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45" r:id="rId5"/>
    <p:sldId id="349" r:id="rId6"/>
    <p:sldId id="357" r:id="rId7"/>
    <p:sldId id="355" r:id="rId8"/>
    <p:sldId id="346" r:id="rId9"/>
    <p:sldId id="358" r:id="rId10"/>
    <p:sldId id="348" r:id="rId11"/>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7678" userDrawn="1">
          <p15:clr>
            <a:srgbClr val="A4A3A4"/>
          </p15:clr>
        </p15:guide>
        <p15:guide id="6" pos="982"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F91"/>
    <a:srgbClr val="FFFFFF"/>
    <a:srgbClr val="B1B3B3"/>
    <a:srgbClr val="DC0023"/>
    <a:srgbClr val="282655"/>
    <a:srgbClr val="D02032"/>
    <a:srgbClr val="000C28"/>
    <a:srgbClr val="000820"/>
    <a:srgbClr val="FFC737"/>
    <a:srgbClr val="EC7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90"/>
      </p:cViewPr>
      <p:guideLst>
        <p:guide orient="horz" pos="8112"/>
        <p:guide pos="14350"/>
        <p:guide pos="7678"/>
        <p:guide pos="982"/>
        <p:guide orient="horz"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4631" tIns="47316" rIns="94631" bIns="47316"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2" y="1"/>
            <a:ext cx="2945659" cy="496332"/>
          </a:xfrm>
          <a:prstGeom prst="rect">
            <a:avLst/>
          </a:prstGeom>
        </p:spPr>
        <p:txBody>
          <a:bodyPr vert="horz" lIns="94631" tIns="47316" rIns="94631" bIns="47316" rtlCol="0"/>
          <a:lstStyle>
            <a:lvl1pPr algn="r">
              <a:defRPr sz="1200">
                <a:latin typeface="Calibri Light"/>
              </a:defRPr>
            </a:lvl1pPr>
          </a:lstStyle>
          <a:p>
            <a:fld id="{EFC10EE1-B198-C942-8235-326C972CBB30}" type="datetimeFigureOut">
              <a:rPr lang="en-US" smtClean="0"/>
              <a:pPr/>
              <a:t>3/14/2019</a:t>
            </a:fld>
            <a:endParaRPr lang="en-US"/>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4631" tIns="47316" rIns="94631" bIns="47316"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2" y="9428584"/>
            <a:ext cx="2945659" cy="496332"/>
          </a:xfrm>
          <a:prstGeom prst="rect">
            <a:avLst/>
          </a:prstGeom>
        </p:spPr>
        <p:txBody>
          <a:bodyPr vert="horz" lIns="94631" tIns="47316" rIns="94631" bIns="47316" rtlCol="0" anchor="b"/>
          <a:lstStyle>
            <a:lvl1pPr algn="r">
              <a:defRPr sz="1200">
                <a:latin typeface="Calibri Light"/>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stretch>
            <a:fillRect/>
          </a:stretch>
        </p:blipFill>
        <p:spPr>
          <a:xfrm>
            <a:off x="10153100" y="2252318"/>
            <a:ext cx="4082942" cy="3491990"/>
          </a:xfrm>
          <a:prstGeom prst="rect">
            <a:avLst/>
          </a:prstGeom>
        </p:spPr>
      </p:pic>
      <p:cxnSp>
        <p:nvCxnSpPr>
          <p:cNvPr id="6" name="Straight Connector 49"/>
          <p:cNvCxnSpPr/>
          <p:nvPr userDrawn="1"/>
        </p:nvCxnSpPr>
        <p:spPr>
          <a:xfrm>
            <a:off x="10369034" y="9956461"/>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18"/>
          <p:cNvSpPr>
            <a:spLocks noGrp="1"/>
          </p:cNvSpPr>
          <p:nvPr>
            <p:ph type="body" sz="quarter" idx="13" hasCustomPrompt="1"/>
          </p:nvPr>
        </p:nvSpPr>
        <p:spPr>
          <a:xfrm>
            <a:off x="2649911" y="7365419"/>
            <a:ext cx="19077828" cy="1041311"/>
          </a:xfrm>
          <a:prstGeom prst="rect">
            <a:avLst/>
          </a:prstGeom>
        </p:spPr>
        <p:txBody>
          <a:bodyPr vert="horz" wrap="square" lIns="0" anchor="ctr">
            <a:spAutoFit/>
          </a:bodyPr>
          <a:lstStyle>
            <a:lvl1pPr marL="0" indent="0" algn="ctr">
              <a:lnSpc>
                <a:spcPts val="7399"/>
              </a:lnSpc>
              <a:buNone/>
              <a:defRPr sz="8500" b="1" cap="all" spc="300" baseline="0">
                <a:solidFill>
                  <a:schemeClr val="accent1"/>
                </a:solidFill>
                <a:latin typeface="Arial" charset="0"/>
                <a:ea typeface="Arial" charset="0"/>
                <a:cs typeface="Arial" charset="0"/>
              </a:defRPr>
            </a:lvl1pPr>
          </a:lstStyle>
          <a:p>
            <a:pPr lvl="0"/>
            <a:r>
              <a:rPr lang="en-US"/>
              <a:t>TITEL PRESENTATIE</a:t>
            </a:r>
            <a:endParaRPr lang="nl-NL"/>
          </a:p>
        </p:txBody>
      </p:sp>
      <p:sp>
        <p:nvSpPr>
          <p:cNvPr id="17" name="Tijdelijke aanduiding voor tekst 12"/>
          <p:cNvSpPr>
            <a:spLocks noGrp="1"/>
          </p:cNvSpPr>
          <p:nvPr>
            <p:ph type="body" sz="quarter" idx="14" hasCustomPrompt="1"/>
          </p:nvPr>
        </p:nvSpPr>
        <p:spPr>
          <a:xfrm>
            <a:off x="8715092" y="10526321"/>
            <a:ext cx="6925751" cy="904863"/>
          </a:xfrm>
          <a:prstGeom prst="rect">
            <a:avLst/>
          </a:prstGeom>
        </p:spPr>
        <p:txBody>
          <a:bodyPr vert="horz" wrap="square">
            <a:spAutoFit/>
          </a:bodyPr>
          <a:lstStyle>
            <a:lvl1pPr marL="0" indent="0" algn="ctr">
              <a:lnSpc>
                <a:spcPct val="120000"/>
              </a:lnSpc>
              <a:spcBef>
                <a:spcPts val="0"/>
              </a:spcBef>
              <a:buNone/>
              <a:defRPr sz="4400" b="0" i="0">
                <a:latin typeface="Calibri" charset="0"/>
                <a:ea typeface="Calibri" charset="0"/>
                <a:cs typeface="Calibri" charset="0"/>
              </a:defRPr>
            </a:lvl1pPr>
          </a:lstStyle>
          <a:p>
            <a:pPr lvl="0"/>
            <a:r>
              <a:rPr lang="nl-NL"/>
              <a:t>ONDERTITEL</a:t>
            </a:r>
          </a:p>
        </p:txBody>
      </p:sp>
      <p:sp>
        <p:nvSpPr>
          <p:cNvPr id="18" name="Tijdelijke aanduiding voor tekst 12"/>
          <p:cNvSpPr>
            <a:spLocks noGrp="1"/>
          </p:cNvSpPr>
          <p:nvPr>
            <p:ph type="body" sz="quarter" idx="15" hasCustomPrompt="1"/>
          </p:nvPr>
        </p:nvSpPr>
        <p:spPr>
          <a:xfrm>
            <a:off x="8715092" y="11214185"/>
            <a:ext cx="6925751" cy="904863"/>
          </a:xfrm>
          <a:prstGeom prst="rect">
            <a:avLst/>
          </a:prstGeom>
        </p:spPr>
        <p:txBody>
          <a:bodyPr vert="horz" wrap="square">
            <a:spAutoFit/>
          </a:bodyPr>
          <a:lstStyle>
            <a:lvl1pPr marL="0" indent="0" algn="ctr">
              <a:lnSpc>
                <a:spcPct val="120000"/>
              </a:lnSpc>
              <a:spcBef>
                <a:spcPts val="0"/>
              </a:spcBef>
              <a:buNone/>
              <a:defRPr sz="4400" b="0" i="0">
                <a:latin typeface="Calibri Light" charset="0"/>
                <a:ea typeface="Calibri Light" charset="0"/>
                <a:cs typeface="Calibri Light" charset="0"/>
              </a:defRPr>
            </a:lvl1pPr>
          </a:lstStyle>
          <a:p>
            <a:pPr lvl="0"/>
            <a:r>
              <a:rPr lang="nl-NL"/>
              <a:t>NAAM, FUNCTIETITEL</a:t>
            </a:r>
          </a:p>
        </p:txBody>
      </p:sp>
    </p:spTree>
    <p:extLst>
      <p:ext uri="{BB962C8B-B14F-4D97-AF65-F5344CB8AC3E}">
        <p14:creationId xmlns:p14="http://schemas.microsoft.com/office/powerpoint/2010/main" val="412557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helm2">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
        <p:nvSpPr>
          <p:cNvPr id="11" name="Tijdelijke aanduiding voor tekst 12"/>
          <p:cNvSpPr>
            <a:spLocks noGrp="1"/>
          </p:cNvSpPr>
          <p:nvPr>
            <p:ph type="body" sz="quarter" idx="14" hasCustomPrompt="1"/>
          </p:nvPr>
        </p:nvSpPr>
        <p:spPr>
          <a:xfrm>
            <a:off x="1796797" y="4166071"/>
            <a:ext cx="9780946" cy="7601859"/>
          </a:xfrm>
          <a:prstGeom prst="rect">
            <a:avLst/>
          </a:prstGeom>
        </p:spPr>
        <p:txBody>
          <a:bodyPr vert="horz" wrap="square">
            <a:noAutofit/>
          </a:bodyPr>
          <a:lstStyle>
            <a:lvl1pPr marL="722313" indent="-722313">
              <a:lnSpc>
                <a:spcPct val="120000"/>
              </a:lnSpc>
              <a:spcBef>
                <a:spcPts val="0"/>
              </a:spcBef>
              <a:buSzPct val="50000"/>
              <a:buFontTx/>
              <a:buBlip>
                <a:blip r:embed="rId3"/>
              </a:buBlip>
              <a:defRPr sz="3800" b="0" i="0">
                <a:solidFill>
                  <a:schemeClr val="tx2"/>
                </a:solidFill>
                <a:latin typeface="Calibri Light" charset="0"/>
                <a:ea typeface="Calibri Light" charset="0"/>
                <a:cs typeface="Calibri Light" charset="0"/>
              </a:defRPr>
            </a:lvl1pPr>
            <a:lvl2pPr>
              <a:defRPr baseline="0">
                <a:solidFill>
                  <a:schemeClr val="tx1">
                    <a:lumMod val="50000"/>
                  </a:schemeClr>
                </a:solidFill>
              </a:defRPr>
            </a:lvl2pPr>
            <a:lvl3pPr marL="1828434" indent="0">
              <a:buNone/>
              <a:defRPr/>
            </a:lvl3pPr>
          </a:lstStyle>
          <a:p>
            <a:pPr lvl="0"/>
            <a:r>
              <a:rPr lang="nl-NL" err="1"/>
              <a:t>Bullet</a:t>
            </a:r>
            <a:endParaRPr lang="nl-NL"/>
          </a:p>
          <a:p>
            <a:pPr lvl="1"/>
            <a:endParaRPr lang="nl-NL"/>
          </a:p>
          <a:p>
            <a:pPr lvl="0"/>
            <a:r>
              <a:rPr lang="nl-NL" err="1"/>
              <a:t>Bullet</a:t>
            </a:r>
            <a:endParaRPr lang="nl-NL"/>
          </a:p>
          <a:p>
            <a:pPr lvl="0"/>
            <a:r>
              <a:rPr lang="nl-NL" err="1"/>
              <a:t>Bullet</a:t>
            </a:r>
            <a:endParaRPr lang="nl-NL"/>
          </a:p>
        </p:txBody>
      </p:sp>
      <p:sp>
        <p:nvSpPr>
          <p:cNvPr id="6" name="Tijdelijke aanduiding voor tekst 12"/>
          <p:cNvSpPr>
            <a:spLocks noGrp="1"/>
          </p:cNvSpPr>
          <p:nvPr>
            <p:ph type="body" sz="quarter" idx="17" hasCustomPrompt="1"/>
          </p:nvPr>
        </p:nvSpPr>
        <p:spPr>
          <a:xfrm>
            <a:off x="12748854" y="4166071"/>
            <a:ext cx="9780946" cy="7601859"/>
          </a:xfrm>
          <a:prstGeom prst="rect">
            <a:avLst/>
          </a:prstGeom>
        </p:spPr>
        <p:txBody>
          <a:bodyPr vert="horz" wrap="square">
            <a:noAutofit/>
          </a:bodyPr>
          <a:lstStyle>
            <a:lvl1pPr marL="722313" indent="-722313">
              <a:lnSpc>
                <a:spcPct val="120000"/>
              </a:lnSpc>
              <a:spcBef>
                <a:spcPts val="0"/>
              </a:spcBef>
              <a:buSzPct val="50000"/>
              <a:buFontTx/>
              <a:buBlip>
                <a:blip r:embed="rId3"/>
              </a:buBlip>
              <a:defRPr sz="3800" b="0" i="0">
                <a:solidFill>
                  <a:schemeClr val="tx2"/>
                </a:solidFill>
                <a:latin typeface="Calibri Light" charset="0"/>
                <a:ea typeface="Calibri Light" charset="0"/>
                <a:cs typeface="Calibri Light" charset="0"/>
              </a:defRPr>
            </a:lvl1pPr>
            <a:lvl2pPr>
              <a:defRPr>
                <a:solidFill>
                  <a:schemeClr val="tx1">
                    <a:lumMod val="50000"/>
                  </a:schemeClr>
                </a:solidFill>
              </a:defRPr>
            </a:lvl2pPr>
            <a:lvl3pPr marL="1828434" indent="0">
              <a:buNone/>
              <a:defRPr/>
            </a:lvl3pPr>
          </a:lstStyle>
          <a:p>
            <a:pPr lvl="0"/>
            <a:r>
              <a:rPr lang="nl-NL" err="1"/>
              <a:t>Bullet</a:t>
            </a:r>
            <a:endParaRPr lang="nl-NL"/>
          </a:p>
          <a:p>
            <a:pPr lvl="1"/>
            <a:endParaRPr lang="nl-NL"/>
          </a:p>
          <a:p>
            <a:pPr lvl="0"/>
            <a:r>
              <a:rPr lang="nl-NL" err="1"/>
              <a:t>Bullet</a:t>
            </a:r>
            <a:endParaRPr lang="nl-NL"/>
          </a:p>
          <a:p>
            <a:pPr lvl="0"/>
            <a:r>
              <a:rPr lang="nl-NL" err="1"/>
              <a:t>Bullet</a:t>
            </a:r>
            <a:endParaRPr lang="nl-NL"/>
          </a:p>
        </p:txBody>
      </p:sp>
      <p:sp>
        <p:nvSpPr>
          <p:cNvPr id="8"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196440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lide vierkant 1">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796797" y="6994768"/>
            <a:ext cx="10773492" cy="4818655"/>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796797" y="5509845"/>
            <a:ext cx="10773492"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2" name="Picture Placeholder 13"/>
          <p:cNvSpPr>
            <a:spLocks noGrp="1"/>
          </p:cNvSpPr>
          <p:nvPr>
            <p:ph type="pic" sz="quarter" idx="25"/>
          </p:nvPr>
        </p:nvSpPr>
        <p:spPr>
          <a:xfrm>
            <a:off x="13741400" y="3586922"/>
            <a:ext cx="8788400" cy="822650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10"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
        <p:nvSpPr>
          <p:cNvPr id="13"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2677510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lide vierkant 2">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796796" y="6994768"/>
            <a:ext cx="12685271" cy="4773162"/>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796796" y="5509845"/>
            <a:ext cx="12685271"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2" name="Picture Placeholder 13"/>
          <p:cNvSpPr>
            <a:spLocks noGrp="1"/>
          </p:cNvSpPr>
          <p:nvPr>
            <p:ph type="pic" sz="quarter" idx="25"/>
          </p:nvPr>
        </p:nvSpPr>
        <p:spPr>
          <a:xfrm>
            <a:off x="15653179" y="3586922"/>
            <a:ext cx="8788400" cy="8181008"/>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15"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268252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lide vierkant 3">
    <p:spTree>
      <p:nvGrpSpPr>
        <p:cNvPr id="1" name=""/>
        <p:cNvGrpSpPr/>
        <p:nvPr/>
      </p:nvGrpSpPr>
      <p:grpSpPr>
        <a:xfrm>
          <a:off x="0" y="0"/>
          <a:ext cx="0" cy="0"/>
          <a:chOff x="0" y="0"/>
          <a:chExt cx="0" cy="0"/>
        </a:xfrm>
      </p:grpSpPr>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796797" y="6994768"/>
            <a:ext cx="10773492" cy="4773162"/>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796797" y="5509845"/>
            <a:ext cx="10773492"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2" name="Picture Placeholder 13"/>
          <p:cNvSpPr>
            <a:spLocks noGrp="1"/>
          </p:cNvSpPr>
          <p:nvPr>
            <p:ph type="pic" sz="quarter" idx="25"/>
          </p:nvPr>
        </p:nvSpPr>
        <p:spPr>
          <a:xfrm>
            <a:off x="13741400" y="3586922"/>
            <a:ext cx="10636250" cy="10129078"/>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pic>
        <p:nvPicPr>
          <p:cNvPr id="13" name="Afbeelding 12"/>
          <p:cNvPicPr>
            <a:picLocks noChangeAspect="1"/>
          </p:cNvPicPr>
          <p:nvPr userDrawn="1"/>
        </p:nvPicPr>
        <p:blipFill rotWithShape="1">
          <a:blip r:embed="rId2"/>
          <a:srcRect r="43526"/>
          <a:stretch/>
        </p:blipFill>
        <p:spPr>
          <a:xfrm>
            <a:off x="-25528" y="12347078"/>
            <a:ext cx="13766927" cy="1351507"/>
          </a:xfrm>
          <a:prstGeom prst="rect">
            <a:avLst/>
          </a:prstGeom>
        </p:spPr>
      </p:pic>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67413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slide landscape">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4810748" y="8792308"/>
            <a:ext cx="8349812" cy="2975622"/>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4810748" y="7307385"/>
            <a:ext cx="8349812"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3" name="Picture Placeholder 13"/>
          <p:cNvSpPr>
            <a:spLocks noGrp="1"/>
          </p:cNvSpPr>
          <p:nvPr>
            <p:ph type="pic" sz="quarter" idx="25"/>
          </p:nvPr>
        </p:nvSpPr>
        <p:spPr>
          <a:xfrm>
            <a:off x="1826852" y="4826000"/>
            <a:ext cx="12392489" cy="694193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15"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397346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halve pagina">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2199434"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cxnSp>
        <p:nvCxnSpPr>
          <p:cNvPr id="17" name="Straight Connector 49"/>
          <p:cNvCxnSpPr/>
          <p:nvPr userDrawn="1"/>
        </p:nvCxnSpPr>
        <p:spPr>
          <a:xfrm>
            <a:off x="1796797" y="45521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8" name="Tijdelijke aanduiding voor tekst 18"/>
          <p:cNvSpPr>
            <a:spLocks noGrp="1"/>
          </p:cNvSpPr>
          <p:nvPr>
            <p:ph type="body" sz="quarter" idx="16" hasCustomPrompt="1"/>
          </p:nvPr>
        </p:nvSpPr>
        <p:spPr>
          <a:xfrm>
            <a:off x="1796797" y="1328116"/>
            <a:ext cx="9231526" cy="957884"/>
          </a:xfrm>
          <a:prstGeom prst="rect">
            <a:avLst/>
          </a:prstGeom>
        </p:spPr>
        <p:txBody>
          <a:bodyPr vert="horz" wrap="square" lIns="0" anchor="t">
            <a:noAutofit/>
          </a:bodyPr>
          <a:lstStyle>
            <a:lvl1pPr marL="0" indent="0" algn="l">
              <a:lnSpc>
                <a:spcPct val="100000"/>
              </a:lnSpc>
              <a:buNone/>
              <a:defRPr sz="6400" b="1" i="0" cap="all" spc="300" baseline="0">
                <a:solidFill>
                  <a:schemeClr val="accent1"/>
                </a:solidFill>
                <a:latin typeface="Arial" charset="0"/>
                <a:ea typeface="Arial" charset="0"/>
                <a:cs typeface="Arial" charset="0"/>
              </a:defRPr>
            </a:lvl1pPr>
          </a:lstStyle>
          <a:p>
            <a:pPr lvl="0"/>
            <a:r>
              <a:rPr lang="en-US"/>
              <a:t>FOTO</a:t>
            </a:r>
          </a:p>
        </p:txBody>
      </p:sp>
      <p:sp>
        <p:nvSpPr>
          <p:cNvPr id="20" name="Tijdelijke aanduiding voor tekst 12"/>
          <p:cNvSpPr>
            <a:spLocks noGrp="1"/>
          </p:cNvSpPr>
          <p:nvPr>
            <p:ph type="body" sz="quarter" idx="14" hasCustomPrompt="1"/>
          </p:nvPr>
        </p:nvSpPr>
        <p:spPr>
          <a:xfrm>
            <a:off x="1796797" y="5018049"/>
            <a:ext cx="9231526" cy="6749881"/>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22" name="Tijdelijke aanduiding voor tekst 18"/>
          <p:cNvSpPr>
            <a:spLocks noGrp="1"/>
          </p:cNvSpPr>
          <p:nvPr>
            <p:ph type="body" sz="quarter" idx="17" hasCustomPrompt="1"/>
          </p:nvPr>
        </p:nvSpPr>
        <p:spPr>
          <a:xfrm>
            <a:off x="1796797" y="2301158"/>
            <a:ext cx="9231526" cy="2250964"/>
          </a:xfrm>
          <a:prstGeom prst="rect">
            <a:avLst/>
          </a:prstGeom>
        </p:spPr>
        <p:txBody>
          <a:bodyPr vert="horz" wrap="square" lIns="0" anchor="t">
            <a:noAutofit/>
          </a:bodyPr>
          <a:lstStyle>
            <a:lvl1pPr marL="0" indent="0" algn="l">
              <a:lnSpc>
                <a:spcPct val="100000"/>
              </a:lnSpc>
              <a:buNone/>
              <a:defRPr sz="6400" b="0" i="0" cap="all" spc="300" baseline="0">
                <a:solidFill>
                  <a:schemeClr val="accent1"/>
                </a:solidFill>
                <a:latin typeface="Arial" charset="0"/>
                <a:ea typeface="Arial" charset="0"/>
                <a:cs typeface="Arial" charset="0"/>
              </a:defRPr>
            </a:lvl1pPr>
          </a:lstStyle>
          <a:p>
            <a:pPr lvl="0"/>
            <a:r>
              <a:rPr lang="en-US"/>
              <a:t>HALVE PAGINA</a:t>
            </a:r>
            <a:endParaRPr lang="nl-NL"/>
          </a:p>
        </p:txBody>
      </p:sp>
      <p:pic>
        <p:nvPicPr>
          <p:cNvPr id="12" name="Afbeelding 11"/>
          <p:cNvPicPr>
            <a:picLocks noChangeAspect="1"/>
          </p:cNvPicPr>
          <p:nvPr userDrawn="1"/>
        </p:nvPicPr>
        <p:blipFill rotWithShape="1">
          <a:blip r:embed="rId2"/>
          <a:srcRect l="1" r="49851"/>
          <a:stretch/>
        </p:blipFill>
        <p:spPr>
          <a:xfrm>
            <a:off x="-25527" y="12347078"/>
            <a:ext cx="12224962" cy="1351507"/>
          </a:xfrm>
          <a:prstGeom prst="rect">
            <a:avLst/>
          </a:prstGeom>
        </p:spPr>
      </p:pic>
    </p:spTree>
    <p:extLst>
      <p:ext uri="{BB962C8B-B14F-4D97-AF65-F5344CB8AC3E}">
        <p14:creationId xmlns:p14="http://schemas.microsoft.com/office/powerpoint/2010/main" val="1456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volle pagina">
    <p:spTree>
      <p:nvGrpSpPr>
        <p:cNvPr id="1" name=""/>
        <p:cNvGrpSpPr/>
        <p:nvPr/>
      </p:nvGrpSpPr>
      <p:grpSpPr>
        <a:xfrm>
          <a:off x="0" y="0"/>
          <a:ext cx="0" cy="0"/>
          <a:chOff x="0" y="0"/>
          <a:chExt cx="0" cy="0"/>
        </a:xfrm>
      </p:grpSpPr>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spTree>
    <p:extLst>
      <p:ext uri="{BB962C8B-B14F-4D97-AF65-F5344CB8AC3E}">
        <p14:creationId xmlns:p14="http://schemas.microsoft.com/office/powerpoint/2010/main" val="17661460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p:spTree>
      <p:nvGrpSpPr>
        <p:cNvPr id="1" name=""/>
        <p:cNvGrpSpPr/>
        <p:nvPr/>
      </p:nvGrpSpPr>
      <p:grpSpPr>
        <a:xfrm>
          <a:off x="0" y="0"/>
          <a:ext cx="0" cy="0"/>
          <a:chOff x="0" y="0"/>
          <a:chExt cx="0" cy="0"/>
        </a:xfrm>
      </p:grpSpPr>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cxnSp>
        <p:nvCxnSpPr>
          <p:cNvPr id="3"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PROJECTSLIDE</a:t>
            </a:r>
            <a:endParaRPr lang="nl-NL"/>
          </a:p>
        </p:txBody>
      </p:sp>
      <p:sp>
        <p:nvSpPr>
          <p:cNvPr id="6" name="Tijdelijke aanduiding voor tekst 12"/>
          <p:cNvSpPr>
            <a:spLocks noGrp="1"/>
          </p:cNvSpPr>
          <p:nvPr>
            <p:ph type="body" sz="quarter" idx="14" hasCustomPrompt="1"/>
          </p:nvPr>
        </p:nvSpPr>
        <p:spPr>
          <a:xfrm>
            <a:off x="1796797" y="4607590"/>
            <a:ext cx="9231526" cy="5852536"/>
          </a:xfrm>
          <a:prstGeom prst="rect">
            <a:avLst/>
          </a:prstGeom>
        </p:spPr>
        <p:txBody>
          <a:bodyPr vert="horz" wrap="square" lIns="0" tIns="0" rIns="0" bIns="0">
            <a:noAutofit/>
          </a:bodyPr>
          <a:lstStyle>
            <a:lvl1pPr marL="0" indent="0">
              <a:lnSpc>
                <a:spcPct val="120000"/>
              </a:lnSpc>
              <a:spcBef>
                <a:spcPts val="0"/>
              </a:spcBef>
              <a:buFontTx/>
              <a:buNone/>
              <a:defRPr sz="3800" b="0" i="0" baseline="0">
                <a:solidFill>
                  <a:schemeClr val="accent4"/>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7" name="Rectangle 20"/>
          <p:cNvSpPr/>
          <p:nvPr userDrawn="1"/>
        </p:nvSpPr>
        <p:spPr>
          <a:xfrm>
            <a:off x="22529800" y="0"/>
            <a:ext cx="1867389" cy="13716000"/>
          </a:xfrm>
          <a:prstGeom prst="rect">
            <a:avLst/>
          </a:prstGeom>
          <a:solidFill>
            <a:srgbClr val="28265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655"/>
              </a:solidFill>
            </a:endParaRPr>
          </a:p>
        </p:txBody>
      </p:sp>
      <p:sp>
        <p:nvSpPr>
          <p:cNvPr id="13" name="Picture Placeholder 13"/>
          <p:cNvSpPr>
            <a:spLocks noGrp="1"/>
          </p:cNvSpPr>
          <p:nvPr>
            <p:ph type="pic" sz="quarter" idx="17" hasCustomPrompt="1"/>
          </p:nvPr>
        </p:nvSpPr>
        <p:spPr>
          <a:xfrm>
            <a:off x="23224375" y="8102599"/>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6" name="Picture Placeholder 13"/>
          <p:cNvSpPr>
            <a:spLocks noGrp="1"/>
          </p:cNvSpPr>
          <p:nvPr>
            <p:ph type="pic" sz="quarter" idx="18" hasCustomPrompt="1"/>
          </p:nvPr>
        </p:nvSpPr>
        <p:spPr>
          <a:xfrm>
            <a:off x="23224375" y="942037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0" name="Picture Placeholder 13"/>
          <p:cNvSpPr>
            <a:spLocks noGrp="1"/>
          </p:cNvSpPr>
          <p:nvPr>
            <p:ph type="pic" sz="quarter" idx="19" hasCustomPrompt="1"/>
          </p:nvPr>
        </p:nvSpPr>
        <p:spPr>
          <a:xfrm>
            <a:off x="23224375" y="10738352"/>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3" name="Picture Placeholder 13"/>
          <p:cNvSpPr>
            <a:spLocks noGrp="1"/>
          </p:cNvSpPr>
          <p:nvPr>
            <p:ph type="pic" sz="quarter" idx="20" hasCustomPrompt="1"/>
          </p:nvPr>
        </p:nvSpPr>
        <p:spPr>
          <a:xfrm>
            <a:off x="23224375" y="11974136"/>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Tree>
    <p:extLst>
      <p:ext uri="{BB962C8B-B14F-4D97-AF65-F5344CB8AC3E}">
        <p14:creationId xmlns:p14="http://schemas.microsoft.com/office/powerpoint/2010/main" val="32187372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links">
    <p:spTree>
      <p:nvGrpSpPr>
        <p:cNvPr id="1" name=""/>
        <p:cNvGrpSpPr/>
        <p:nvPr/>
      </p:nvGrpSpPr>
      <p:grpSpPr>
        <a:xfrm>
          <a:off x="0" y="0"/>
          <a:ext cx="0" cy="0"/>
          <a:chOff x="0" y="0"/>
          <a:chExt cx="0" cy="0"/>
        </a:xfrm>
      </p:grpSpPr>
      <p:sp>
        <p:nvSpPr>
          <p:cNvPr id="19" name="Rectangle 20"/>
          <p:cNvSpPr/>
          <p:nvPr userDrawn="1"/>
        </p:nvSpPr>
        <p:spPr>
          <a:xfrm>
            <a:off x="-791" y="-1"/>
            <a:ext cx="12198643" cy="13716000"/>
          </a:xfrm>
          <a:prstGeom prst="rect">
            <a:avLst/>
          </a:prstGeom>
          <a:solidFill>
            <a:srgbClr val="28265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655"/>
              </a:solidFill>
            </a:endParaRPr>
          </a:p>
        </p:txBody>
      </p:sp>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sp>
        <p:nvSpPr>
          <p:cNvPr id="16" name="Picture Placeholder 13"/>
          <p:cNvSpPr>
            <a:spLocks noGrp="1"/>
          </p:cNvSpPr>
          <p:nvPr>
            <p:ph type="pic" sz="quarter" idx="18" hasCustomPrompt="1"/>
          </p:nvPr>
        </p:nvSpPr>
        <p:spPr>
          <a:xfrm>
            <a:off x="3050973"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0" name="Picture Placeholder 13"/>
          <p:cNvSpPr>
            <a:spLocks noGrp="1"/>
          </p:cNvSpPr>
          <p:nvPr>
            <p:ph type="pic" sz="quarter" idx="19" hasCustomPrompt="1"/>
          </p:nvPr>
        </p:nvSpPr>
        <p:spPr>
          <a:xfrm>
            <a:off x="4197339"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3" name="Picture Placeholder 13"/>
          <p:cNvSpPr>
            <a:spLocks noGrp="1"/>
          </p:cNvSpPr>
          <p:nvPr>
            <p:ph type="pic" sz="quarter" idx="20" hasCustomPrompt="1"/>
          </p:nvPr>
        </p:nvSpPr>
        <p:spPr>
          <a:xfrm>
            <a:off x="5329964"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cxnSp>
        <p:nvCxnSpPr>
          <p:cNvPr id="11" name="Straight Connector 49"/>
          <p:cNvCxnSpPr/>
          <p:nvPr userDrawn="1"/>
        </p:nvCxnSpPr>
        <p:spPr>
          <a:xfrm>
            <a:off x="1796797" y="45521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2" name="Tijdelijke aanduiding voor tekst 18"/>
          <p:cNvSpPr>
            <a:spLocks noGrp="1"/>
          </p:cNvSpPr>
          <p:nvPr>
            <p:ph type="body" sz="quarter" idx="16" hasCustomPrompt="1"/>
          </p:nvPr>
        </p:nvSpPr>
        <p:spPr>
          <a:xfrm>
            <a:off x="1796797" y="1328116"/>
            <a:ext cx="9231526" cy="957884"/>
          </a:xfrm>
          <a:prstGeom prst="rect">
            <a:avLst/>
          </a:prstGeom>
        </p:spPr>
        <p:txBody>
          <a:bodyPr vert="horz" wrap="square" lIns="0" anchor="t">
            <a:noAutofit/>
          </a:bodyPr>
          <a:lstStyle>
            <a:lvl1pPr marL="0" indent="0" algn="l">
              <a:lnSpc>
                <a:spcPct val="100000"/>
              </a:lnSpc>
              <a:buNone/>
              <a:defRPr sz="6400" b="1" i="0" cap="all" spc="300" baseline="0">
                <a:solidFill>
                  <a:schemeClr val="bg1"/>
                </a:solidFill>
                <a:latin typeface="Arial" charset="0"/>
                <a:ea typeface="Arial" charset="0"/>
                <a:cs typeface="Arial" charset="0"/>
              </a:defRPr>
            </a:lvl1pPr>
          </a:lstStyle>
          <a:p>
            <a:pPr lvl="0"/>
            <a:r>
              <a:rPr lang="en-US"/>
              <a:t>NAAM PROJECT</a:t>
            </a:r>
          </a:p>
        </p:txBody>
      </p:sp>
      <p:sp>
        <p:nvSpPr>
          <p:cNvPr id="14" name="Tijdelijke aanduiding voor tekst 18"/>
          <p:cNvSpPr>
            <a:spLocks noGrp="1"/>
          </p:cNvSpPr>
          <p:nvPr>
            <p:ph type="body" sz="quarter" idx="21" hasCustomPrompt="1"/>
          </p:nvPr>
        </p:nvSpPr>
        <p:spPr>
          <a:xfrm>
            <a:off x="1796797" y="2301158"/>
            <a:ext cx="9231526" cy="2250964"/>
          </a:xfrm>
          <a:prstGeom prst="rect">
            <a:avLst/>
          </a:prstGeom>
        </p:spPr>
        <p:txBody>
          <a:bodyPr vert="horz" wrap="square" lIns="0" anchor="t">
            <a:noAutofit/>
          </a:bodyPr>
          <a:lstStyle>
            <a:lvl1pPr marL="0" indent="0" algn="l">
              <a:lnSpc>
                <a:spcPct val="100000"/>
              </a:lnSpc>
              <a:buNone/>
              <a:defRPr sz="6400" b="0" i="0" cap="all" spc="300" baseline="0">
                <a:solidFill>
                  <a:schemeClr val="bg1"/>
                </a:solidFill>
                <a:latin typeface="Arial" charset="0"/>
                <a:ea typeface="Arial" charset="0"/>
                <a:cs typeface="Arial" charset="0"/>
              </a:defRPr>
            </a:lvl1pPr>
          </a:lstStyle>
          <a:p>
            <a:pPr lvl="0"/>
            <a:r>
              <a:rPr lang="en-US"/>
              <a:t>STAD</a:t>
            </a:r>
            <a:endParaRPr lang="nl-NL"/>
          </a:p>
        </p:txBody>
      </p:sp>
      <p:sp>
        <p:nvSpPr>
          <p:cNvPr id="18" name="Tijdelijke aanduiding voor tekst 12"/>
          <p:cNvSpPr>
            <a:spLocks noGrp="1"/>
          </p:cNvSpPr>
          <p:nvPr>
            <p:ph type="body" sz="quarter" idx="14" hasCustomPrompt="1"/>
          </p:nvPr>
        </p:nvSpPr>
        <p:spPr>
          <a:xfrm>
            <a:off x="1796797" y="6093004"/>
            <a:ext cx="9231526" cy="4367122"/>
          </a:xfrm>
          <a:prstGeom prst="rect">
            <a:avLst/>
          </a:prstGeom>
        </p:spPr>
        <p:txBody>
          <a:bodyPr vert="horz" wrap="square" lIns="0" tIns="0" rIns="0" bIns="0">
            <a:noAutofit/>
          </a:bodyPr>
          <a:lstStyle>
            <a:lvl1pPr marL="0" indent="0">
              <a:lnSpc>
                <a:spcPct val="120000"/>
              </a:lnSpc>
              <a:spcBef>
                <a:spcPts val="0"/>
              </a:spcBef>
              <a:buFontTx/>
              <a:buNone/>
              <a:defRPr sz="3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26" name="Picture Placeholder 13"/>
          <p:cNvSpPr>
            <a:spLocks noGrp="1"/>
          </p:cNvSpPr>
          <p:nvPr>
            <p:ph type="pic" sz="quarter" idx="17" hasCustomPrompt="1"/>
          </p:nvPr>
        </p:nvSpPr>
        <p:spPr>
          <a:xfrm>
            <a:off x="1984087"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7"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40329661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rechts">
    <p:spTree>
      <p:nvGrpSpPr>
        <p:cNvPr id="1" name=""/>
        <p:cNvGrpSpPr/>
        <p:nvPr/>
      </p:nvGrpSpPr>
      <p:grpSpPr>
        <a:xfrm>
          <a:off x="0" y="0"/>
          <a:ext cx="0" cy="0"/>
          <a:chOff x="0" y="0"/>
          <a:chExt cx="0" cy="0"/>
        </a:xfrm>
      </p:grpSpPr>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sp>
        <p:nvSpPr>
          <p:cNvPr id="19" name="Rectangle 20"/>
          <p:cNvSpPr/>
          <p:nvPr userDrawn="1"/>
        </p:nvSpPr>
        <p:spPr>
          <a:xfrm>
            <a:off x="12179007" y="0"/>
            <a:ext cx="12198643" cy="13716000"/>
          </a:xfrm>
          <a:prstGeom prst="rect">
            <a:avLst/>
          </a:prstGeom>
          <a:solidFill>
            <a:srgbClr val="28265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655"/>
              </a:solidFill>
            </a:endParaRPr>
          </a:p>
        </p:txBody>
      </p:sp>
      <p:sp>
        <p:nvSpPr>
          <p:cNvPr id="16" name="Picture Placeholder 13"/>
          <p:cNvSpPr>
            <a:spLocks noGrp="1"/>
          </p:cNvSpPr>
          <p:nvPr>
            <p:ph type="pic" sz="quarter" idx="18" hasCustomPrompt="1"/>
          </p:nvPr>
        </p:nvSpPr>
        <p:spPr>
          <a:xfrm>
            <a:off x="19772568"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0" name="Picture Placeholder 13"/>
          <p:cNvSpPr>
            <a:spLocks noGrp="1"/>
          </p:cNvSpPr>
          <p:nvPr>
            <p:ph type="pic" sz="quarter" idx="19" hasCustomPrompt="1"/>
          </p:nvPr>
        </p:nvSpPr>
        <p:spPr>
          <a:xfrm>
            <a:off x="20918934"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3" name="Picture Placeholder 13"/>
          <p:cNvSpPr>
            <a:spLocks noGrp="1"/>
          </p:cNvSpPr>
          <p:nvPr>
            <p:ph type="pic" sz="quarter" idx="20" hasCustomPrompt="1"/>
          </p:nvPr>
        </p:nvSpPr>
        <p:spPr>
          <a:xfrm>
            <a:off x="22051559"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8" name="Tijdelijke aanduiding voor tekst 12"/>
          <p:cNvSpPr>
            <a:spLocks noGrp="1"/>
          </p:cNvSpPr>
          <p:nvPr>
            <p:ph type="body" sz="quarter" idx="14" hasCustomPrompt="1"/>
          </p:nvPr>
        </p:nvSpPr>
        <p:spPr>
          <a:xfrm flipH="1">
            <a:off x="13814245" y="6093004"/>
            <a:ext cx="8746972" cy="4367122"/>
          </a:xfrm>
          <a:prstGeom prst="rect">
            <a:avLst/>
          </a:prstGeom>
        </p:spPr>
        <p:txBody>
          <a:bodyPr vert="horz" wrap="square" lIns="0" tIns="0" rIns="0" bIns="0">
            <a:noAutofit/>
          </a:bodyPr>
          <a:lstStyle>
            <a:lvl1pPr marL="0" indent="0" algn="r">
              <a:lnSpc>
                <a:spcPct val="120000"/>
              </a:lnSpc>
              <a:spcBef>
                <a:spcPts val="0"/>
              </a:spcBef>
              <a:buFontTx/>
              <a:buNone/>
              <a:defRPr sz="3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26" name="Picture Placeholder 13"/>
          <p:cNvSpPr>
            <a:spLocks noGrp="1"/>
          </p:cNvSpPr>
          <p:nvPr>
            <p:ph type="pic" sz="quarter" idx="17" hasCustomPrompt="1"/>
          </p:nvPr>
        </p:nvSpPr>
        <p:spPr>
          <a:xfrm>
            <a:off x="18705682"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7" name="Tijdelijke aanduiding voor tekst 18"/>
          <p:cNvSpPr>
            <a:spLocks noGrp="1"/>
          </p:cNvSpPr>
          <p:nvPr>
            <p:ph type="body" sz="quarter" idx="16" hasCustomPrompt="1"/>
          </p:nvPr>
        </p:nvSpPr>
        <p:spPr>
          <a:xfrm>
            <a:off x="13814245" y="1328116"/>
            <a:ext cx="8715553" cy="957884"/>
          </a:xfrm>
          <a:prstGeom prst="rect">
            <a:avLst/>
          </a:prstGeom>
        </p:spPr>
        <p:txBody>
          <a:bodyPr vert="horz" wrap="square" lIns="0" rIns="0" anchor="t">
            <a:noAutofit/>
          </a:bodyPr>
          <a:lstStyle>
            <a:lvl1pPr marL="0" indent="0" algn="r">
              <a:lnSpc>
                <a:spcPct val="100000"/>
              </a:lnSpc>
              <a:buNone/>
              <a:defRPr sz="6400" b="1" i="0" cap="all" spc="300" baseline="0">
                <a:solidFill>
                  <a:schemeClr val="bg1"/>
                </a:solidFill>
                <a:latin typeface="Arial" charset="0"/>
                <a:ea typeface="Arial" charset="0"/>
                <a:cs typeface="Arial" charset="0"/>
              </a:defRPr>
            </a:lvl1pPr>
          </a:lstStyle>
          <a:p>
            <a:pPr lvl="0"/>
            <a:r>
              <a:rPr lang="en-US"/>
              <a:t>NAAM PROJECT</a:t>
            </a:r>
          </a:p>
        </p:txBody>
      </p:sp>
      <p:sp>
        <p:nvSpPr>
          <p:cNvPr id="21" name="Tijdelijke aanduiding voor tekst 18"/>
          <p:cNvSpPr>
            <a:spLocks noGrp="1"/>
          </p:cNvSpPr>
          <p:nvPr>
            <p:ph type="body" sz="quarter" idx="21" hasCustomPrompt="1"/>
          </p:nvPr>
        </p:nvSpPr>
        <p:spPr>
          <a:xfrm>
            <a:off x="13814245" y="2301158"/>
            <a:ext cx="8715553" cy="2250964"/>
          </a:xfrm>
          <a:prstGeom prst="rect">
            <a:avLst/>
          </a:prstGeom>
        </p:spPr>
        <p:txBody>
          <a:bodyPr vert="horz" wrap="square" lIns="0" rIns="0" anchor="t">
            <a:noAutofit/>
          </a:bodyPr>
          <a:lstStyle>
            <a:lvl1pPr marL="0" indent="0" algn="r">
              <a:lnSpc>
                <a:spcPct val="100000"/>
              </a:lnSpc>
              <a:buNone/>
              <a:defRPr sz="6400" b="0" i="0" cap="all" spc="300" baseline="0">
                <a:solidFill>
                  <a:schemeClr val="bg1"/>
                </a:solidFill>
                <a:latin typeface="Arial" charset="0"/>
                <a:ea typeface="Arial" charset="0"/>
                <a:cs typeface="Arial" charset="0"/>
              </a:defRPr>
            </a:lvl1pPr>
          </a:lstStyle>
          <a:p>
            <a:pPr lvl="0"/>
            <a:r>
              <a:rPr lang="en-US"/>
              <a:t>STAD</a:t>
            </a:r>
            <a:endParaRPr lang="nl-NL"/>
          </a:p>
        </p:txBody>
      </p:sp>
      <p:cxnSp>
        <p:nvCxnSpPr>
          <p:cNvPr id="22" name="Straight Connector 49"/>
          <p:cNvCxnSpPr/>
          <p:nvPr userDrawn="1"/>
        </p:nvCxnSpPr>
        <p:spPr>
          <a:xfrm>
            <a:off x="18921634" y="45521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352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tafel 3">
    <p:spTree>
      <p:nvGrpSpPr>
        <p:cNvPr id="1" name=""/>
        <p:cNvGrpSpPr/>
        <p:nvPr/>
      </p:nvGrpSpPr>
      <p:grpSpPr>
        <a:xfrm>
          <a:off x="0" y="0"/>
          <a:ext cx="0" cy="0"/>
          <a:chOff x="0" y="0"/>
          <a:chExt cx="0" cy="0"/>
        </a:xfrm>
      </p:grpSpPr>
      <p:cxnSp>
        <p:nvCxnSpPr>
          <p:cNvPr id="7"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8" name="Rectangle 48"/>
          <p:cNvSpPr>
            <a:spLocks/>
          </p:cNvSpPr>
          <p:nvPr userDrawn="1"/>
        </p:nvSpPr>
        <p:spPr bwMode="auto">
          <a:xfrm>
            <a:off x="20061733" y="4629335"/>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cxnSp>
        <p:nvCxnSpPr>
          <p:cNvPr id="10" name="Straight Connector 49"/>
          <p:cNvCxnSpPr/>
          <p:nvPr userDrawn="1"/>
        </p:nvCxnSpPr>
        <p:spPr>
          <a:xfrm>
            <a:off x="19991666"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Rectangle 48"/>
          <p:cNvSpPr>
            <a:spLocks/>
          </p:cNvSpPr>
          <p:nvPr userDrawn="1"/>
        </p:nvSpPr>
        <p:spPr bwMode="auto">
          <a:xfrm>
            <a:off x="11873313" y="4629335"/>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cxnSp>
        <p:nvCxnSpPr>
          <p:cNvPr id="13" name="Straight Connector 49"/>
          <p:cNvCxnSpPr/>
          <p:nvPr userDrawn="1"/>
        </p:nvCxnSpPr>
        <p:spPr>
          <a:xfrm>
            <a:off x="11803247"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4" name="Rectangle 48"/>
          <p:cNvSpPr>
            <a:spLocks/>
          </p:cNvSpPr>
          <p:nvPr userDrawn="1"/>
        </p:nvSpPr>
        <p:spPr bwMode="auto">
          <a:xfrm>
            <a:off x="3738948" y="4664025"/>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cxnSp>
        <p:nvCxnSpPr>
          <p:cNvPr id="16" name="Straight Connector 49"/>
          <p:cNvCxnSpPr/>
          <p:nvPr userDrawn="1"/>
        </p:nvCxnSpPr>
        <p:spPr>
          <a:xfrm>
            <a:off x="3668881"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0" name="Picture Placeholder 13"/>
          <p:cNvSpPr>
            <a:spLocks noGrp="1"/>
          </p:cNvSpPr>
          <p:nvPr>
            <p:ph type="pic" sz="quarter" idx="13"/>
          </p:nvPr>
        </p:nvSpPr>
        <p:spPr>
          <a:xfrm>
            <a:off x="-1" y="7647185"/>
            <a:ext cx="8062385"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1" name="Picture Placeholder 13"/>
          <p:cNvSpPr>
            <a:spLocks noGrp="1"/>
          </p:cNvSpPr>
          <p:nvPr>
            <p:ph type="pic" sz="quarter" idx="14"/>
          </p:nvPr>
        </p:nvSpPr>
        <p:spPr>
          <a:xfrm>
            <a:off x="16315265" y="7647185"/>
            <a:ext cx="8062385"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2" name="Picture Placeholder 13"/>
          <p:cNvSpPr>
            <a:spLocks noGrp="1"/>
          </p:cNvSpPr>
          <p:nvPr>
            <p:ph type="pic" sz="quarter" idx="15"/>
          </p:nvPr>
        </p:nvSpPr>
        <p:spPr>
          <a:xfrm>
            <a:off x="8157633" y="7647185"/>
            <a:ext cx="8062385"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26" name="Tijdelijke aanduiding voor tekst 12"/>
          <p:cNvSpPr>
            <a:spLocks noGrp="1"/>
          </p:cNvSpPr>
          <p:nvPr>
            <p:ph type="body" sz="quarter" idx="17" hasCustomPrompt="1"/>
          </p:nvPr>
        </p:nvSpPr>
        <p:spPr>
          <a:xfrm>
            <a:off x="0" y="6014883"/>
            <a:ext cx="8062383"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27" name="Tijdelijke aanduiding voor tekst 12"/>
          <p:cNvSpPr>
            <a:spLocks noGrp="1"/>
          </p:cNvSpPr>
          <p:nvPr>
            <p:ph type="body" sz="quarter" idx="18" hasCustomPrompt="1"/>
          </p:nvPr>
        </p:nvSpPr>
        <p:spPr>
          <a:xfrm>
            <a:off x="16315267" y="6014883"/>
            <a:ext cx="8062383"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28" name="Tijdelijke aanduiding voor tekst 12"/>
          <p:cNvSpPr>
            <a:spLocks noGrp="1"/>
          </p:cNvSpPr>
          <p:nvPr>
            <p:ph type="body" sz="quarter" idx="19" hasCustomPrompt="1"/>
          </p:nvPr>
        </p:nvSpPr>
        <p:spPr>
          <a:xfrm>
            <a:off x="8157634" y="6014883"/>
            <a:ext cx="8062383"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Tree>
    <p:extLst>
      <p:ext uri="{BB962C8B-B14F-4D97-AF65-F5344CB8AC3E}">
        <p14:creationId xmlns:p14="http://schemas.microsoft.com/office/powerpoint/2010/main" val="249516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cxnSp>
        <p:nvCxnSpPr>
          <p:cNvPr id="18" name="Straight Connector 49"/>
          <p:cNvCxnSpPr/>
          <p:nvPr userDrawn="1"/>
        </p:nvCxnSpPr>
        <p:spPr>
          <a:xfrm>
            <a:off x="12188825" y="6832599"/>
            <a:ext cx="12188825" cy="25402"/>
          </a:xfrm>
          <a:prstGeom prst="line">
            <a:avLst/>
          </a:prstGeom>
          <a:ln w="1270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Picture Placeholder 13"/>
          <p:cNvSpPr>
            <a:spLocks noGrp="1"/>
          </p:cNvSpPr>
          <p:nvPr>
            <p:ph type="pic" sz="quarter" idx="13"/>
          </p:nvPr>
        </p:nvSpPr>
        <p:spPr>
          <a:xfrm>
            <a:off x="12262566" y="0"/>
            <a:ext cx="12115083"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5" name="Picture Placeholder 13"/>
          <p:cNvSpPr>
            <a:spLocks noGrp="1"/>
          </p:cNvSpPr>
          <p:nvPr>
            <p:ph type="pic" sz="quarter" idx="14"/>
          </p:nvPr>
        </p:nvSpPr>
        <p:spPr>
          <a:xfrm>
            <a:off x="18393848" y="6931740"/>
            <a:ext cx="5983802"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7" name="Picture Placeholder 13"/>
          <p:cNvSpPr>
            <a:spLocks noGrp="1"/>
          </p:cNvSpPr>
          <p:nvPr>
            <p:ph type="pic" sz="quarter" idx="15"/>
          </p:nvPr>
        </p:nvSpPr>
        <p:spPr>
          <a:xfrm>
            <a:off x="6117035" y="-1"/>
            <a:ext cx="5998049" cy="13716002"/>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8" name="Picture Placeholder 13"/>
          <p:cNvSpPr>
            <a:spLocks noGrp="1"/>
          </p:cNvSpPr>
          <p:nvPr>
            <p:ph type="pic" sz="quarter" idx="16"/>
          </p:nvPr>
        </p:nvSpPr>
        <p:spPr>
          <a:xfrm>
            <a:off x="-28493" y="6931739"/>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9" name="Picture Placeholder 13"/>
          <p:cNvSpPr>
            <a:spLocks noGrp="1"/>
          </p:cNvSpPr>
          <p:nvPr>
            <p:ph type="pic" sz="quarter" idx="17"/>
          </p:nvPr>
        </p:nvSpPr>
        <p:spPr>
          <a:xfrm>
            <a:off x="-28493" y="0"/>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30" name="Picture Placeholder 13"/>
          <p:cNvSpPr>
            <a:spLocks noGrp="1"/>
          </p:cNvSpPr>
          <p:nvPr>
            <p:ph type="pic" sz="quarter" idx="18"/>
          </p:nvPr>
        </p:nvSpPr>
        <p:spPr>
          <a:xfrm>
            <a:off x="12262567" y="6931739"/>
            <a:ext cx="5983802"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78921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siac project">
    <p:spTree>
      <p:nvGrpSpPr>
        <p:cNvPr id="1" name=""/>
        <p:cNvGrpSpPr/>
        <p:nvPr/>
      </p:nvGrpSpPr>
      <p:grpSpPr>
        <a:xfrm>
          <a:off x="0" y="0"/>
          <a:ext cx="0" cy="0"/>
          <a:chOff x="0" y="0"/>
          <a:chExt cx="0" cy="0"/>
        </a:xfrm>
      </p:grpSpPr>
      <p:cxnSp>
        <p:nvCxnSpPr>
          <p:cNvPr id="18" name="Straight Connector 49"/>
          <p:cNvCxnSpPr/>
          <p:nvPr userDrawn="1"/>
        </p:nvCxnSpPr>
        <p:spPr>
          <a:xfrm>
            <a:off x="12188825" y="6832599"/>
            <a:ext cx="12188825" cy="25402"/>
          </a:xfrm>
          <a:prstGeom prst="line">
            <a:avLst/>
          </a:prstGeom>
          <a:ln w="1270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13"/>
          <p:cNvSpPr>
            <a:spLocks noGrp="1"/>
          </p:cNvSpPr>
          <p:nvPr>
            <p:ph type="pic" sz="quarter" idx="15"/>
          </p:nvPr>
        </p:nvSpPr>
        <p:spPr>
          <a:xfrm>
            <a:off x="6117035" y="-1"/>
            <a:ext cx="5998049" cy="13716002"/>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8" name="Picture Placeholder 13"/>
          <p:cNvSpPr>
            <a:spLocks noGrp="1"/>
          </p:cNvSpPr>
          <p:nvPr>
            <p:ph type="pic" sz="quarter" idx="16"/>
          </p:nvPr>
        </p:nvSpPr>
        <p:spPr>
          <a:xfrm>
            <a:off x="-28493" y="6931739"/>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9" name="Picture Placeholder 13"/>
          <p:cNvSpPr>
            <a:spLocks noGrp="1"/>
          </p:cNvSpPr>
          <p:nvPr>
            <p:ph type="pic" sz="quarter" idx="17"/>
          </p:nvPr>
        </p:nvSpPr>
        <p:spPr>
          <a:xfrm>
            <a:off x="-28493" y="0"/>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cxnSp>
        <p:nvCxnSpPr>
          <p:cNvPr id="11" name="Straight Connector 49"/>
          <p:cNvCxnSpPr/>
          <p:nvPr userDrawn="1"/>
        </p:nvCxnSpPr>
        <p:spPr>
          <a:xfrm>
            <a:off x="12977454" y="5536977"/>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18"/>
          <p:cNvSpPr>
            <a:spLocks noGrp="1"/>
          </p:cNvSpPr>
          <p:nvPr>
            <p:ph type="body" sz="quarter" idx="18" hasCustomPrompt="1"/>
          </p:nvPr>
        </p:nvSpPr>
        <p:spPr>
          <a:xfrm>
            <a:off x="12977454" y="1304081"/>
            <a:ext cx="9231526" cy="1997919"/>
          </a:xfrm>
          <a:prstGeom prst="rect">
            <a:avLst/>
          </a:prstGeom>
        </p:spPr>
        <p:txBody>
          <a:bodyPr vert="horz" wrap="square" lIns="0" anchor="t">
            <a:noAutofit/>
          </a:bodyPr>
          <a:lstStyle>
            <a:lvl1pPr marL="0" indent="0" algn="l">
              <a:lnSpc>
                <a:spcPct val="100000"/>
              </a:lnSpc>
              <a:buNone/>
              <a:defRPr sz="6400" b="1" i="0" cap="all" spc="300" baseline="0">
                <a:solidFill>
                  <a:schemeClr val="accent1"/>
                </a:solidFill>
                <a:latin typeface="Arial" charset="0"/>
                <a:ea typeface="Arial" charset="0"/>
                <a:cs typeface="Arial" charset="0"/>
              </a:defRPr>
            </a:lvl1pPr>
          </a:lstStyle>
          <a:p>
            <a:pPr lvl="0"/>
            <a:r>
              <a:rPr lang="en-US"/>
              <a:t>NAAM </a:t>
            </a:r>
            <a:br>
              <a:rPr lang="en-US"/>
            </a:br>
            <a:r>
              <a:rPr lang="en-US"/>
              <a:t>PROJECT</a:t>
            </a:r>
          </a:p>
        </p:txBody>
      </p:sp>
      <p:sp>
        <p:nvSpPr>
          <p:cNvPr id="17" name="Tijdelijke aanduiding voor tekst 18"/>
          <p:cNvSpPr>
            <a:spLocks noGrp="1"/>
          </p:cNvSpPr>
          <p:nvPr>
            <p:ph type="body" sz="quarter" idx="21" hasCustomPrompt="1"/>
          </p:nvPr>
        </p:nvSpPr>
        <p:spPr>
          <a:xfrm>
            <a:off x="12977454" y="3302000"/>
            <a:ext cx="9231526" cy="2180248"/>
          </a:xfrm>
          <a:prstGeom prst="rect">
            <a:avLst/>
          </a:prstGeom>
        </p:spPr>
        <p:txBody>
          <a:bodyPr vert="horz" wrap="square" lIns="0" anchor="t">
            <a:noAutofit/>
          </a:bodyPr>
          <a:lstStyle>
            <a:lvl1pPr marL="0" indent="0" algn="l">
              <a:lnSpc>
                <a:spcPct val="100000"/>
              </a:lnSpc>
              <a:buNone/>
              <a:defRPr sz="6400" b="0" i="0" cap="all" spc="300" baseline="0">
                <a:solidFill>
                  <a:schemeClr val="accent1"/>
                </a:solidFill>
                <a:latin typeface="Arial" charset="0"/>
                <a:ea typeface="Arial" charset="0"/>
                <a:cs typeface="Arial" charset="0"/>
              </a:defRPr>
            </a:lvl1pPr>
          </a:lstStyle>
          <a:p>
            <a:pPr lvl="0"/>
            <a:r>
              <a:rPr lang="en-US"/>
              <a:t>STAD</a:t>
            </a:r>
            <a:endParaRPr lang="nl-NL"/>
          </a:p>
        </p:txBody>
      </p:sp>
      <p:sp>
        <p:nvSpPr>
          <p:cNvPr id="19" name="Tijdelijke aanduiding voor tekst 12"/>
          <p:cNvSpPr>
            <a:spLocks noGrp="1"/>
          </p:cNvSpPr>
          <p:nvPr>
            <p:ph type="body" sz="quarter" idx="14" hasCustomPrompt="1"/>
          </p:nvPr>
        </p:nvSpPr>
        <p:spPr>
          <a:xfrm>
            <a:off x="12977454" y="7182661"/>
            <a:ext cx="9231526" cy="4367122"/>
          </a:xfrm>
          <a:prstGeom prst="rect">
            <a:avLst/>
          </a:prstGeom>
        </p:spPr>
        <p:txBody>
          <a:bodyPr vert="horz" wrap="square" lIns="0" tIns="0" rIns="0" bIns="0">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12"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131961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hthoek 2"/>
          <p:cNvSpPr/>
          <p:nvPr userDrawn="1"/>
        </p:nvSpPr>
        <p:spPr>
          <a:xfrm>
            <a:off x="0" y="7608108"/>
            <a:ext cx="24377650" cy="6107891"/>
          </a:xfrm>
          <a:prstGeom prst="rect">
            <a:avLst/>
          </a:prstGeom>
          <a:solidFill>
            <a:srgbClr val="282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2"/>
          <a:stretch>
            <a:fillRect/>
          </a:stretch>
        </p:blipFill>
        <p:spPr>
          <a:xfrm>
            <a:off x="11067174" y="1002372"/>
            <a:ext cx="2243302" cy="1918614"/>
          </a:xfrm>
          <a:prstGeom prst="rect">
            <a:avLst/>
          </a:prstGeom>
        </p:spPr>
      </p:pic>
      <p:sp>
        <p:nvSpPr>
          <p:cNvPr id="5" name="Subtitle 2"/>
          <p:cNvSpPr txBox="1">
            <a:spLocks/>
          </p:cNvSpPr>
          <p:nvPr userDrawn="1"/>
        </p:nvSpPr>
        <p:spPr>
          <a:xfrm>
            <a:off x="2553165" y="9400055"/>
            <a:ext cx="4927876" cy="313528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nl-NL" sz="2800" b="0" i="0">
                <a:solidFill>
                  <a:schemeClr val="bg1"/>
                </a:solidFill>
                <a:latin typeface="Calibri Light" charset="0"/>
                <a:ea typeface="Calibri Light" charset="0"/>
                <a:cs typeface="Calibri Light" charset="0"/>
              </a:rPr>
              <a:t>Boerenkrijgstraat 133</a:t>
            </a:r>
          </a:p>
          <a:p>
            <a:pPr algn="l"/>
            <a:r>
              <a:rPr lang="nl-NL" sz="2800" b="0" i="0">
                <a:solidFill>
                  <a:schemeClr val="bg1"/>
                </a:solidFill>
                <a:latin typeface="Calibri Light" charset="0"/>
                <a:ea typeface="Calibri Light" charset="0"/>
                <a:cs typeface="Calibri Light" charset="0"/>
              </a:rPr>
              <a:t>BE - 2800 Mechelen</a:t>
            </a:r>
          </a:p>
          <a:p>
            <a:pPr algn="l"/>
            <a:endParaRPr lang="nl-NL" sz="2800" b="0" i="0">
              <a:solidFill>
                <a:schemeClr val="bg1"/>
              </a:solidFill>
              <a:latin typeface="Calibri Light" charset="0"/>
              <a:ea typeface="Calibri Light" charset="0"/>
              <a:cs typeface="Calibri Light" charset="0"/>
            </a:endParaRPr>
          </a:p>
          <a:p>
            <a:pPr algn="l"/>
            <a:r>
              <a:rPr lang="nl-NL" sz="2800" b="0" i="0">
                <a:solidFill>
                  <a:schemeClr val="bg1"/>
                </a:solidFill>
                <a:latin typeface="Calibri Light" charset="0"/>
                <a:ea typeface="Calibri Light" charset="0"/>
                <a:cs typeface="Calibri Light" charset="0"/>
              </a:rPr>
              <a:t>+32 15 569 965</a:t>
            </a:r>
          </a:p>
          <a:p>
            <a:pPr algn="l"/>
            <a:r>
              <a:rPr lang="nl-NL" sz="2800" b="0" i="0" err="1">
                <a:solidFill>
                  <a:schemeClr val="bg1"/>
                </a:solidFill>
                <a:latin typeface="Calibri Light" charset="0"/>
                <a:ea typeface="Calibri Light" charset="0"/>
                <a:cs typeface="Calibri Light" charset="0"/>
              </a:rPr>
              <a:t>www.willemen.be</a:t>
            </a:r>
            <a:endParaRPr lang="nl-NL" sz="2800" b="0" i="0">
              <a:solidFill>
                <a:schemeClr val="bg1"/>
              </a:solidFill>
              <a:latin typeface="Calibri Light" charset="0"/>
              <a:ea typeface="Calibri Light" charset="0"/>
              <a:cs typeface="Calibri Light" charset="0"/>
            </a:endParaRPr>
          </a:p>
        </p:txBody>
      </p:sp>
      <p:sp>
        <p:nvSpPr>
          <p:cNvPr id="6" name="TextBox 47"/>
          <p:cNvSpPr txBox="1"/>
          <p:nvPr userDrawn="1"/>
        </p:nvSpPr>
        <p:spPr>
          <a:xfrm>
            <a:off x="2670735" y="8826320"/>
            <a:ext cx="3082895" cy="461665"/>
          </a:xfrm>
          <a:prstGeom prst="rect">
            <a:avLst/>
          </a:prstGeom>
          <a:noFill/>
        </p:spPr>
        <p:txBody>
          <a:bodyPr wrap="none" rtlCol="0" anchor="ctr" anchorCtr="0">
            <a:spAutoFit/>
          </a:bodyPr>
          <a:lstStyle/>
          <a:p>
            <a:r>
              <a:rPr lang="en-US" sz="2400" b="1" i="0">
                <a:solidFill>
                  <a:schemeClr val="bg1"/>
                </a:solidFill>
                <a:latin typeface="Arial" charset="0"/>
                <a:ea typeface="Arial" charset="0"/>
                <a:cs typeface="Arial" charset="0"/>
              </a:rPr>
              <a:t>WILLEMEN GROEP</a:t>
            </a:r>
          </a:p>
        </p:txBody>
      </p:sp>
      <p:sp>
        <p:nvSpPr>
          <p:cNvPr id="7" name="Shape 2934"/>
          <p:cNvSpPr/>
          <p:nvPr userDrawn="1"/>
        </p:nvSpPr>
        <p:spPr>
          <a:xfrm>
            <a:off x="1877654" y="8788767"/>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9" name="Rectangle 48"/>
          <p:cNvSpPr>
            <a:spLocks/>
          </p:cNvSpPr>
          <p:nvPr userDrawn="1"/>
        </p:nvSpPr>
        <p:spPr bwMode="auto">
          <a:xfrm>
            <a:off x="8821718" y="4417202"/>
            <a:ext cx="6734216" cy="840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4400" b="1" i="0" spc="300">
                <a:solidFill>
                  <a:srgbClr val="282655"/>
                </a:solidFill>
                <a:latin typeface="Arial" charset="0"/>
                <a:ea typeface="Arial" charset="0"/>
                <a:cs typeface="Arial" charset="0"/>
                <a:sym typeface="Bebas Neue" charset="0"/>
              </a:rPr>
              <a:t>HARTELIJK BEDANKT</a:t>
            </a:r>
          </a:p>
        </p:txBody>
      </p:sp>
      <p:cxnSp>
        <p:nvCxnSpPr>
          <p:cNvPr id="10" name="Straight Connector 49"/>
          <p:cNvCxnSpPr/>
          <p:nvPr userDrawn="1"/>
        </p:nvCxnSpPr>
        <p:spPr>
          <a:xfrm>
            <a:off x="10369034" y="6263687"/>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4" name="Shape 2865"/>
          <p:cNvSpPr/>
          <p:nvPr userDrawn="1"/>
        </p:nvSpPr>
        <p:spPr>
          <a:xfrm>
            <a:off x="18308532" y="10615555"/>
            <a:ext cx="789759" cy="78975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859"/>
          <p:cNvSpPr/>
          <p:nvPr userDrawn="1"/>
        </p:nvSpPr>
        <p:spPr>
          <a:xfrm>
            <a:off x="18308534" y="8788767"/>
            <a:ext cx="789759" cy="78975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Shape 2860"/>
          <p:cNvSpPr/>
          <p:nvPr userDrawn="1"/>
        </p:nvSpPr>
        <p:spPr>
          <a:xfrm>
            <a:off x="18308532" y="9697072"/>
            <a:ext cx="789759" cy="78975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Ovaal 6"/>
          <p:cNvSpPr/>
          <p:nvPr userDrawn="1"/>
        </p:nvSpPr>
        <p:spPr>
          <a:xfrm>
            <a:off x="18306911" y="11571007"/>
            <a:ext cx="791380" cy="791380"/>
          </a:xfrm>
          <a:custGeom>
            <a:avLst/>
            <a:gdLst/>
            <a:ahLst/>
            <a:cxnLst/>
            <a:rect l="l" t="t" r="r" b="b"/>
            <a:pathLst>
              <a:path w="559802" h="559802">
                <a:moveTo>
                  <a:pt x="230090" y="207389"/>
                </a:moveTo>
                <a:lnTo>
                  <a:pt x="230090" y="352414"/>
                </a:lnTo>
                <a:lnTo>
                  <a:pt x="355112" y="279902"/>
                </a:lnTo>
                <a:close/>
                <a:moveTo>
                  <a:pt x="186692" y="183130"/>
                </a:moveTo>
                <a:lnTo>
                  <a:pt x="373110" y="183130"/>
                </a:lnTo>
                <a:cubicBezTo>
                  <a:pt x="398324" y="183130"/>
                  <a:pt x="418764" y="203570"/>
                  <a:pt x="418764" y="228785"/>
                </a:cubicBezTo>
                <a:lnTo>
                  <a:pt x="418764" y="331018"/>
                </a:lnTo>
                <a:cubicBezTo>
                  <a:pt x="418764" y="356232"/>
                  <a:pt x="398324" y="376672"/>
                  <a:pt x="373110" y="376672"/>
                </a:cubicBezTo>
                <a:lnTo>
                  <a:pt x="186692" y="376672"/>
                </a:lnTo>
                <a:cubicBezTo>
                  <a:pt x="161478" y="376672"/>
                  <a:pt x="141038" y="356232"/>
                  <a:pt x="141038" y="331018"/>
                </a:cubicBezTo>
                <a:lnTo>
                  <a:pt x="141038" y="228785"/>
                </a:lnTo>
                <a:cubicBezTo>
                  <a:pt x="141038" y="203570"/>
                  <a:pt x="161478" y="183130"/>
                  <a:pt x="186692" y="183130"/>
                </a:cubicBezTo>
                <a:close/>
                <a:moveTo>
                  <a:pt x="279902" y="25758"/>
                </a:moveTo>
                <a:cubicBezTo>
                  <a:pt x="138974" y="25758"/>
                  <a:pt x="24730" y="139542"/>
                  <a:pt x="24730" y="279901"/>
                </a:cubicBezTo>
                <a:cubicBezTo>
                  <a:pt x="24730" y="420261"/>
                  <a:pt x="138974" y="534045"/>
                  <a:pt x="279902" y="534045"/>
                </a:cubicBezTo>
                <a:cubicBezTo>
                  <a:pt x="420828" y="534045"/>
                  <a:pt x="535072" y="420261"/>
                  <a:pt x="535072" y="279901"/>
                </a:cubicBezTo>
                <a:cubicBezTo>
                  <a:pt x="535072" y="139542"/>
                  <a:pt x="420828" y="25758"/>
                  <a:pt x="279902" y="25758"/>
                </a:cubicBezTo>
                <a:close/>
                <a:moveTo>
                  <a:pt x="279902" y="0"/>
                </a:moveTo>
                <a:cubicBezTo>
                  <a:pt x="434486" y="0"/>
                  <a:pt x="559802" y="125316"/>
                  <a:pt x="559802" y="279901"/>
                </a:cubicBezTo>
                <a:cubicBezTo>
                  <a:pt x="559802" y="434486"/>
                  <a:pt x="434486" y="559802"/>
                  <a:pt x="279902" y="559802"/>
                </a:cubicBezTo>
                <a:cubicBezTo>
                  <a:pt x="125316" y="559802"/>
                  <a:pt x="0" y="434486"/>
                  <a:pt x="0" y="279901"/>
                </a:cubicBezTo>
                <a:cubicBezTo>
                  <a:pt x="0" y="125316"/>
                  <a:pt x="125316" y="0"/>
                  <a:pt x="279902" y="0"/>
                </a:cubicBezTo>
                <a:close/>
              </a:path>
            </a:pathLst>
          </a:custGeom>
          <a:solidFill>
            <a:srgbClr val="DC00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TextBox 34"/>
          <p:cNvSpPr txBox="1"/>
          <p:nvPr userDrawn="1"/>
        </p:nvSpPr>
        <p:spPr>
          <a:xfrm>
            <a:off x="19425956" y="10754315"/>
            <a:ext cx="3074040" cy="430887"/>
          </a:xfrm>
          <a:prstGeom prst="rect">
            <a:avLst/>
          </a:prstGeom>
          <a:noFill/>
        </p:spPr>
        <p:txBody>
          <a:bodyPr wrap="square" rtlCol="0" anchor="ctr" anchorCtr="0">
            <a:spAutoFit/>
          </a:bodyPr>
          <a:lstStyle/>
          <a:p>
            <a:r>
              <a:rPr lang="en-US" sz="2200" err="1">
                <a:solidFill>
                  <a:schemeClr val="bg1"/>
                </a:solidFill>
                <a:latin typeface="Arial" charset="0"/>
                <a:ea typeface="Arial" charset="0"/>
                <a:cs typeface="Arial" charset="0"/>
              </a:rPr>
              <a:t>Willemen</a:t>
            </a:r>
            <a:r>
              <a:rPr lang="en-US" sz="2200">
                <a:solidFill>
                  <a:schemeClr val="bg1"/>
                </a:solidFill>
                <a:latin typeface="Arial" charset="0"/>
                <a:ea typeface="Arial" charset="0"/>
                <a:cs typeface="Arial" charset="0"/>
              </a:rPr>
              <a:t> </a:t>
            </a:r>
            <a:r>
              <a:rPr lang="en-US" sz="2200" err="1">
                <a:solidFill>
                  <a:schemeClr val="bg1"/>
                </a:solidFill>
                <a:latin typeface="Arial" charset="0"/>
                <a:ea typeface="Arial" charset="0"/>
                <a:cs typeface="Arial" charset="0"/>
              </a:rPr>
              <a:t>Groep</a:t>
            </a:r>
            <a:endParaRPr lang="en-US" sz="2200">
              <a:solidFill>
                <a:schemeClr val="bg1"/>
              </a:solidFill>
              <a:latin typeface="Arial" charset="0"/>
              <a:ea typeface="Arial" charset="0"/>
              <a:cs typeface="Arial" charset="0"/>
            </a:endParaRPr>
          </a:p>
        </p:txBody>
      </p:sp>
      <p:sp>
        <p:nvSpPr>
          <p:cNvPr id="19" name="TextBox 35"/>
          <p:cNvSpPr txBox="1"/>
          <p:nvPr userDrawn="1"/>
        </p:nvSpPr>
        <p:spPr>
          <a:xfrm>
            <a:off x="19425957" y="9838703"/>
            <a:ext cx="3074040" cy="430887"/>
          </a:xfrm>
          <a:prstGeom prst="rect">
            <a:avLst/>
          </a:prstGeom>
          <a:noFill/>
        </p:spPr>
        <p:txBody>
          <a:bodyPr wrap="square" rtlCol="0" anchor="ctr" anchorCtr="0">
            <a:spAutoFit/>
          </a:bodyPr>
          <a:lstStyle/>
          <a:p>
            <a:r>
              <a:rPr lang="en-US" sz="2200">
                <a:solidFill>
                  <a:schemeClr val="bg1"/>
                </a:solidFill>
                <a:latin typeface="Arial" charset="0"/>
                <a:ea typeface="Arial" charset="0"/>
                <a:cs typeface="Arial" charset="0"/>
              </a:rPr>
              <a:t>@</a:t>
            </a:r>
            <a:r>
              <a:rPr lang="en-US" sz="2200" err="1">
                <a:solidFill>
                  <a:schemeClr val="bg1"/>
                </a:solidFill>
                <a:latin typeface="Arial" charset="0"/>
                <a:ea typeface="Arial" charset="0"/>
                <a:cs typeface="Arial" charset="0"/>
              </a:rPr>
              <a:t>willemengroep</a:t>
            </a:r>
            <a:endParaRPr lang="en-US" sz="2200">
              <a:solidFill>
                <a:schemeClr val="bg1"/>
              </a:solidFill>
              <a:latin typeface="Arial" charset="0"/>
              <a:ea typeface="Arial" charset="0"/>
              <a:cs typeface="Arial" charset="0"/>
            </a:endParaRPr>
          </a:p>
        </p:txBody>
      </p:sp>
      <p:sp>
        <p:nvSpPr>
          <p:cNvPr id="20" name="TextBox 36"/>
          <p:cNvSpPr txBox="1"/>
          <p:nvPr userDrawn="1"/>
        </p:nvSpPr>
        <p:spPr>
          <a:xfrm>
            <a:off x="19425956" y="8969168"/>
            <a:ext cx="3074041" cy="430887"/>
          </a:xfrm>
          <a:prstGeom prst="rect">
            <a:avLst/>
          </a:prstGeom>
          <a:noFill/>
        </p:spPr>
        <p:txBody>
          <a:bodyPr wrap="square" rtlCol="0" anchor="ctr" anchorCtr="0">
            <a:spAutoFit/>
          </a:bodyPr>
          <a:lstStyle/>
          <a:p>
            <a:r>
              <a:rPr lang="en-US" sz="2200">
                <a:solidFill>
                  <a:schemeClr val="bg1"/>
                </a:solidFill>
                <a:latin typeface="Arial" charset="0"/>
                <a:ea typeface="Arial" charset="0"/>
                <a:cs typeface="Arial" charset="0"/>
              </a:rPr>
              <a:t>@</a:t>
            </a:r>
            <a:r>
              <a:rPr lang="en-US" sz="2200" err="1">
                <a:solidFill>
                  <a:schemeClr val="bg1"/>
                </a:solidFill>
                <a:latin typeface="Arial" charset="0"/>
                <a:ea typeface="Arial" charset="0"/>
                <a:cs typeface="Arial" charset="0"/>
              </a:rPr>
              <a:t>willemengroep</a:t>
            </a:r>
            <a:endParaRPr lang="en-US" sz="2200">
              <a:solidFill>
                <a:schemeClr val="bg1"/>
              </a:solidFill>
              <a:latin typeface="Arial" charset="0"/>
              <a:ea typeface="Arial" charset="0"/>
              <a:cs typeface="Arial" charset="0"/>
            </a:endParaRPr>
          </a:p>
        </p:txBody>
      </p:sp>
      <p:sp>
        <p:nvSpPr>
          <p:cNvPr id="21" name="TextBox 34"/>
          <p:cNvSpPr txBox="1"/>
          <p:nvPr userDrawn="1"/>
        </p:nvSpPr>
        <p:spPr>
          <a:xfrm>
            <a:off x="19425957" y="11709528"/>
            <a:ext cx="3074040" cy="430887"/>
          </a:xfrm>
          <a:prstGeom prst="rect">
            <a:avLst/>
          </a:prstGeom>
          <a:noFill/>
        </p:spPr>
        <p:txBody>
          <a:bodyPr wrap="square" rtlCol="0" anchor="ctr" anchorCtr="0">
            <a:spAutoFit/>
          </a:bodyPr>
          <a:lstStyle/>
          <a:p>
            <a:r>
              <a:rPr lang="en-US" sz="2200" err="1">
                <a:solidFill>
                  <a:schemeClr val="bg1"/>
                </a:solidFill>
                <a:latin typeface="Arial" charset="0"/>
                <a:ea typeface="Arial" charset="0"/>
                <a:cs typeface="Arial" charset="0"/>
              </a:rPr>
              <a:t>WillemenGroep</a:t>
            </a:r>
            <a:endParaRPr lang="en-US" sz="2200">
              <a:solidFill>
                <a:schemeClr val="bg1"/>
              </a:solidFill>
              <a:latin typeface="Arial" charset="0"/>
              <a:ea typeface="Arial" charset="0"/>
              <a:cs typeface="Arial" charset="0"/>
            </a:endParaRPr>
          </a:p>
        </p:txBody>
      </p:sp>
      <p:sp>
        <p:nvSpPr>
          <p:cNvPr id="22" name="Tijdelijke aanduiding voor tekst 12"/>
          <p:cNvSpPr>
            <a:spLocks noGrp="1"/>
          </p:cNvSpPr>
          <p:nvPr>
            <p:ph type="body" sz="quarter" idx="14" hasCustomPrompt="1"/>
          </p:nvPr>
        </p:nvSpPr>
        <p:spPr>
          <a:xfrm>
            <a:off x="7491336" y="8793593"/>
            <a:ext cx="3889124" cy="567386"/>
          </a:xfrm>
          <a:prstGeom prst="rect">
            <a:avLst/>
          </a:prstGeom>
        </p:spPr>
        <p:txBody>
          <a:bodyPr vert="horz" wrap="square" lIns="0" tIns="0" rIns="0" bIns="0">
            <a:noAutofit/>
          </a:bodyPr>
          <a:lstStyle>
            <a:lvl1pPr marL="0" indent="0">
              <a:lnSpc>
                <a:spcPct val="120000"/>
              </a:lnSpc>
              <a:spcBef>
                <a:spcPts val="0"/>
              </a:spcBef>
              <a:buFontTx/>
              <a:buNone/>
              <a:defRPr sz="2400" b="1" i="0" baseline="0">
                <a:solidFill>
                  <a:schemeClr val="bg1"/>
                </a:solidFill>
                <a:latin typeface="Arial" charset="0"/>
                <a:ea typeface="Arial" charset="0"/>
                <a:cs typeface="Arial" charset="0"/>
              </a:defRPr>
            </a:lvl1pPr>
            <a:lvl3pPr marL="1828434" indent="0">
              <a:buNone/>
              <a:defRPr/>
            </a:lvl3pPr>
          </a:lstStyle>
          <a:p>
            <a:pPr lvl="0"/>
            <a:r>
              <a:rPr lang="nl-NL"/>
              <a:t>NAAM PRESENTATOR</a:t>
            </a:r>
          </a:p>
        </p:txBody>
      </p:sp>
      <p:sp>
        <p:nvSpPr>
          <p:cNvPr id="23" name="Tijdelijke aanduiding voor tekst 12"/>
          <p:cNvSpPr>
            <a:spLocks noGrp="1"/>
          </p:cNvSpPr>
          <p:nvPr>
            <p:ph type="body" sz="quarter" idx="17" hasCustomPrompt="1"/>
          </p:nvPr>
        </p:nvSpPr>
        <p:spPr>
          <a:xfrm>
            <a:off x="7481040" y="9419588"/>
            <a:ext cx="3889124" cy="1067244"/>
          </a:xfrm>
          <a:prstGeom prst="rect">
            <a:avLst/>
          </a:prstGeom>
        </p:spPr>
        <p:txBody>
          <a:bodyPr vert="horz" wrap="square" lIns="0" tIns="0" rIns="0" bIns="0">
            <a:noAutofit/>
          </a:bodyPr>
          <a:lstStyle>
            <a:lvl1pPr marL="0" indent="0">
              <a:lnSpc>
                <a:spcPct val="120000"/>
              </a:lnSpc>
              <a:spcBef>
                <a:spcPts val="0"/>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Functietitel</a:t>
            </a:r>
          </a:p>
        </p:txBody>
      </p:sp>
      <p:sp>
        <p:nvSpPr>
          <p:cNvPr id="24" name="Tijdelijke aanduiding voor tekst 12"/>
          <p:cNvSpPr>
            <a:spLocks noGrp="1"/>
          </p:cNvSpPr>
          <p:nvPr>
            <p:ph type="body" sz="quarter" idx="18" hasCustomPrompt="1"/>
          </p:nvPr>
        </p:nvSpPr>
        <p:spPr>
          <a:xfrm>
            <a:off x="7491336" y="11154682"/>
            <a:ext cx="3889124" cy="1344147"/>
          </a:xfrm>
          <a:prstGeom prst="rect">
            <a:avLst/>
          </a:prstGeom>
        </p:spPr>
        <p:txBody>
          <a:bodyPr vert="horz" wrap="square" lIns="0" tIns="0" rIns="0" bIns="0" anchor="t">
            <a:noAutofit/>
          </a:bodyPr>
          <a:lstStyle>
            <a:lvl1pPr marL="0" indent="0">
              <a:lnSpc>
                <a:spcPct val="130000"/>
              </a:lnSpc>
              <a:spcBef>
                <a:spcPts val="672"/>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err="1"/>
              <a:t>email@willemen.be</a:t>
            </a:r>
            <a:endParaRPr lang="nl-NL"/>
          </a:p>
          <a:p>
            <a:pPr lvl="0"/>
            <a:r>
              <a:rPr lang="nl-NL"/>
              <a:t>+0032 000 000</a:t>
            </a:r>
          </a:p>
        </p:txBody>
      </p:sp>
      <p:sp>
        <p:nvSpPr>
          <p:cNvPr id="25" name="Tijdelijke aanduiding voor tekst 12"/>
          <p:cNvSpPr>
            <a:spLocks noGrp="1"/>
          </p:cNvSpPr>
          <p:nvPr>
            <p:ph type="body" sz="quarter" idx="19" hasCustomPrompt="1"/>
          </p:nvPr>
        </p:nvSpPr>
        <p:spPr>
          <a:xfrm>
            <a:off x="12200632" y="8793593"/>
            <a:ext cx="3889124" cy="567386"/>
          </a:xfrm>
          <a:prstGeom prst="rect">
            <a:avLst/>
          </a:prstGeom>
        </p:spPr>
        <p:txBody>
          <a:bodyPr vert="horz" wrap="square" lIns="0" tIns="0" rIns="0" bIns="0">
            <a:noAutofit/>
          </a:bodyPr>
          <a:lstStyle>
            <a:lvl1pPr marL="0" indent="0">
              <a:lnSpc>
                <a:spcPct val="120000"/>
              </a:lnSpc>
              <a:spcBef>
                <a:spcPts val="0"/>
              </a:spcBef>
              <a:buFontTx/>
              <a:buNone/>
              <a:defRPr sz="2400" b="1" i="0" baseline="0">
                <a:solidFill>
                  <a:schemeClr val="bg1"/>
                </a:solidFill>
                <a:latin typeface="Arial" charset="0"/>
                <a:ea typeface="Arial" charset="0"/>
                <a:cs typeface="Arial" charset="0"/>
              </a:defRPr>
            </a:lvl1pPr>
            <a:lvl3pPr marL="1828434" indent="0">
              <a:buNone/>
              <a:defRPr/>
            </a:lvl3pPr>
          </a:lstStyle>
          <a:p>
            <a:pPr lvl="0"/>
            <a:r>
              <a:rPr lang="nl-NL"/>
              <a:t>NAAM PRESENTATOR</a:t>
            </a:r>
          </a:p>
        </p:txBody>
      </p:sp>
      <p:sp>
        <p:nvSpPr>
          <p:cNvPr id="26" name="Tijdelijke aanduiding voor tekst 12"/>
          <p:cNvSpPr>
            <a:spLocks noGrp="1"/>
          </p:cNvSpPr>
          <p:nvPr>
            <p:ph type="body" sz="quarter" idx="20" hasCustomPrompt="1"/>
          </p:nvPr>
        </p:nvSpPr>
        <p:spPr>
          <a:xfrm>
            <a:off x="12190336" y="9427330"/>
            <a:ext cx="3889124" cy="1067244"/>
          </a:xfrm>
          <a:prstGeom prst="rect">
            <a:avLst/>
          </a:prstGeom>
        </p:spPr>
        <p:txBody>
          <a:bodyPr vert="horz" wrap="square" lIns="0" tIns="0" rIns="0" bIns="0">
            <a:noAutofit/>
          </a:bodyPr>
          <a:lstStyle>
            <a:lvl1pPr marL="0" indent="0">
              <a:lnSpc>
                <a:spcPct val="120000"/>
              </a:lnSpc>
              <a:spcBef>
                <a:spcPts val="0"/>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Functietitel</a:t>
            </a:r>
          </a:p>
        </p:txBody>
      </p:sp>
      <p:sp>
        <p:nvSpPr>
          <p:cNvPr id="27" name="Tijdelijke aanduiding voor tekst 12"/>
          <p:cNvSpPr>
            <a:spLocks noGrp="1"/>
          </p:cNvSpPr>
          <p:nvPr>
            <p:ph type="body" sz="quarter" idx="21" hasCustomPrompt="1"/>
          </p:nvPr>
        </p:nvSpPr>
        <p:spPr>
          <a:xfrm>
            <a:off x="12200632" y="11162424"/>
            <a:ext cx="3889124" cy="1344147"/>
          </a:xfrm>
          <a:prstGeom prst="rect">
            <a:avLst/>
          </a:prstGeom>
        </p:spPr>
        <p:txBody>
          <a:bodyPr vert="horz" wrap="square" lIns="0" tIns="0" rIns="0" bIns="0" anchor="t">
            <a:noAutofit/>
          </a:bodyPr>
          <a:lstStyle>
            <a:lvl1pPr marL="0" indent="0">
              <a:lnSpc>
                <a:spcPct val="130000"/>
              </a:lnSpc>
              <a:spcBef>
                <a:spcPts val="672"/>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err="1"/>
              <a:t>email@willemen.be</a:t>
            </a:r>
            <a:endParaRPr lang="nl-NL"/>
          </a:p>
          <a:p>
            <a:pPr lvl="0"/>
            <a:r>
              <a:rPr lang="nl-NL"/>
              <a:t>+0032 000 000</a:t>
            </a:r>
          </a:p>
        </p:txBody>
      </p:sp>
    </p:spTree>
    <p:extLst>
      <p:ext uri="{BB962C8B-B14F-4D97-AF65-F5344CB8AC3E}">
        <p14:creationId xmlns:p14="http://schemas.microsoft.com/office/powerpoint/2010/main" val="208713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tafel 4">
    <p:spTree>
      <p:nvGrpSpPr>
        <p:cNvPr id="1" name=""/>
        <p:cNvGrpSpPr/>
        <p:nvPr/>
      </p:nvGrpSpPr>
      <p:grpSpPr>
        <a:xfrm>
          <a:off x="0" y="0"/>
          <a:ext cx="0" cy="0"/>
          <a:chOff x="0" y="0"/>
          <a:chExt cx="0" cy="0"/>
        </a:xfrm>
      </p:grpSpPr>
      <p:sp>
        <p:nvSpPr>
          <p:cNvPr id="3" name="Rectangle 48"/>
          <p:cNvSpPr>
            <a:spLocks/>
          </p:cNvSpPr>
          <p:nvPr userDrawn="1"/>
        </p:nvSpPr>
        <p:spPr bwMode="auto">
          <a:xfrm>
            <a:off x="14992297" y="4620712"/>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sp>
        <p:nvSpPr>
          <p:cNvPr id="6" name="Rectangle 48"/>
          <p:cNvSpPr>
            <a:spLocks/>
          </p:cNvSpPr>
          <p:nvPr userDrawn="1"/>
        </p:nvSpPr>
        <p:spPr bwMode="auto">
          <a:xfrm>
            <a:off x="8858656" y="4629335"/>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sp>
        <p:nvSpPr>
          <p:cNvPr id="9" name="Rectangle 48"/>
          <p:cNvSpPr>
            <a:spLocks/>
          </p:cNvSpPr>
          <p:nvPr userDrawn="1"/>
        </p:nvSpPr>
        <p:spPr bwMode="auto">
          <a:xfrm>
            <a:off x="2706328" y="4625069"/>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sp>
        <p:nvSpPr>
          <p:cNvPr id="13" name="Rectangle 48"/>
          <p:cNvSpPr>
            <a:spLocks/>
          </p:cNvSpPr>
          <p:nvPr userDrawn="1"/>
        </p:nvSpPr>
        <p:spPr bwMode="auto">
          <a:xfrm>
            <a:off x="21125936" y="4629335"/>
            <a:ext cx="572273"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4</a:t>
            </a:r>
          </a:p>
        </p:txBody>
      </p:sp>
      <p:cxnSp>
        <p:nvCxnSpPr>
          <p:cNvPr id="23"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30" name="Tijdelijke aanduiding voor tekst 12"/>
          <p:cNvSpPr>
            <a:spLocks noGrp="1"/>
          </p:cNvSpPr>
          <p:nvPr>
            <p:ph type="body" sz="quarter" idx="17" hasCustomPrompt="1"/>
          </p:nvPr>
        </p:nvSpPr>
        <p:spPr>
          <a:xfrm>
            <a:off x="1"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31" name="Tijdelijke aanduiding voor tekst 12"/>
          <p:cNvSpPr>
            <a:spLocks noGrp="1"/>
          </p:cNvSpPr>
          <p:nvPr>
            <p:ph type="body" sz="quarter" idx="18" hasCustomPrompt="1"/>
          </p:nvPr>
        </p:nvSpPr>
        <p:spPr>
          <a:xfrm>
            <a:off x="6154172"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
        <p:nvSpPr>
          <p:cNvPr id="32" name="Tijdelijke aanduiding voor tekst 12"/>
          <p:cNvSpPr>
            <a:spLocks noGrp="1"/>
          </p:cNvSpPr>
          <p:nvPr>
            <p:ph type="body" sz="quarter" idx="19" hasCustomPrompt="1"/>
          </p:nvPr>
        </p:nvSpPr>
        <p:spPr>
          <a:xfrm>
            <a:off x="12287812"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33" name="Tijdelijke aanduiding voor tekst 12"/>
          <p:cNvSpPr>
            <a:spLocks noGrp="1"/>
          </p:cNvSpPr>
          <p:nvPr>
            <p:ph type="body" sz="quarter" idx="20" hasCustomPrompt="1"/>
          </p:nvPr>
        </p:nvSpPr>
        <p:spPr>
          <a:xfrm>
            <a:off x="18421452"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4</a:t>
            </a:r>
          </a:p>
        </p:txBody>
      </p:sp>
      <p:cxnSp>
        <p:nvCxnSpPr>
          <p:cNvPr id="34" name="Straight Connector 49"/>
          <p:cNvCxnSpPr/>
          <p:nvPr userDrawn="1"/>
        </p:nvCxnSpPr>
        <p:spPr>
          <a:xfrm>
            <a:off x="2636261"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5" name="Straight Connector 49"/>
          <p:cNvCxnSpPr/>
          <p:nvPr userDrawn="1"/>
        </p:nvCxnSpPr>
        <p:spPr>
          <a:xfrm>
            <a:off x="878859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6" name="Straight Connector 49"/>
          <p:cNvCxnSpPr/>
          <p:nvPr userDrawn="1"/>
        </p:nvCxnSpPr>
        <p:spPr>
          <a:xfrm>
            <a:off x="1492223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userDrawn="1"/>
        </p:nvCxnSpPr>
        <p:spPr>
          <a:xfrm>
            <a:off x="2105587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39" name="Picture Placeholder 13"/>
          <p:cNvSpPr>
            <a:spLocks noGrp="1"/>
          </p:cNvSpPr>
          <p:nvPr>
            <p:ph type="pic" sz="quarter" idx="13"/>
          </p:nvPr>
        </p:nvSpPr>
        <p:spPr>
          <a:xfrm>
            <a:off x="-1" y="7647185"/>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1" name="Picture Placeholder 13"/>
          <p:cNvSpPr>
            <a:spLocks noGrp="1"/>
          </p:cNvSpPr>
          <p:nvPr>
            <p:ph type="pic" sz="quarter" idx="21"/>
          </p:nvPr>
        </p:nvSpPr>
        <p:spPr>
          <a:xfrm>
            <a:off x="6154172" y="7633816"/>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3" name="Picture Placeholder 13"/>
          <p:cNvSpPr>
            <a:spLocks noGrp="1"/>
          </p:cNvSpPr>
          <p:nvPr>
            <p:ph type="pic" sz="quarter" idx="22"/>
          </p:nvPr>
        </p:nvSpPr>
        <p:spPr>
          <a:xfrm>
            <a:off x="12296252" y="7633816"/>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5" name="Picture Placeholder 13"/>
          <p:cNvSpPr>
            <a:spLocks noGrp="1"/>
          </p:cNvSpPr>
          <p:nvPr>
            <p:ph type="pic" sz="quarter" idx="23"/>
          </p:nvPr>
        </p:nvSpPr>
        <p:spPr>
          <a:xfrm>
            <a:off x="18435489" y="7633816"/>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325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tafel 5">
    <p:spTree>
      <p:nvGrpSpPr>
        <p:cNvPr id="1" name=""/>
        <p:cNvGrpSpPr/>
        <p:nvPr/>
      </p:nvGrpSpPr>
      <p:grpSpPr>
        <a:xfrm>
          <a:off x="0" y="0"/>
          <a:ext cx="0" cy="0"/>
          <a:chOff x="0" y="0"/>
          <a:chExt cx="0" cy="0"/>
        </a:xfrm>
      </p:grpSpPr>
      <p:sp>
        <p:nvSpPr>
          <p:cNvPr id="3" name="Rectangle 48"/>
          <p:cNvSpPr>
            <a:spLocks/>
          </p:cNvSpPr>
          <p:nvPr userDrawn="1"/>
        </p:nvSpPr>
        <p:spPr bwMode="auto">
          <a:xfrm>
            <a:off x="11902692" y="4620711"/>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sp>
        <p:nvSpPr>
          <p:cNvPr id="6" name="Rectangle 48"/>
          <p:cNvSpPr>
            <a:spLocks/>
          </p:cNvSpPr>
          <p:nvPr userDrawn="1"/>
        </p:nvSpPr>
        <p:spPr bwMode="auto">
          <a:xfrm>
            <a:off x="7013287" y="4629334"/>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sp>
        <p:nvSpPr>
          <p:cNvPr id="9" name="Rectangle 48"/>
          <p:cNvSpPr>
            <a:spLocks/>
          </p:cNvSpPr>
          <p:nvPr userDrawn="1"/>
        </p:nvSpPr>
        <p:spPr bwMode="auto">
          <a:xfrm>
            <a:off x="2125886" y="4625068"/>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sp>
        <p:nvSpPr>
          <p:cNvPr id="13" name="Rectangle 48"/>
          <p:cNvSpPr>
            <a:spLocks/>
          </p:cNvSpPr>
          <p:nvPr userDrawn="1"/>
        </p:nvSpPr>
        <p:spPr bwMode="auto">
          <a:xfrm>
            <a:off x="16788225" y="4629334"/>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4</a:t>
            </a:r>
          </a:p>
        </p:txBody>
      </p:sp>
      <p:cxnSp>
        <p:nvCxnSpPr>
          <p:cNvPr id="23"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30" name="Tijdelijke aanduiding voor tekst 12"/>
          <p:cNvSpPr>
            <a:spLocks noGrp="1"/>
          </p:cNvSpPr>
          <p:nvPr>
            <p:ph type="body" sz="quarter" idx="17" hasCustomPrompt="1"/>
          </p:nvPr>
        </p:nvSpPr>
        <p:spPr>
          <a:xfrm>
            <a:off x="1" y="6014883"/>
            <a:ext cx="4824038"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31" name="Tijdelijke aanduiding voor tekst 12"/>
          <p:cNvSpPr>
            <a:spLocks noGrp="1"/>
          </p:cNvSpPr>
          <p:nvPr>
            <p:ph type="body" sz="quarter" idx="18" hasCustomPrompt="1"/>
          </p:nvPr>
        </p:nvSpPr>
        <p:spPr>
          <a:xfrm>
            <a:off x="4885400"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
        <p:nvSpPr>
          <p:cNvPr id="32" name="Tijdelijke aanduiding voor tekst 12"/>
          <p:cNvSpPr>
            <a:spLocks noGrp="1"/>
          </p:cNvSpPr>
          <p:nvPr>
            <p:ph type="body" sz="quarter" idx="19" hasCustomPrompt="1"/>
          </p:nvPr>
        </p:nvSpPr>
        <p:spPr>
          <a:xfrm>
            <a:off x="9774804"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33" name="Tijdelijke aanduiding voor tekst 12"/>
          <p:cNvSpPr>
            <a:spLocks noGrp="1"/>
          </p:cNvSpPr>
          <p:nvPr>
            <p:ph type="body" sz="quarter" idx="20" hasCustomPrompt="1"/>
          </p:nvPr>
        </p:nvSpPr>
        <p:spPr>
          <a:xfrm>
            <a:off x="14671974"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4</a:t>
            </a:r>
          </a:p>
        </p:txBody>
      </p:sp>
      <p:cxnSp>
        <p:nvCxnSpPr>
          <p:cNvPr id="34" name="Straight Connector 49"/>
          <p:cNvCxnSpPr/>
          <p:nvPr userDrawn="1"/>
        </p:nvCxnSpPr>
        <p:spPr>
          <a:xfrm>
            <a:off x="205581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5" name="Straight Connector 49"/>
          <p:cNvCxnSpPr/>
          <p:nvPr userDrawn="1"/>
        </p:nvCxnSpPr>
        <p:spPr>
          <a:xfrm>
            <a:off x="694322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6" name="Straight Connector 49"/>
          <p:cNvCxnSpPr/>
          <p:nvPr userDrawn="1"/>
        </p:nvCxnSpPr>
        <p:spPr>
          <a:xfrm>
            <a:off x="1185001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userDrawn="1"/>
        </p:nvCxnSpPr>
        <p:spPr>
          <a:xfrm>
            <a:off x="1671815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0" name="Tijdelijke aanduiding voor tekst 12"/>
          <p:cNvSpPr>
            <a:spLocks noGrp="1"/>
          </p:cNvSpPr>
          <p:nvPr>
            <p:ph type="body" sz="quarter" idx="21" hasCustomPrompt="1"/>
          </p:nvPr>
        </p:nvSpPr>
        <p:spPr>
          <a:xfrm>
            <a:off x="19569144" y="6021648"/>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5</a:t>
            </a:r>
          </a:p>
        </p:txBody>
      </p:sp>
      <p:sp>
        <p:nvSpPr>
          <p:cNvPr id="42" name="Rectangle 48"/>
          <p:cNvSpPr>
            <a:spLocks/>
          </p:cNvSpPr>
          <p:nvPr userDrawn="1"/>
        </p:nvSpPr>
        <p:spPr bwMode="auto">
          <a:xfrm>
            <a:off x="21697031" y="4629334"/>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5</a:t>
            </a:r>
          </a:p>
        </p:txBody>
      </p:sp>
      <p:cxnSp>
        <p:nvCxnSpPr>
          <p:cNvPr id="44" name="Straight Connector 49"/>
          <p:cNvCxnSpPr/>
          <p:nvPr userDrawn="1"/>
        </p:nvCxnSpPr>
        <p:spPr>
          <a:xfrm>
            <a:off x="21626964"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7" name="Picture Placeholder 13"/>
          <p:cNvSpPr>
            <a:spLocks noGrp="1"/>
          </p:cNvSpPr>
          <p:nvPr>
            <p:ph type="pic" sz="quarter" idx="13"/>
          </p:nvPr>
        </p:nvSpPr>
        <p:spPr>
          <a:xfrm>
            <a:off x="0"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9" name="Picture Placeholder 13"/>
          <p:cNvSpPr>
            <a:spLocks noGrp="1"/>
          </p:cNvSpPr>
          <p:nvPr>
            <p:ph type="pic" sz="quarter" idx="22"/>
          </p:nvPr>
        </p:nvSpPr>
        <p:spPr>
          <a:xfrm>
            <a:off x="4889404"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1" name="Picture Placeholder 13"/>
          <p:cNvSpPr>
            <a:spLocks noGrp="1"/>
          </p:cNvSpPr>
          <p:nvPr>
            <p:ph type="pic" sz="quarter" idx="23"/>
          </p:nvPr>
        </p:nvSpPr>
        <p:spPr>
          <a:xfrm>
            <a:off x="9776805"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3" name="Picture Placeholder 13"/>
          <p:cNvSpPr>
            <a:spLocks noGrp="1"/>
          </p:cNvSpPr>
          <p:nvPr>
            <p:ph type="pic" sz="quarter" idx="24"/>
          </p:nvPr>
        </p:nvSpPr>
        <p:spPr>
          <a:xfrm>
            <a:off x="14675978"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4" name="Picture Placeholder 13"/>
          <p:cNvSpPr>
            <a:spLocks noGrp="1"/>
          </p:cNvSpPr>
          <p:nvPr>
            <p:ph type="pic" sz="quarter" idx="25"/>
          </p:nvPr>
        </p:nvSpPr>
        <p:spPr>
          <a:xfrm>
            <a:off x="19589738"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39917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oudstafel 5">
    <p:spTree>
      <p:nvGrpSpPr>
        <p:cNvPr id="1" name=""/>
        <p:cNvGrpSpPr/>
        <p:nvPr/>
      </p:nvGrpSpPr>
      <p:grpSpPr>
        <a:xfrm>
          <a:off x="0" y="0"/>
          <a:ext cx="0" cy="0"/>
          <a:chOff x="0" y="0"/>
          <a:chExt cx="0" cy="0"/>
        </a:xfrm>
      </p:grpSpPr>
      <p:sp>
        <p:nvSpPr>
          <p:cNvPr id="3" name="Rectangle 48"/>
          <p:cNvSpPr>
            <a:spLocks/>
          </p:cNvSpPr>
          <p:nvPr userDrawn="1"/>
        </p:nvSpPr>
        <p:spPr bwMode="auto">
          <a:xfrm>
            <a:off x="15149984" y="4625068"/>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sp>
        <p:nvSpPr>
          <p:cNvPr id="6" name="Rectangle 48"/>
          <p:cNvSpPr>
            <a:spLocks/>
          </p:cNvSpPr>
          <p:nvPr userDrawn="1"/>
        </p:nvSpPr>
        <p:spPr bwMode="auto">
          <a:xfrm>
            <a:off x="8712992" y="4629334"/>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sp>
        <p:nvSpPr>
          <p:cNvPr id="9" name="Rectangle 48"/>
          <p:cNvSpPr>
            <a:spLocks/>
          </p:cNvSpPr>
          <p:nvPr userDrawn="1"/>
        </p:nvSpPr>
        <p:spPr bwMode="auto">
          <a:xfrm>
            <a:off x="2125886" y="4625068"/>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sp>
        <p:nvSpPr>
          <p:cNvPr id="13" name="Rectangle 48"/>
          <p:cNvSpPr>
            <a:spLocks/>
          </p:cNvSpPr>
          <p:nvPr userDrawn="1"/>
        </p:nvSpPr>
        <p:spPr bwMode="auto">
          <a:xfrm>
            <a:off x="21618129" y="4629334"/>
            <a:ext cx="572272" cy="10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4</a:t>
            </a:r>
          </a:p>
        </p:txBody>
      </p:sp>
      <p:cxnSp>
        <p:nvCxnSpPr>
          <p:cNvPr id="23"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30" name="Tijdelijke aanduiding voor tekst 12"/>
          <p:cNvSpPr>
            <a:spLocks noGrp="1"/>
          </p:cNvSpPr>
          <p:nvPr>
            <p:ph type="body" sz="quarter" idx="17" hasCustomPrompt="1"/>
          </p:nvPr>
        </p:nvSpPr>
        <p:spPr>
          <a:xfrm>
            <a:off x="1" y="6014883"/>
            <a:ext cx="4824038"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31" name="Tijdelijke aanduiding voor tekst 12"/>
          <p:cNvSpPr>
            <a:spLocks noGrp="1"/>
          </p:cNvSpPr>
          <p:nvPr>
            <p:ph type="body" sz="quarter" idx="18" hasCustomPrompt="1"/>
          </p:nvPr>
        </p:nvSpPr>
        <p:spPr>
          <a:xfrm>
            <a:off x="6585105"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
        <p:nvSpPr>
          <p:cNvPr id="32" name="Tijdelijke aanduiding voor tekst 12"/>
          <p:cNvSpPr>
            <a:spLocks noGrp="1"/>
          </p:cNvSpPr>
          <p:nvPr>
            <p:ph type="body" sz="quarter" idx="19" hasCustomPrompt="1"/>
          </p:nvPr>
        </p:nvSpPr>
        <p:spPr>
          <a:xfrm>
            <a:off x="13022096" y="6019240"/>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33" name="Tijdelijke aanduiding voor tekst 12"/>
          <p:cNvSpPr>
            <a:spLocks noGrp="1"/>
          </p:cNvSpPr>
          <p:nvPr>
            <p:ph type="body" sz="quarter" idx="20" hasCustomPrompt="1"/>
          </p:nvPr>
        </p:nvSpPr>
        <p:spPr>
          <a:xfrm>
            <a:off x="19501878"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4</a:t>
            </a:r>
          </a:p>
        </p:txBody>
      </p:sp>
      <p:cxnSp>
        <p:nvCxnSpPr>
          <p:cNvPr id="34" name="Straight Connector 49"/>
          <p:cNvCxnSpPr/>
          <p:nvPr userDrawn="1"/>
        </p:nvCxnSpPr>
        <p:spPr>
          <a:xfrm>
            <a:off x="205581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5" name="Straight Connector 49"/>
          <p:cNvCxnSpPr/>
          <p:nvPr userDrawn="1"/>
        </p:nvCxnSpPr>
        <p:spPr>
          <a:xfrm>
            <a:off x="8642925"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6" name="Straight Connector 49"/>
          <p:cNvCxnSpPr/>
          <p:nvPr userDrawn="1"/>
        </p:nvCxnSpPr>
        <p:spPr>
          <a:xfrm>
            <a:off x="15097310" y="6958411"/>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userDrawn="1"/>
        </p:nvCxnSpPr>
        <p:spPr>
          <a:xfrm>
            <a:off x="21548062"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7" name="Picture Placeholder 13"/>
          <p:cNvSpPr>
            <a:spLocks noGrp="1"/>
          </p:cNvSpPr>
          <p:nvPr>
            <p:ph type="pic" sz="quarter" idx="13"/>
          </p:nvPr>
        </p:nvSpPr>
        <p:spPr>
          <a:xfrm>
            <a:off x="0"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9" name="Picture Placeholder 13"/>
          <p:cNvSpPr>
            <a:spLocks noGrp="1"/>
          </p:cNvSpPr>
          <p:nvPr>
            <p:ph type="pic" sz="quarter" idx="22"/>
          </p:nvPr>
        </p:nvSpPr>
        <p:spPr>
          <a:xfrm>
            <a:off x="6589109"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1" name="Picture Placeholder 13"/>
          <p:cNvSpPr>
            <a:spLocks noGrp="1"/>
          </p:cNvSpPr>
          <p:nvPr>
            <p:ph type="pic" sz="quarter" idx="23"/>
          </p:nvPr>
        </p:nvSpPr>
        <p:spPr>
          <a:xfrm>
            <a:off x="13024097" y="7651542"/>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3" name="Picture Placeholder 13"/>
          <p:cNvSpPr>
            <a:spLocks noGrp="1"/>
          </p:cNvSpPr>
          <p:nvPr>
            <p:ph type="pic" sz="quarter" idx="24"/>
          </p:nvPr>
        </p:nvSpPr>
        <p:spPr>
          <a:xfrm>
            <a:off x="19505882"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133236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titel">
    <p:spTree>
      <p:nvGrpSpPr>
        <p:cNvPr id="1" name=""/>
        <p:cNvGrpSpPr/>
        <p:nvPr/>
      </p:nvGrpSpPr>
      <p:grpSpPr>
        <a:xfrm>
          <a:off x="0" y="0"/>
          <a:ext cx="0" cy="0"/>
          <a:chOff x="0" y="0"/>
          <a:chExt cx="0" cy="0"/>
        </a:xfrm>
      </p:grpSpPr>
      <p:cxnSp>
        <p:nvCxnSpPr>
          <p:cNvPr id="5" name="Straight Connector 49"/>
          <p:cNvCxnSpPr/>
          <p:nvPr userDrawn="1"/>
        </p:nvCxnSpPr>
        <p:spPr>
          <a:xfrm>
            <a:off x="10369034" y="8041691"/>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6" name="Tijdelijke aanduiding voor tekst 18"/>
          <p:cNvSpPr>
            <a:spLocks noGrp="1"/>
          </p:cNvSpPr>
          <p:nvPr>
            <p:ph type="body" sz="quarter" idx="14" hasCustomPrompt="1"/>
          </p:nvPr>
        </p:nvSpPr>
        <p:spPr>
          <a:xfrm>
            <a:off x="2649911" y="6165750"/>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bg1"/>
                </a:solidFill>
                <a:latin typeface="Arial" charset="0"/>
                <a:ea typeface="Arial" charset="0"/>
                <a:cs typeface="Arial" charset="0"/>
              </a:defRPr>
            </a:lvl1pPr>
          </a:lstStyle>
          <a:p>
            <a:pPr lvl="0"/>
            <a:r>
              <a:rPr lang="en-US"/>
              <a:t>TITEL</a:t>
            </a:r>
            <a:endParaRPr lang="nl-NL"/>
          </a:p>
        </p:txBody>
      </p:sp>
      <p:sp>
        <p:nvSpPr>
          <p:cNvPr id="7" name="Tijdelijke aanduiding voor tekst 12"/>
          <p:cNvSpPr>
            <a:spLocks noGrp="1"/>
          </p:cNvSpPr>
          <p:nvPr>
            <p:ph type="body" sz="quarter" idx="15" hasCustomPrompt="1"/>
          </p:nvPr>
        </p:nvSpPr>
        <p:spPr>
          <a:xfrm>
            <a:off x="8725950" y="8664698"/>
            <a:ext cx="6925751" cy="757130"/>
          </a:xfrm>
          <a:prstGeom prst="rect">
            <a:avLst/>
          </a:prstGeom>
        </p:spPr>
        <p:txBody>
          <a:bodyPr vert="horz" wrap="square">
            <a:spAutoFit/>
          </a:bodyPr>
          <a:lstStyle>
            <a:lvl1pPr marL="0" indent="0" algn="ctr">
              <a:lnSpc>
                <a:spcPct val="120000"/>
              </a:lnSpc>
              <a:spcBef>
                <a:spcPts val="0"/>
              </a:spcBef>
              <a:buNone/>
              <a:defRPr sz="3600" b="0" i="0">
                <a:solidFill>
                  <a:srgbClr val="FFFFFF"/>
                </a:solidFill>
                <a:latin typeface="Arial" charset="0"/>
                <a:ea typeface="Arial" charset="0"/>
                <a:cs typeface="Arial" charset="0"/>
              </a:defRPr>
            </a:lvl1pPr>
          </a:lstStyle>
          <a:p>
            <a:pPr lvl="0"/>
            <a:r>
              <a:rPr lang="nl-NL"/>
              <a:t>ONDERTITEL</a:t>
            </a:r>
          </a:p>
        </p:txBody>
      </p:sp>
      <p:sp>
        <p:nvSpPr>
          <p:cNvPr id="8" name="Tijdelijke aanduiding voor tekst 12"/>
          <p:cNvSpPr>
            <a:spLocks noGrp="1"/>
          </p:cNvSpPr>
          <p:nvPr>
            <p:ph type="body" sz="quarter" idx="16" hasCustomPrompt="1"/>
          </p:nvPr>
        </p:nvSpPr>
        <p:spPr>
          <a:xfrm>
            <a:off x="8725950" y="2806981"/>
            <a:ext cx="6925751" cy="1717393"/>
          </a:xfrm>
          <a:prstGeom prst="rect">
            <a:avLst/>
          </a:prstGeom>
        </p:spPr>
        <p:txBody>
          <a:bodyPr vert="horz" wrap="square">
            <a:spAutoFit/>
          </a:bodyPr>
          <a:lstStyle>
            <a:lvl1pPr marL="0" indent="0" algn="ctr">
              <a:lnSpc>
                <a:spcPct val="120000"/>
              </a:lnSpc>
              <a:spcBef>
                <a:spcPts val="0"/>
              </a:spcBef>
              <a:buNone/>
              <a:defRPr sz="8800" b="0" i="0">
                <a:solidFill>
                  <a:srgbClr val="FFFFFF"/>
                </a:solidFill>
                <a:latin typeface="+mn-lt"/>
                <a:cs typeface="Montserrat Hairline"/>
              </a:defRPr>
            </a:lvl1pPr>
          </a:lstStyle>
          <a:p>
            <a:pPr lvl="0"/>
            <a:r>
              <a:rPr lang="nl-NL"/>
              <a:t>1</a:t>
            </a:r>
          </a:p>
        </p:txBody>
      </p:sp>
      <p:sp>
        <p:nvSpPr>
          <p:cNvPr id="3" name="Picture Placeholder 13"/>
          <p:cNvSpPr>
            <a:spLocks noGrp="1"/>
          </p:cNvSpPr>
          <p:nvPr>
            <p:ph type="pic" sz="quarter" idx="13"/>
          </p:nvPr>
        </p:nvSpPr>
        <p:spPr>
          <a:xfrm>
            <a:off x="0" y="0"/>
            <a:ext cx="24377650" cy="13716000"/>
          </a:xfrm>
          <a:prstGeom prst="rect">
            <a:avLst/>
          </a:prstGeom>
          <a:solidFill>
            <a:schemeClr val="accent1">
              <a:alpha val="87000"/>
            </a:schemeClr>
          </a:solidFill>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17003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stretch>
            <a:fillRect/>
          </a:stretch>
        </p:blipFill>
        <p:spPr>
          <a:xfrm>
            <a:off x="-25527" y="12347078"/>
            <a:ext cx="24377650" cy="1351507"/>
          </a:xfrm>
          <a:prstGeom prst="rect">
            <a:avLst/>
          </a:prstGeom>
        </p:spPr>
      </p:pic>
      <p:sp>
        <p:nvSpPr>
          <p:cNvPr id="6" name="Rectangle 48"/>
          <p:cNvSpPr>
            <a:spLocks/>
          </p:cNvSpPr>
          <p:nvPr userDrawn="1"/>
        </p:nvSpPr>
        <p:spPr bwMode="auto">
          <a:xfrm>
            <a:off x="10864597" y="681887"/>
            <a:ext cx="2597403" cy="459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t" anchorCtr="0">
            <a:spAutoFit/>
          </a:bodyPr>
          <a:lstStyle/>
          <a:p>
            <a:pPr algn="ctr">
              <a:lnSpc>
                <a:spcPct val="130000"/>
              </a:lnSpc>
            </a:pPr>
            <a:r>
              <a:rPr lang="en-GB" sz="23900">
                <a:solidFill>
                  <a:srgbClr val="D02032"/>
                </a:solidFill>
                <a:latin typeface="Montserrat Light"/>
                <a:cs typeface="Montserrat Light"/>
              </a:rPr>
              <a:t>“</a:t>
            </a:r>
          </a:p>
        </p:txBody>
      </p:sp>
      <p:sp>
        <p:nvSpPr>
          <p:cNvPr id="8" name="Tijdelijke aanduiding voor tekst 12"/>
          <p:cNvSpPr>
            <a:spLocks noGrp="1"/>
          </p:cNvSpPr>
          <p:nvPr>
            <p:ph type="body" sz="quarter" idx="14" hasCustomPrompt="1"/>
          </p:nvPr>
        </p:nvSpPr>
        <p:spPr>
          <a:xfrm>
            <a:off x="7978413" y="10120303"/>
            <a:ext cx="8420825" cy="707886"/>
          </a:xfrm>
          <a:prstGeom prst="rect">
            <a:avLst/>
          </a:prstGeom>
        </p:spPr>
        <p:txBody>
          <a:bodyPr vert="horz" wrap="square">
            <a:spAutoFit/>
          </a:bodyPr>
          <a:lstStyle>
            <a:lvl1pPr marL="0" indent="0" algn="ctr">
              <a:lnSpc>
                <a:spcPct val="100000"/>
              </a:lnSpc>
              <a:spcBef>
                <a:spcPts val="0"/>
              </a:spcBef>
              <a:buNone/>
              <a:defRPr sz="4000" b="0" i="0" spc="300">
                <a:latin typeface="Calibri Light" charset="0"/>
                <a:ea typeface="Calibri Light" charset="0"/>
                <a:cs typeface="Calibri Light" charset="0"/>
              </a:defRPr>
            </a:lvl1pPr>
          </a:lstStyle>
          <a:p>
            <a:pPr lvl="0"/>
            <a:r>
              <a:rPr lang="nl-NL"/>
              <a:t>AUTEUR</a:t>
            </a:r>
          </a:p>
        </p:txBody>
      </p:sp>
      <p:sp>
        <p:nvSpPr>
          <p:cNvPr id="10" name="Tijdelijke aanduiding voor tekst 18"/>
          <p:cNvSpPr>
            <a:spLocks noGrp="1"/>
          </p:cNvSpPr>
          <p:nvPr>
            <p:ph type="body" sz="quarter" idx="16" hasCustomPrompt="1"/>
          </p:nvPr>
        </p:nvSpPr>
        <p:spPr>
          <a:xfrm>
            <a:off x="2649911" y="3931976"/>
            <a:ext cx="19077828" cy="5322996"/>
          </a:xfrm>
          <a:prstGeom prst="rect">
            <a:avLst/>
          </a:prstGeom>
        </p:spPr>
        <p:txBody>
          <a:bodyPr vert="horz" wrap="square" lIns="0" anchor="ctr">
            <a:spAutoFit/>
          </a:bodyPr>
          <a:lstStyle>
            <a:lvl1pPr marL="0" indent="0" algn="ctr">
              <a:lnSpc>
                <a:spcPct val="130000"/>
              </a:lnSpc>
              <a:buNone/>
              <a:defRPr sz="6600" b="1" i="0" cap="none" spc="0" baseline="0">
                <a:solidFill>
                  <a:schemeClr val="accent1"/>
                </a:solidFill>
                <a:latin typeface="Arial" charset="0"/>
                <a:ea typeface="Arial" charset="0"/>
                <a:cs typeface="Arial" charset="0"/>
              </a:defRPr>
            </a:lvl1pPr>
          </a:lstStyle>
          <a:p>
            <a:pPr lvl="0"/>
            <a:r>
              <a:rPr lang="en-US"/>
              <a:t>“It is not the beauty of a building</a:t>
            </a:r>
            <a:br>
              <a:rPr lang="en-US"/>
            </a:br>
            <a:r>
              <a:rPr lang="en-US"/>
              <a:t>you should look at, </a:t>
            </a:r>
            <a:br>
              <a:rPr lang="en-US"/>
            </a:br>
            <a:r>
              <a:rPr lang="en-US"/>
              <a:t>it is the construction of the foundation</a:t>
            </a:r>
            <a:br>
              <a:rPr lang="en-US"/>
            </a:br>
            <a:r>
              <a:rPr lang="en-US"/>
              <a:t>that will stand the test of time”</a:t>
            </a:r>
            <a:endParaRPr lang="nl-NL"/>
          </a:p>
        </p:txBody>
      </p:sp>
      <p:cxnSp>
        <p:nvCxnSpPr>
          <p:cNvPr id="9" name="Straight Connector 49"/>
          <p:cNvCxnSpPr/>
          <p:nvPr userDrawn="1"/>
        </p:nvCxnSpPr>
        <p:spPr>
          <a:xfrm>
            <a:off x="10369034" y="11516139"/>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46179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twee kolomm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cap="all" spc="300" baseline="0">
                <a:solidFill>
                  <a:schemeClr val="accent1"/>
                </a:solidFill>
                <a:latin typeface="Arial" charset="0"/>
                <a:ea typeface="Arial" charset="0"/>
                <a:cs typeface="Arial" charset="0"/>
              </a:defRPr>
            </a:lvl1pPr>
          </a:lstStyle>
          <a:p>
            <a:pPr lvl="0"/>
            <a:r>
              <a:rPr lang="en-US"/>
              <a:t>TEKSTSLIDE</a:t>
            </a:r>
            <a:endParaRPr lang="nl-NL"/>
          </a:p>
        </p:txBody>
      </p:sp>
      <p:sp>
        <p:nvSpPr>
          <p:cNvPr id="11" name="Tijdelijke aanduiding voor tekst 12"/>
          <p:cNvSpPr>
            <a:spLocks noGrp="1"/>
          </p:cNvSpPr>
          <p:nvPr>
            <p:ph type="body" sz="quarter" idx="14" hasCustomPrompt="1"/>
          </p:nvPr>
        </p:nvSpPr>
        <p:spPr>
          <a:xfrm>
            <a:off x="1796797" y="4081346"/>
            <a:ext cx="9780946" cy="7686584"/>
          </a:xfrm>
          <a:prstGeom prst="rect">
            <a:avLst/>
          </a:prstGeom>
        </p:spPr>
        <p:txBody>
          <a:bodyPr vert="horz" wrap="square">
            <a:noAutofit/>
          </a:bodyPr>
          <a:lstStyle>
            <a:lvl1pPr marL="571500" indent="-571500">
              <a:lnSpc>
                <a:spcPct val="120000"/>
              </a:lnSpc>
              <a:spcBef>
                <a:spcPts val="0"/>
              </a:spcBef>
              <a:buFont typeface="Arial"/>
              <a:buChar char="•"/>
              <a:defRPr sz="3800" b="0" i="0">
                <a:solidFill>
                  <a:schemeClr val="tx2"/>
                </a:solidFill>
                <a:latin typeface="Calibri Light" charset="0"/>
                <a:ea typeface="Calibri Light" charset="0"/>
                <a:cs typeface="Calibri Light" charset="0"/>
              </a:defRPr>
            </a:lvl1pPr>
            <a:lvl2pPr>
              <a:defRPr>
                <a:solidFill>
                  <a:schemeClr val="tx1">
                    <a:lumMod val="50000"/>
                  </a:schemeClr>
                </a:solidFill>
              </a:defRPr>
            </a:lvl2pPr>
            <a:lvl3pPr marL="1828434" indent="0">
              <a:buNone/>
              <a:defRPr/>
            </a:lvl3pPr>
          </a:lstStyle>
          <a:p>
            <a:pPr lvl="1"/>
            <a:r>
              <a:rPr lang="nl-NL" err="1"/>
              <a:t>Bullet</a:t>
            </a:r>
            <a:endParaRPr lang="nl-NL"/>
          </a:p>
          <a:p>
            <a:pPr lvl="0"/>
            <a:r>
              <a:rPr lang="nl-NL" err="1"/>
              <a:t>Bullet</a:t>
            </a:r>
            <a:endParaRPr lang="nl-NL"/>
          </a:p>
          <a:p>
            <a:pPr lvl="0"/>
            <a:r>
              <a:rPr lang="nl-NL" err="1"/>
              <a:t>Bullet</a:t>
            </a:r>
            <a:endParaRPr lang="nl-NL"/>
          </a:p>
        </p:txBody>
      </p:sp>
      <p:sp>
        <p:nvSpPr>
          <p:cNvPr id="13" name="Tijdelijke aanduiding voor tekst 12"/>
          <p:cNvSpPr>
            <a:spLocks noGrp="1"/>
          </p:cNvSpPr>
          <p:nvPr>
            <p:ph type="body" sz="quarter" idx="17" hasCustomPrompt="1"/>
          </p:nvPr>
        </p:nvSpPr>
        <p:spPr>
          <a:xfrm>
            <a:off x="12748854" y="4081346"/>
            <a:ext cx="9780946" cy="7686584"/>
          </a:xfrm>
          <a:prstGeom prst="rect">
            <a:avLst/>
          </a:prstGeom>
        </p:spPr>
        <p:txBody>
          <a:bodyPr vert="horz" wrap="square">
            <a:noAutofit/>
          </a:bodyPr>
          <a:lstStyle>
            <a:lvl1pPr marL="571500" indent="-571500">
              <a:lnSpc>
                <a:spcPct val="120000"/>
              </a:lnSpc>
              <a:spcBef>
                <a:spcPts val="0"/>
              </a:spcBef>
              <a:buFont typeface="Arial"/>
              <a:buChar char="•"/>
              <a:defRPr sz="3800" b="0" i="0">
                <a:solidFill>
                  <a:schemeClr val="tx2"/>
                </a:solidFill>
                <a:latin typeface="Calibri Light" charset="0"/>
                <a:ea typeface="Calibri Light" charset="0"/>
                <a:cs typeface="Calibri Light" charset="0"/>
              </a:defRPr>
            </a:lvl1pPr>
            <a:lvl3pPr marL="1828434" indent="0">
              <a:buNone/>
              <a:defRPr/>
            </a:lvl3pPr>
          </a:lstStyle>
          <a:p>
            <a:pPr lvl="0"/>
            <a:r>
              <a:rPr lang="nl-NL" err="1"/>
              <a:t>Bullet</a:t>
            </a:r>
            <a:endParaRPr lang="nl-NL"/>
          </a:p>
          <a:p>
            <a:pPr lvl="0"/>
            <a:r>
              <a:rPr lang="nl-NL" err="1"/>
              <a:t>Bullet</a:t>
            </a:r>
            <a:endParaRPr lang="nl-NL"/>
          </a:p>
          <a:p>
            <a:pPr lvl="0"/>
            <a:r>
              <a:rPr lang="nl-NL" err="1"/>
              <a:t>Bullet</a:t>
            </a:r>
            <a:endParaRPr lang="nl-NL"/>
          </a:p>
        </p:txBody>
      </p:sp>
      <p:sp>
        <p:nvSpPr>
          <p:cNvPr id="10"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196702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
        <p:nvSpPr>
          <p:cNvPr id="11" name="Tijdelijke aanduiding voor tekst 12"/>
          <p:cNvSpPr>
            <a:spLocks noGrp="1"/>
          </p:cNvSpPr>
          <p:nvPr>
            <p:ph type="body" sz="quarter" idx="14" hasCustomPrompt="1"/>
          </p:nvPr>
        </p:nvSpPr>
        <p:spPr>
          <a:xfrm>
            <a:off x="1796796" y="4148254"/>
            <a:ext cx="20733003" cy="7619676"/>
          </a:xfrm>
          <a:prstGeom prst="rect">
            <a:avLst/>
          </a:prstGeom>
        </p:spPr>
        <p:txBody>
          <a:bodyPr vert="horz" wrap="square">
            <a:noAutofit/>
          </a:bodyPr>
          <a:lstStyle>
            <a:lvl1pPr marL="0" indent="0">
              <a:lnSpc>
                <a:spcPct val="120000"/>
              </a:lnSpc>
              <a:spcBef>
                <a:spcPts val="0"/>
              </a:spcBef>
              <a:buFont typeface="Arial"/>
              <a:buNone/>
              <a:defRPr sz="3800" b="0" i="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10"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314199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54" r:id="rId5"/>
    <p:sldLayoutId id="2147484009" r:id="rId6"/>
    <p:sldLayoutId id="2147484010" r:id="rId7"/>
    <p:sldLayoutId id="2147484011" r:id="rId8"/>
    <p:sldLayoutId id="2147484053" r:id="rId9"/>
    <p:sldLayoutId id="2147484013" r:id="rId10"/>
    <p:sldLayoutId id="2147484014" r:id="rId11"/>
    <p:sldLayoutId id="2147484015" r:id="rId12"/>
    <p:sldLayoutId id="2147484016" r:id="rId13"/>
    <p:sldLayoutId id="2147484017" r:id="rId14"/>
    <p:sldLayoutId id="2147484018" r:id="rId15"/>
    <p:sldLayoutId id="2147483917" r:id="rId16"/>
    <p:sldLayoutId id="2147484019" r:id="rId17"/>
    <p:sldLayoutId id="2147484020" r:id="rId18"/>
    <p:sldLayoutId id="2147484021" r:id="rId19"/>
    <p:sldLayoutId id="2147484022" r:id="rId20"/>
    <p:sldLayoutId id="2147484023" r:id="rId21"/>
    <p:sldLayoutId id="2147484051" r:id="rId22"/>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a:xfrm>
            <a:off x="896815" y="856566"/>
            <a:ext cx="21632985" cy="1990288"/>
          </a:xfrm>
        </p:spPr>
        <p:txBody>
          <a:bodyPr/>
          <a:lstStyle/>
          <a:p>
            <a:r>
              <a:rPr lang="nl-BE" dirty="0" err="1"/>
              <a:t>RINçage</a:t>
            </a:r>
            <a:r>
              <a:rPr lang="nl-BE" dirty="0"/>
              <a:t> CAMIONS Mixers</a:t>
            </a:r>
            <a:br>
              <a:rPr lang="nl-BE" dirty="0"/>
            </a:br>
            <a:r>
              <a:rPr lang="nl-BE" dirty="0" err="1"/>
              <a:t>chantiers</a:t>
            </a:r>
            <a:r>
              <a:rPr lang="nl-BE" dirty="0"/>
              <a:t> en </a:t>
            </a:r>
            <a:r>
              <a:rPr lang="nl-BE" dirty="0" err="1"/>
              <a:t>flandre</a:t>
            </a:r>
            <a:endParaRPr lang="nl-BE" dirty="0"/>
          </a:p>
        </p:txBody>
      </p:sp>
      <p:sp>
        <p:nvSpPr>
          <p:cNvPr id="3" name="Tijdelijke aanduiding voor tekst 2"/>
          <p:cNvSpPr>
            <a:spLocks noGrp="1"/>
          </p:cNvSpPr>
          <p:nvPr>
            <p:ph type="body" sz="quarter" idx="14"/>
          </p:nvPr>
        </p:nvSpPr>
        <p:spPr>
          <a:xfrm>
            <a:off x="6312877" y="6148302"/>
            <a:ext cx="17514277" cy="2720377"/>
          </a:xfrm>
          <a:ln>
            <a:noFill/>
          </a:ln>
        </p:spPr>
        <p:txBody>
          <a:bodyPr/>
          <a:lstStyle/>
          <a:p>
            <a:r>
              <a:rPr lang="nl-BE" sz="4400" b="1" dirty="0">
                <a:latin typeface="Calibri" charset="0"/>
                <a:ea typeface="Calibri" charset="0"/>
                <a:cs typeface="Calibri" charset="0"/>
              </a:rPr>
              <a:t>Aspect </a:t>
            </a:r>
            <a:r>
              <a:rPr lang="nl-BE" sz="4400" b="1" dirty="0" err="1">
                <a:latin typeface="Calibri" charset="0"/>
                <a:ea typeface="Calibri" charset="0"/>
                <a:cs typeface="Calibri" charset="0"/>
              </a:rPr>
              <a:t>environnemental</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sur</a:t>
            </a:r>
            <a:r>
              <a:rPr lang="nl-BE" sz="4400" b="1" dirty="0">
                <a:latin typeface="Calibri" charset="0"/>
                <a:ea typeface="Calibri" charset="0"/>
                <a:cs typeface="Calibri" charset="0"/>
              </a:rPr>
              <a:t> 2 </a:t>
            </a:r>
            <a:r>
              <a:rPr lang="nl-BE" sz="4400" b="1" dirty="0" err="1">
                <a:latin typeface="Calibri" charset="0"/>
                <a:ea typeface="Calibri" charset="0"/>
                <a:cs typeface="Calibri" charset="0"/>
              </a:rPr>
              <a:t>chantiers</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Franki</a:t>
            </a:r>
            <a:r>
              <a:rPr lang="nl-BE" sz="4400" b="1" dirty="0">
                <a:latin typeface="Calibri" charset="0"/>
                <a:ea typeface="Calibri" charset="0"/>
                <a:cs typeface="Calibri" charset="0"/>
              </a:rPr>
              <a:t> Construct en 2018 </a:t>
            </a:r>
            <a:br>
              <a:rPr lang="nl-BE" sz="4400" b="1" dirty="0">
                <a:latin typeface="Calibri" charset="0"/>
                <a:ea typeface="Calibri" charset="0"/>
                <a:cs typeface="Calibri" charset="0"/>
              </a:rPr>
            </a:br>
            <a:r>
              <a:rPr lang="nl-BE" sz="3200" b="1" dirty="0">
                <a:latin typeface="Calibri" charset="0"/>
                <a:ea typeface="Calibri" charset="0"/>
                <a:cs typeface="Calibri" charset="0"/>
              </a:rPr>
              <a:t>Franky Van den Berghe: </a:t>
            </a:r>
            <a:r>
              <a:rPr lang="nl-BE" sz="3200" b="1" dirty="0" err="1">
                <a:latin typeface="Calibri" charset="0"/>
                <a:ea typeface="Calibri" charset="0"/>
                <a:cs typeface="Calibri" charset="0"/>
              </a:rPr>
              <a:t>conseiller</a:t>
            </a:r>
            <a:r>
              <a:rPr lang="nl-BE" sz="3200" b="1" dirty="0">
                <a:latin typeface="Calibri" charset="0"/>
                <a:ea typeface="Calibri" charset="0"/>
                <a:cs typeface="Calibri" charset="0"/>
              </a:rPr>
              <a:t> en prévention – </a:t>
            </a:r>
            <a:r>
              <a:rPr lang="nl-BE" sz="3200" b="1" dirty="0" err="1">
                <a:latin typeface="Calibri" charset="0"/>
                <a:ea typeface="Calibri" charset="0"/>
                <a:cs typeface="Calibri" charset="0"/>
              </a:rPr>
              <a:t>coordinateur</a:t>
            </a:r>
            <a:r>
              <a:rPr lang="nl-BE" sz="3200" b="1" dirty="0">
                <a:latin typeface="Calibri" charset="0"/>
                <a:ea typeface="Calibri" charset="0"/>
                <a:cs typeface="Calibri" charset="0"/>
              </a:rPr>
              <a:t> </a:t>
            </a:r>
            <a:r>
              <a:rPr lang="nl-BE" sz="3200" b="1" dirty="0" err="1">
                <a:latin typeface="Calibri" charset="0"/>
                <a:ea typeface="Calibri" charset="0"/>
                <a:cs typeface="Calibri" charset="0"/>
              </a:rPr>
              <a:t>environnement</a:t>
            </a:r>
            <a:br>
              <a:rPr lang="nl-BE" sz="4400" b="1" dirty="0">
                <a:latin typeface="Calibri" charset="0"/>
                <a:ea typeface="Calibri" charset="0"/>
                <a:cs typeface="Calibri" charset="0"/>
              </a:rPr>
            </a:br>
            <a:endParaRPr lang="nl-BE" sz="4400" b="1" dirty="0">
              <a:latin typeface="Calibri" charset="0"/>
              <a:ea typeface="Calibri" charset="0"/>
              <a:cs typeface="Calibri" charset="0"/>
            </a:endParaRPr>
          </a:p>
          <a:p>
            <a:r>
              <a:rPr lang="nl-BE" sz="4400" b="1" dirty="0" err="1">
                <a:latin typeface="Calibri" charset="0"/>
                <a:ea typeface="Calibri" charset="0"/>
                <a:cs typeface="Calibri" charset="0"/>
              </a:rPr>
              <a:t>Exigence</a:t>
            </a:r>
            <a:r>
              <a:rPr lang="nl-BE" sz="4400" b="1" dirty="0">
                <a:latin typeface="Calibri" charset="0"/>
                <a:ea typeface="Calibri" charset="0"/>
                <a:cs typeface="Calibri" charset="0"/>
              </a:rPr>
              <a:t> des </a:t>
            </a:r>
            <a:r>
              <a:rPr lang="nl-BE" sz="4400" b="1" dirty="0" err="1">
                <a:latin typeface="Calibri" charset="0"/>
                <a:ea typeface="Calibri" charset="0"/>
                <a:cs typeface="Calibri" charset="0"/>
              </a:rPr>
              <a:t>responsables</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environnement</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adjudicateurs</a:t>
            </a:r>
            <a:r>
              <a:rPr lang="nl-BE" sz="4400" b="1" dirty="0">
                <a:latin typeface="Calibri" charset="0"/>
                <a:ea typeface="Calibri" charset="0"/>
                <a:cs typeface="Calibri" charset="0"/>
              </a:rPr>
              <a:t> en </a:t>
            </a:r>
            <a:r>
              <a:rPr lang="nl-BE" sz="4400" b="1" dirty="0" err="1">
                <a:latin typeface="Calibri" charset="0"/>
                <a:ea typeface="Calibri" charset="0"/>
                <a:cs typeface="Calibri" charset="0"/>
              </a:rPr>
              <a:t>Flandre</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Engie</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Niras</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afin</a:t>
            </a:r>
            <a:r>
              <a:rPr lang="nl-BE" sz="4400" b="1" dirty="0">
                <a:latin typeface="Calibri" charset="0"/>
                <a:ea typeface="Calibri" charset="0"/>
                <a:cs typeface="Calibri" charset="0"/>
              </a:rPr>
              <a:t> de </a:t>
            </a:r>
            <a:r>
              <a:rPr lang="nl-BE" sz="4400" b="1" dirty="0" err="1">
                <a:latin typeface="Calibri" charset="0"/>
                <a:ea typeface="Calibri" charset="0"/>
                <a:cs typeface="Calibri" charset="0"/>
              </a:rPr>
              <a:t>répondre</a:t>
            </a:r>
            <a:r>
              <a:rPr lang="nl-BE" sz="4400" b="1" dirty="0">
                <a:latin typeface="Calibri" charset="0"/>
                <a:ea typeface="Calibri" charset="0"/>
                <a:cs typeface="Calibri" charset="0"/>
              </a:rPr>
              <a:t> à la </a:t>
            </a:r>
            <a:r>
              <a:rPr lang="nl-BE" sz="4400" b="1" dirty="0" err="1">
                <a:latin typeface="Calibri" charset="0"/>
                <a:ea typeface="Calibri" charset="0"/>
                <a:cs typeface="Calibri" charset="0"/>
              </a:rPr>
              <a:t>réglementation</a:t>
            </a:r>
            <a:r>
              <a:rPr lang="nl-BE" sz="4400" b="1" dirty="0">
                <a:latin typeface="Calibri" charset="0"/>
                <a:ea typeface="Calibri" charset="0"/>
                <a:cs typeface="Calibri" charset="0"/>
              </a:rPr>
              <a:t> légale </a:t>
            </a:r>
            <a:r>
              <a:rPr lang="nl-BE" sz="4400" b="1" dirty="0" err="1">
                <a:latin typeface="Calibri" charset="0"/>
                <a:ea typeface="Calibri" charset="0"/>
                <a:cs typeface="Calibri" charset="0"/>
              </a:rPr>
              <a:t>concernant</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le</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versement</a:t>
            </a:r>
            <a:r>
              <a:rPr lang="nl-BE" sz="4400" b="1" dirty="0">
                <a:latin typeface="Calibri" charset="0"/>
                <a:ea typeface="Calibri" charset="0"/>
                <a:cs typeface="Calibri" charset="0"/>
              </a:rPr>
              <a:t> de </a:t>
            </a:r>
            <a:r>
              <a:rPr lang="nl-BE" sz="4400" b="1" dirty="0" err="1">
                <a:latin typeface="Calibri" charset="0"/>
                <a:ea typeface="Calibri" charset="0"/>
                <a:cs typeface="Calibri" charset="0"/>
              </a:rPr>
              <a:t>l’eau</a:t>
            </a:r>
            <a:r>
              <a:rPr lang="nl-BE" sz="4400" b="1" dirty="0">
                <a:latin typeface="Calibri" charset="0"/>
                <a:ea typeface="Calibri" charset="0"/>
                <a:cs typeface="Calibri" charset="0"/>
              </a:rPr>
              <a:t> de </a:t>
            </a:r>
            <a:r>
              <a:rPr lang="nl-BE" sz="4400" b="1" dirty="0" err="1">
                <a:latin typeface="Calibri" charset="0"/>
                <a:ea typeface="Calibri" charset="0"/>
                <a:cs typeface="Calibri" charset="0"/>
              </a:rPr>
              <a:t>rinçage</a:t>
            </a:r>
            <a:r>
              <a:rPr lang="nl-BE" sz="4400" b="1" dirty="0">
                <a:latin typeface="Calibri" charset="0"/>
                <a:ea typeface="Calibri" charset="0"/>
                <a:cs typeface="Calibri" charset="0"/>
              </a:rPr>
              <a:t> des mixers de béton.</a:t>
            </a:r>
          </a:p>
        </p:txBody>
      </p:sp>
      <p:pic>
        <p:nvPicPr>
          <p:cNvPr id="13" name="Afbeelding 12"/>
          <p:cNvPicPr>
            <a:picLocks noChangeAspect="1"/>
          </p:cNvPicPr>
          <p:nvPr/>
        </p:nvPicPr>
        <p:blipFill>
          <a:blip r:embed="rId2"/>
          <a:stretch>
            <a:fillRect/>
          </a:stretch>
        </p:blipFill>
        <p:spPr>
          <a:xfrm>
            <a:off x="14584553" y="782967"/>
            <a:ext cx="3373560" cy="1937789"/>
          </a:xfrm>
          <a:prstGeom prst="rect">
            <a:avLst/>
          </a:prstGeom>
        </p:spPr>
      </p:pic>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3441" y="795685"/>
            <a:ext cx="5842000" cy="1524000"/>
          </a:xfrm>
          <a:prstGeom prst="rect">
            <a:avLst/>
          </a:prstGeom>
        </p:spPr>
      </p:pic>
      <p:pic>
        <p:nvPicPr>
          <p:cNvPr id="4" name="Afbeelding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4645" y="5426707"/>
            <a:ext cx="4562856" cy="4163568"/>
          </a:xfrm>
          <a:prstGeom prst="rect">
            <a:avLst/>
          </a:prstGeom>
        </p:spPr>
      </p:pic>
      <p:sp>
        <p:nvSpPr>
          <p:cNvPr id="6" name="ZoneTexte 5">
            <a:extLst>
              <a:ext uri="{FF2B5EF4-FFF2-40B4-BE49-F238E27FC236}">
                <a16:creationId xmlns:a16="http://schemas.microsoft.com/office/drawing/2014/main" id="{25E3CC22-00A0-46C7-A2C9-F9DE988DD64E}"/>
              </a:ext>
            </a:extLst>
          </p:cNvPr>
          <p:cNvSpPr txBox="1"/>
          <p:nvPr/>
        </p:nvSpPr>
        <p:spPr>
          <a:xfrm>
            <a:off x="17197754" y="3059723"/>
            <a:ext cx="5679831" cy="369332"/>
          </a:xfrm>
          <a:prstGeom prst="rect">
            <a:avLst/>
          </a:prstGeom>
          <a:noFill/>
        </p:spPr>
        <p:txBody>
          <a:bodyPr wrap="square" rtlCol="0">
            <a:spAutoFit/>
          </a:bodyPr>
          <a:lstStyle/>
          <a:p>
            <a:r>
              <a:rPr lang="fr-BE" sz="1800" dirty="0"/>
              <a:t>                    </a:t>
            </a:r>
            <a:r>
              <a:rPr lang="fr-BE" sz="1800" dirty="0">
                <a:solidFill>
                  <a:schemeClr val="tx2"/>
                </a:solidFill>
              </a:rPr>
              <a:t>Réunion du 14/03/2019       P 3.2</a:t>
            </a:r>
          </a:p>
        </p:txBody>
      </p:sp>
    </p:spTree>
    <p:extLst>
      <p:ext uri="{BB962C8B-B14F-4D97-AF65-F5344CB8AC3E}">
        <p14:creationId xmlns:p14="http://schemas.microsoft.com/office/powerpoint/2010/main" val="265098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1632204" y="9179239"/>
            <a:ext cx="20897596" cy="2488506"/>
          </a:xfrm>
        </p:spPr>
        <p:txBody>
          <a:bodyPr/>
          <a:lstStyle/>
          <a:p>
            <a:pPr>
              <a:spcAft>
                <a:spcPts val="0"/>
              </a:spcAft>
            </a:pPr>
            <a:r>
              <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rPr>
              <a:t>Lors du rinçage d’un camion mixer, les conditions de l’article 5.30.4.2. ne sont pas remplies étant donné qu’un camion mixer est une installation mobile tandis que l’article 5.30 VLAREM II fait référence aux installations fixes.</a:t>
            </a:r>
            <a:endParaRPr lang="fr-BE" sz="4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nl-BE" sz="4000" dirty="0">
                <a:latin typeface="Arial" panose="020B0604020202020204" pitchFamily="34" charset="0"/>
                <a:ea typeface="Calibri" panose="020F0502020204030204" pitchFamily="34" charset="0"/>
              </a:rPr>
              <a:t> </a:t>
            </a:r>
            <a:endParaRPr lang="nl-BE" sz="4800" dirty="0">
              <a:latin typeface="Calibri" panose="020F0502020204030204" pitchFamily="34" charset="0"/>
              <a:ea typeface="Calibri" panose="020F0502020204030204" pitchFamily="34" charset="0"/>
            </a:endParaRPr>
          </a:p>
        </p:txBody>
      </p:sp>
      <p:sp>
        <p:nvSpPr>
          <p:cNvPr id="9" name="Tijdelijke aanduiding voor tekst 5"/>
          <p:cNvSpPr txBox="1">
            <a:spLocks/>
          </p:cNvSpPr>
          <p:nvPr/>
        </p:nvSpPr>
        <p:spPr>
          <a:xfrm>
            <a:off x="1796797" y="1331053"/>
            <a:ext cx="20733003" cy="1041311"/>
          </a:xfrm>
          <a:prstGeom prst="rect">
            <a:avLst/>
          </a:prstGeom>
        </p:spPr>
        <p:txBody>
          <a:bodyPr vert="horz" wrap="square" lIns="0" anchor="ctr">
            <a:spAutoFit/>
          </a:bodyPr>
          <a:lstStyle>
            <a:lvl1pPr marL="0" indent="0" algn="l" defTabSz="1828434" rtl="0" eaLnBrk="1" latinLnBrk="0" hangingPunct="1">
              <a:lnSpc>
                <a:spcPts val="7399"/>
              </a:lnSpc>
              <a:spcBef>
                <a:spcPts val="2000"/>
              </a:spcBef>
              <a:buFont typeface="Arial" panose="020B0604020202020204" pitchFamily="34" charset="0"/>
              <a:buNone/>
              <a:defRPr lang="en-US" sz="6400" b="1" i="0" kern="1200" cap="all" spc="300" baseline="0">
                <a:solidFill>
                  <a:schemeClr val="accent1"/>
                </a:solidFill>
                <a:effectLst/>
                <a:latin typeface="Arial" charset="0"/>
                <a:ea typeface="Arial" charset="0"/>
                <a:cs typeface="Arial"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nl-BE" dirty="0" err="1">
                <a:latin typeface="Arial" panose="020B0604020202020204" pitchFamily="34" charset="0"/>
                <a:ea typeface="Calibri" panose="020F0502020204030204" pitchFamily="34" charset="0"/>
              </a:rPr>
              <a:t>RINçAGE</a:t>
            </a:r>
            <a:r>
              <a:rPr lang="nl-BE" dirty="0">
                <a:latin typeface="Arial" panose="020B0604020202020204" pitchFamily="34" charset="0"/>
                <a:ea typeface="Calibri" panose="020F0502020204030204" pitchFamily="34" charset="0"/>
              </a:rPr>
              <a:t> des CAMIONS mixers - VLAREM II?</a:t>
            </a:r>
            <a:endParaRPr lang="nl-BE" dirty="0"/>
          </a:p>
        </p:txBody>
      </p:sp>
      <p:sp>
        <p:nvSpPr>
          <p:cNvPr id="3" name="Tijdelijke aanduiding voor tekst 2"/>
          <p:cNvSpPr>
            <a:spLocks noGrp="1"/>
          </p:cNvSpPr>
          <p:nvPr>
            <p:ph type="body" sz="quarter" idx="17"/>
          </p:nvPr>
        </p:nvSpPr>
        <p:spPr>
          <a:xfrm>
            <a:off x="1632204" y="5732423"/>
            <a:ext cx="20020787" cy="1484923"/>
          </a:xfrm>
        </p:spPr>
        <p:txBody>
          <a:bodyPr/>
          <a:lstStyle/>
          <a:p>
            <a:r>
              <a:rPr lang="fr-BE" dirty="0"/>
              <a:t>Article 5.30.4.2 Il est interdit de verser des eaux usées, venant d’un processus de production, sauf si dans le permis environnement il est clairement stipulé qu’il s’agit d’installations temporaires pour l’exploitation de l’installation ou de l’activité.</a:t>
            </a:r>
          </a:p>
          <a:p>
            <a:endParaRPr lang="nl-BE" dirty="0"/>
          </a:p>
        </p:txBody>
      </p:sp>
      <p:sp>
        <p:nvSpPr>
          <p:cNvPr id="4" name="Rechthoek 3"/>
          <p:cNvSpPr/>
          <p:nvPr/>
        </p:nvSpPr>
        <p:spPr>
          <a:xfrm>
            <a:off x="1632204" y="2800882"/>
            <a:ext cx="22087332" cy="2800767"/>
          </a:xfrm>
          <a:prstGeom prst="rect">
            <a:avLst/>
          </a:prstGeom>
        </p:spPr>
        <p:txBody>
          <a:bodyPr wrap="square">
            <a:spAutoFit/>
          </a:bodyPr>
          <a:lstStyle/>
          <a:p>
            <a:r>
              <a:rPr lang="fr-BE" sz="4400" b="1" dirty="0">
                <a:solidFill>
                  <a:srgbClr val="0070C0"/>
                </a:solidFill>
                <a:latin typeface="Calibri" panose="020F0502020204030204" pitchFamily="34" charset="0"/>
                <a:cs typeface="Calibri" panose="020F0502020204030204" pitchFamily="34" charset="0"/>
              </a:rPr>
              <a:t>Partie 5. CONDITIONS ENVIRONNEMENTALES SECTORIELLES POUR DES INSTALLATIONS AFFECTEES </a:t>
            </a:r>
            <a:br>
              <a:rPr lang="fr-BE" sz="4400" b="1" dirty="0">
                <a:solidFill>
                  <a:srgbClr val="0070C0"/>
                </a:solidFill>
                <a:latin typeface="Calibri" panose="020F0502020204030204" pitchFamily="34" charset="0"/>
                <a:cs typeface="Calibri" panose="020F0502020204030204" pitchFamily="34" charset="0"/>
              </a:rPr>
            </a:br>
            <a:br>
              <a:rPr lang="fr-BE" sz="4400" b="1" dirty="0">
                <a:solidFill>
                  <a:srgbClr val="0070C0"/>
                </a:solidFill>
                <a:latin typeface="Calibri" panose="020F0502020204030204" pitchFamily="34" charset="0"/>
                <a:cs typeface="Calibri" panose="020F0502020204030204" pitchFamily="34" charset="0"/>
              </a:rPr>
            </a:br>
            <a:r>
              <a:rPr lang="fr-BE" sz="4400" b="1" dirty="0">
                <a:solidFill>
                  <a:schemeClr val="tx2"/>
                </a:solidFill>
                <a:latin typeface="Calibri" charset="0"/>
                <a:ea typeface="Calibri" charset="0"/>
                <a:cs typeface="Calibri" charset="0"/>
              </a:rPr>
              <a:t>Département 5.30.4. Centrales de béton et industrie de produits béton</a:t>
            </a:r>
          </a:p>
        </p:txBody>
      </p:sp>
    </p:spTree>
    <p:extLst>
      <p:ext uri="{BB962C8B-B14F-4D97-AF65-F5344CB8AC3E}">
        <p14:creationId xmlns:p14="http://schemas.microsoft.com/office/powerpoint/2010/main" val="140350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1632204" y="5601649"/>
            <a:ext cx="20002499" cy="2047659"/>
          </a:xfrm>
        </p:spPr>
        <p:txBody>
          <a:bodyPr/>
          <a:lstStyle/>
          <a:p>
            <a:pPr>
              <a:spcAft>
                <a:spcPts val="0"/>
              </a:spcAft>
            </a:pPr>
            <a:r>
              <a:rPr lang="fr-BE" sz="4000" dirty="0">
                <a:latin typeface="Calibri" panose="020F0502020204030204" pitchFamily="34" charset="0"/>
                <a:ea typeface="Calibri" panose="020F0502020204030204" pitchFamily="34" charset="0"/>
                <a:cs typeface="Calibri" panose="020F0502020204030204" pitchFamily="34" charset="0"/>
              </a:rPr>
              <a:t>Ce chapitre traite de l’obligation d’humidifier là où c’est possible afin de limiter au maximum les émissions de poussière émises sur les chantiers de construction. </a:t>
            </a:r>
          </a:p>
          <a:p>
            <a: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t>Dans le cadre de la mise en œuvre de cette réglementation la </a:t>
            </a:r>
            <a:r>
              <a:rPr lang="fr-BE" sz="3200" dirty="0" err="1">
                <a:solidFill>
                  <a:srgbClr val="0070C0"/>
                </a:solidFill>
                <a:latin typeface="Calibri" panose="020F0502020204030204" pitchFamily="34" charset="0"/>
                <a:ea typeface="Calibri" panose="020F0502020204030204" pitchFamily="34" charset="0"/>
                <a:cs typeface="Calibri" panose="020F0502020204030204" pitchFamily="34" charset="0"/>
              </a:rPr>
              <a:t>Vlaamse</a:t>
            </a:r>
            <a: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BE" sz="3200" dirty="0" err="1">
                <a:solidFill>
                  <a:srgbClr val="0070C0"/>
                </a:solidFill>
                <a:latin typeface="Calibri" panose="020F0502020204030204" pitchFamily="34" charset="0"/>
                <a:ea typeface="Calibri" panose="020F0502020204030204" pitchFamily="34" charset="0"/>
                <a:cs typeface="Calibri" panose="020F0502020204030204" pitchFamily="34" charset="0"/>
              </a:rPr>
              <a:t>Confederatie</a:t>
            </a:r>
            <a: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BE" sz="3200" dirty="0" err="1">
                <a:solidFill>
                  <a:srgbClr val="0070C0"/>
                </a:solidFill>
                <a:latin typeface="Calibri" panose="020F0502020204030204" pitchFamily="34" charset="0"/>
                <a:ea typeface="Calibri" panose="020F0502020204030204" pitchFamily="34" charset="0"/>
                <a:cs typeface="Calibri" panose="020F0502020204030204" pitchFamily="34" charset="0"/>
              </a:rPr>
              <a:t>Bouw</a:t>
            </a:r>
            <a: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t> a contacté à plusieurs reprises le département LNE, pour demander si l’humidification et le rinçage des camions et des camions mixeurs sont soumis à une autorisation.</a:t>
            </a:r>
            <a:b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br>
            <a:b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fr-BE" sz="3200" dirty="0">
                <a:solidFill>
                  <a:srgbClr val="0070C0"/>
                </a:solidFill>
                <a:latin typeface="Calibri" panose="020F0502020204030204" pitchFamily="34" charset="0"/>
                <a:ea typeface="Calibri" panose="020F0502020204030204" pitchFamily="34" charset="0"/>
                <a:cs typeface="Calibri" panose="020F0502020204030204" pitchFamily="34" charset="0"/>
              </a:rPr>
              <a:t>La réponse était que le rinçage des camions sur chantier sans détergent n’est pas soumis à une autorisation étant donné que cette eau usée est identique à l’eau de pluie qui coule du chantier.</a:t>
            </a:r>
            <a:endParaRPr lang="fr-BE" sz="3200" dirty="0">
              <a:solidFill>
                <a:srgbClr val="000000"/>
              </a:solidFill>
              <a:latin typeface="Calibri" panose="020F0502020204030204" pitchFamily="34" charset="0"/>
              <a:ea typeface="Calibri" panose="020F0502020204030204" pitchFamily="34" charset="0"/>
            </a:endParaRPr>
          </a:p>
          <a:p>
            <a:pPr>
              <a:spcAft>
                <a:spcPts val="0"/>
              </a:spcAft>
            </a:pPr>
            <a:endParaRPr lang="fr-BE" sz="4800" dirty="0">
              <a:latin typeface="Calibri" panose="020F0502020204030204" pitchFamily="34" charset="0"/>
              <a:ea typeface="Calibri" panose="020F0502020204030204" pitchFamily="34" charset="0"/>
              <a:cs typeface="Calibri" panose="020F0502020204030204" pitchFamily="34" charset="0"/>
            </a:endParaRPr>
          </a:p>
        </p:txBody>
      </p:sp>
      <p:sp>
        <p:nvSpPr>
          <p:cNvPr id="6" name="Tijdelijke aanduiding voor tekst 5"/>
          <p:cNvSpPr>
            <a:spLocks noGrp="1"/>
          </p:cNvSpPr>
          <p:nvPr>
            <p:ph type="body" sz="quarter" idx="16"/>
          </p:nvPr>
        </p:nvSpPr>
        <p:spPr>
          <a:xfrm>
            <a:off x="1796797" y="1331053"/>
            <a:ext cx="20733003" cy="1041311"/>
          </a:xfrm>
        </p:spPr>
        <p:txBody>
          <a:bodyPr/>
          <a:lstStyle/>
          <a:p>
            <a:r>
              <a:rPr lang="nl-BE" dirty="0" err="1">
                <a:latin typeface="Arial" panose="020B0604020202020204" pitchFamily="34" charset="0"/>
                <a:ea typeface="Calibri" panose="020F0502020204030204" pitchFamily="34" charset="0"/>
              </a:rPr>
              <a:t>RINçAGE</a:t>
            </a:r>
            <a:r>
              <a:rPr lang="nl-BE" dirty="0">
                <a:latin typeface="Arial" panose="020B0604020202020204" pitchFamily="34" charset="0"/>
                <a:ea typeface="Calibri" panose="020F0502020204030204" pitchFamily="34" charset="0"/>
              </a:rPr>
              <a:t> camions </a:t>
            </a:r>
            <a:r>
              <a:rPr lang="nl-BE" dirty="0" err="1">
                <a:latin typeface="Arial" panose="020B0604020202020204" pitchFamily="34" charset="0"/>
                <a:ea typeface="Calibri" panose="020F0502020204030204" pitchFamily="34" charset="0"/>
              </a:rPr>
              <a:t>MIXERs</a:t>
            </a:r>
            <a:r>
              <a:rPr lang="nl-BE" dirty="0">
                <a:latin typeface="Arial" panose="020B0604020202020204" pitchFamily="34" charset="0"/>
                <a:ea typeface="Calibri" panose="020F0502020204030204" pitchFamily="34" charset="0"/>
              </a:rPr>
              <a:t> - VLAREM II?</a:t>
            </a:r>
            <a:endParaRPr lang="nl-BE" dirty="0"/>
          </a:p>
        </p:txBody>
      </p:sp>
      <p:sp>
        <p:nvSpPr>
          <p:cNvPr id="8" name="Rechthoek 7"/>
          <p:cNvSpPr/>
          <p:nvPr/>
        </p:nvSpPr>
        <p:spPr>
          <a:xfrm>
            <a:off x="1632204" y="2800882"/>
            <a:ext cx="22087332" cy="2800767"/>
          </a:xfrm>
          <a:prstGeom prst="rect">
            <a:avLst/>
          </a:prstGeom>
        </p:spPr>
        <p:txBody>
          <a:bodyPr wrap="square">
            <a:spAutoFit/>
          </a:bodyPr>
          <a:lstStyle/>
          <a:p>
            <a:r>
              <a:rPr lang="fr-BE" sz="4400" b="1" dirty="0">
                <a:solidFill>
                  <a:srgbClr val="0070C0"/>
                </a:solidFill>
                <a:latin typeface="Calibri" panose="020F0502020204030204" pitchFamily="34" charset="0"/>
                <a:cs typeface="Calibri" panose="020F0502020204030204" pitchFamily="34" charset="0"/>
              </a:rPr>
              <a:t>Partie 6. CONDITIONS ENVIRONNEMENTALES POUR DES INSTALLATIONS NON-AFFECTEES </a:t>
            </a:r>
            <a:br>
              <a:rPr lang="fr-BE" sz="4400" b="1" dirty="0"/>
            </a:br>
            <a:br>
              <a:rPr lang="fr-BE" sz="4400" b="1" dirty="0"/>
            </a:br>
            <a:r>
              <a:rPr lang="fr-BE" sz="4400" b="1" dirty="0">
                <a:solidFill>
                  <a:schemeClr val="tx2"/>
                </a:solidFill>
                <a:latin typeface="Calibri" charset="0"/>
                <a:ea typeface="Calibri" charset="0"/>
                <a:cs typeface="Calibri" charset="0"/>
              </a:rPr>
              <a:t>Chapitre 6.12. Gestion des émissions de poussière lors de travaux de construction, de démolition et d’infrastructures </a:t>
            </a:r>
          </a:p>
        </p:txBody>
      </p:sp>
    </p:spTree>
    <p:extLst>
      <p:ext uri="{BB962C8B-B14F-4D97-AF65-F5344CB8AC3E}">
        <p14:creationId xmlns:p14="http://schemas.microsoft.com/office/powerpoint/2010/main" val="419387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1796796" y="5500075"/>
            <a:ext cx="19563587" cy="4818655"/>
          </a:xfrm>
        </p:spPr>
        <p:txBody>
          <a:bodyPr/>
          <a:lstStyle/>
          <a:p>
            <a:pPr marL="571500" indent="-571500">
              <a:buFont typeface="Arial" panose="020B0604020202020204" pitchFamily="34" charset="0"/>
              <a:buChar char="•"/>
            </a:pPr>
            <a:r>
              <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rPr>
              <a:t>Le rinçage des 	camions mixers n’est pas concerné par l’application de VLAREM II </a:t>
            </a:r>
            <a:br>
              <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rPr>
            </a:br>
            <a:endParaRPr lang="fr-BE" sz="4000" dirty="0">
              <a:solidFill>
                <a:srgbClr val="0070C0"/>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rPr>
              <a:t>Il n’y a donc aucune raison pour demander un permis d’environnement pour le rinçage des camions mixers.</a:t>
            </a:r>
            <a:br>
              <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rPr>
            </a:br>
            <a:endPar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fr-BE" sz="4000" dirty="0">
                <a:solidFill>
                  <a:srgbClr val="0070C0"/>
                </a:solidFill>
                <a:latin typeface="Calibri" panose="020F0502020204030204" pitchFamily="34" charset="0"/>
                <a:ea typeface="Calibri" panose="020F0502020204030204" pitchFamily="34" charset="0"/>
                <a:cs typeface="Calibri" panose="020F0502020204030204" pitchFamily="34" charset="0"/>
              </a:rPr>
              <a:t>Au cas où l’adjudicateur voudrait encore imposer des dispositions complémentaires, un supplément devra être payé afin de récolter l’eau et de l’épurer (soit sur place, soit ailleurs après l’avoir récoltée et transportée).</a:t>
            </a:r>
            <a:endParaRPr lang="fr-BE" sz="4000" dirty="0">
              <a:solidFill>
                <a:srgbClr val="0070C0"/>
              </a:solidFill>
              <a:latin typeface="Calibri" panose="020F0502020204030204" pitchFamily="34" charset="0"/>
              <a:cs typeface="Calibri" panose="020F0502020204030204" pitchFamily="34" charset="0"/>
            </a:endParaRPr>
          </a:p>
          <a:p>
            <a:pPr>
              <a:spcAft>
                <a:spcPts val="0"/>
              </a:spcAft>
            </a:pPr>
            <a:endParaRPr lang="nl-BE" sz="4800" dirty="0">
              <a:latin typeface="Calibri" panose="020F0502020204030204" pitchFamily="34" charset="0"/>
              <a:ea typeface="Calibri" panose="020F0502020204030204" pitchFamily="34" charset="0"/>
            </a:endParaRPr>
          </a:p>
          <a:p>
            <a:pPr>
              <a:spcAft>
                <a:spcPts val="0"/>
              </a:spcAft>
            </a:pPr>
            <a:r>
              <a:rPr lang="nl-BE" sz="4000" dirty="0">
                <a:latin typeface="Arial" panose="020B0604020202020204" pitchFamily="34" charset="0"/>
                <a:ea typeface="Calibri" panose="020F0502020204030204" pitchFamily="34" charset="0"/>
              </a:rPr>
              <a:t> </a:t>
            </a:r>
            <a:endParaRPr lang="nl-BE" sz="4800" dirty="0">
              <a:latin typeface="Calibri" panose="020F0502020204030204" pitchFamily="34" charset="0"/>
              <a:ea typeface="Calibri" panose="020F0502020204030204" pitchFamily="34" charset="0"/>
            </a:endParaRPr>
          </a:p>
        </p:txBody>
      </p:sp>
      <p:sp>
        <p:nvSpPr>
          <p:cNvPr id="7" name="Tijdelijke aanduiding voor tekst 6"/>
          <p:cNvSpPr>
            <a:spLocks noGrp="1"/>
          </p:cNvSpPr>
          <p:nvPr>
            <p:ph type="body" sz="quarter" idx="17"/>
          </p:nvPr>
        </p:nvSpPr>
        <p:spPr>
          <a:xfrm>
            <a:off x="1796796" y="4173414"/>
            <a:ext cx="20295107" cy="1484923"/>
          </a:xfrm>
        </p:spPr>
        <p:txBody>
          <a:bodyPr/>
          <a:lstStyle/>
          <a:p>
            <a:r>
              <a:rPr lang="nl-BE" dirty="0">
                <a:solidFill>
                  <a:srgbClr val="0070C0"/>
                </a:solidFill>
                <a:latin typeface="Calibri" panose="020F0502020204030204" pitchFamily="34" charset="0"/>
                <a:cs typeface="Calibri" panose="020F0502020204030204" pitchFamily="34" charset="0"/>
              </a:rPr>
              <a:t>Résumé</a:t>
            </a:r>
          </a:p>
        </p:txBody>
      </p:sp>
      <p:sp>
        <p:nvSpPr>
          <p:cNvPr id="6" name="Tijdelijke aanduiding voor tekst 5"/>
          <p:cNvSpPr>
            <a:spLocks noGrp="1"/>
          </p:cNvSpPr>
          <p:nvPr>
            <p:ph type="body" sz="quarter" idx="16"/>
          </p:nvPr>
        </p:nvSpPr>
        <p:spPr>
          <a:xfrm>
            <a:off x="1796797" y="856566"/>
            <a:ext cx="21191219" cy="1990288"/>
          </a:xfrm>
        </p:spPr>
        <p:txBody>
          <a:bodyPr/>
          <a:lstStyle/>
          <a:p>
            <a:r>
              <a:rPr lang="nl-BE" dirty="0" err="1"/>
              <a:t>RINçAGE</a:t>
            </a:r>
            <a:r>
              <a:rPr lang="nl-BE" dirty="0"/>
              <a:t> camions MIXERS</a:t>
            </a:r>
            <a:br>
              <a:rPr lang="nl-BE" dirty="0"/>
            </a:br>
            <a:r>
              <a:rPr lang="nl-BE" dirty="0" err="1"/>
              <a:t>chantiers</a:t>
            </a:r>
            <a:r>
              <a:rPr lang="nl-BE" dirty="0"/>
              <a:t> en </a:t>
            </a:r>
            <a:r>
              <a:rPr lang="nl-BE" dirty="0" err="1"/>
              <a:t>flandre</a:t>
            </a:r>
            <a:endParaRPr lang="nl-BE" dirty="0"/>
          </a:p>
        </p:txBody>
      </p:sp>
    </p:spTree>
    <p:extLst>
      <p:ext uri="{BB962C8B-B14F-4D97-AF65-F5344CB8AC3E}">
        <p14:creationId xmlns:p14="http://schemas.microsoft.com/office/powerpoint/2010/main" val="117686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r>
              <a:rPr lang="nl-BE" dirty="0"/>
              <a:t>SOLUTIONS</a:t>
            </a:r>
          </a:p>
        </p:txBody>
      </p:sp>
      <p:sp>
        <p:nvSpPr>
          <p:cNvPr id="3" name="Tijdelijke aanduiding voor tekst 2"/>
          <p:cNvSpPr>
            <a:spLocks noGrp="1"/>
          </p:cNvSpPr>
          <p:nvPr>
            <p:ph type="body" sz="quarter" idx="14"/>
          </p:nvPr>
        </p:nvSpPr>
        <p:spPr/>
        <p:txBody>
          <a:bodyPr/>
          <a:lstStyle/>
          <a:p>
            <a:endParaRPr lang="nl-BE"/>
          </a:p>
        </p:txBody>
      </p:sp>
      <p:sp>
        <p:nvSpPr>
          <p:cNvPr id="4" name="Tijdelijke aanduiding voor tekst 3"/>
          <p:cNvSpPr>
            <a:spLocks noGrp="1"/>
          </p:cNvSpPr>
          <p:nvPr>
            <p:ph type="body" sz="quarter" idx="17"/>
          </p:nvPr>
        </p:nvSpPr>
        <p:spPr/>
        <p:txBody>
          <a:bodyPr/>
          <a:lstStyle/>
          <a:p>
            <a:endParaRPr lang="nl-BE" dirty="0"/>
          </a:p>
        </p:txBody>
      </p:sp>
      <p:pic>
        <p:nvPicPr>
          <p:cNvPr id="7" name="Afbeelding 6"/>
          <p:cNvPicPr>
            <a:picLocks noChangeAspect="1"/>
          </p:cNvPicPr>
          <p:nvPr/>
        </p:nvPicPr>
        <p:blipFill>
          <a:blip r:embed="rId2"/>
          <a:stretch>
            <a:fillRect/>
          </a:stretch>
        </p:blipFill>
        <p:spPr>
          <a:xfrm>
            <a:off x="2238701" y="3954382"/>
            <a:ext cx="18216109" cy="7813548"/>
          </a:xfrm>
          <a:prstGeom prst="rect">
            <a:avLst/>
          </a:prstGeom>
        </p:spPr>
      </p:pic>
    </p:spTree>
    <p:extLst>
      <p:ext uri="{BB962C8B-B14F-4D97-AF65-F5344CB8AC3E}">
        <p14:creationId xmlns:p14="http://schemas.microsoft.com/office/powerpoint/2010/main" val="16831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r>
              <a:rPr lang="nl-BE" dirty="0"/>
              <a:t>POINTS </a:t>
            </a:r>
            <a:r>
              <a:rPr lang="nl-BE" dirty="0" err="1"/>
              <a:t>d’ATTENTION</a:t>
            </a:r>
            <a:endParaRPr lang="nl-BE"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8089" y="4267129"/>
            <a:ext cx="10058400" cy="7543800"/>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7391" y="5233492"/>
            <a:ext cx="7517072" cy="5637804"/>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17270116" y="5233492"/>
            <a:ext cx="7517070" cy="5637803"/>
          </a:xfrm>
          <a:prstGeom prst="rect">
            <a:avLst/>
          </a:prstGeom>
        </p:spPr>
      </p:pic>
      <p:sp>
        <p:nvSpPr>
          <p:cNvPr id="3" name="Rechthoek 2"/>
          <p:cNvSpPr/>
          <p:nvPr/>
        </p:nvSpPr>
        <p:spPr>
          <a:xfrm>
            <a:off x="7388088" y="2547973"/>
            <a:ext cx="10058401" cy="2062103"/>
          </a:xfrm>
          <a:prstGeom prst="rect">
            <a:avLst/>
          </a:prstGeom>
        </p:spPr>
        <p:txBody>
          <a:bodyPr wrap="square">
            <a:spAutoFit/>
          </a:bodyPr>
          <a:lstStyle/>
          <a:p>
            <a:r>
              <a:rPr lang="nl-BE" sz="3200" dirty="0"/>
              <a:t>Le béton </a:t>
            </a:r>
            <a:r>
              <a:rPr lang="nl-BE" sz="3200" dirty="0" err="1"/>
              <a:t>est</a:t>
            </a:r>
            <a:r>
              <a:rPr lang="nl-BE" sz="3200" dirty="0"/>
              <a:t> </a:t>
            </a:r>
            <a:r>
              <a:rPr lang="nl-BE" sz="3200" dirty="0" err="1"/>
              <a:t>un</a:t>
            </a:r>
            <a:r>
              <a:rPr lang="nl-BE" sz="3200" dirty="0"/>
              <a:t> </a:t>
            </a:r>
            <a:r>
              <a:rPr lang="nl-BE" sz="3200" dirty="0" err="1"/>
              <a:t>matériau</a:t>
            </a:r>
            <a:r>
              <a:rPr lang="nl-BE" sz="3200" dirty="0"/>
              <a:t> de base </a:t>
            </a:r>
            <a:r>
              <a:rPr lang="nl-BE" sz="3200" dirty="0" err="1"/>
              <a:t>avec</a:t>
            </a:r>
            <a:r>
              <a:rPr lang="nl-BE" sz="3200" dirty="0"/>
              <a:t> </a:t>
            </a:r>
            <a:r>
              <a:rPr lang="nl-BE" sz="3200" dirty="0" err="1"/>
              <a:t>un</a:t>
            </a:r>
            <a:r>
              <a:rPr lang="nl-BE" sz="3200" dirty="0"/>
              <a:t> pH&gt;12,5</a:t>
            </a:r>
          </a:p>
          <a:p>
            <a:r>
              <a:rPr lang="nl-BE" sz="3200" dirty="0"/>
              <a:t>Les </a:t>
            </a:r>
            <a:r>
              <a:rPr lang="nl-BE" sz="3200" dirty="0" err="1"/>
              <a:t>eaux</a:t>
            </a:r>
            <a:r>
              <a:rPr lang="nl-BE" sz="3200" dirty="0"/>
              <a:t> </a:t>
            </a:r>
            <a:r>
              <a:rPr lang="nl-BE" sz="3200" dirty="0" err="1"/>
              <a:t>usées</a:t>
            </a:r>
            <a:r>
              <a:rPr lang="nl-BE" sz="3200" dirty="0"/>
              <a:t> ne </a:t>
            </a:r>
            <a:r>
              <a:rPr lang="nl-BE" sz="3200" dirty="0" err="1"/>
              <a:t>peuvent</a:t>
            </a:r>
            <a:r>
              <a:rPr lang="nl-BE" sz="3200" dirty="0"/>
              <a:t> </a:t>
            </a:r>
            <a:r>
              <a:rPr lang="nl-BE" sz="3200" dirty="0" err="1"/>
              <a:t>être</a:t>
            </a:r>
            <a:r>
              <a:rPr lang="nl-BE" sz="3200" dirty="0"/>
              <a:t> </a:t>
            </a:r>
            <a:r>
              <a:rPr lang="nl-BE" sz="3200" dirty="0" err="1"/>
              <a:t>déversées</a:t>
            </a:r>
            <a:r>
              <a:rPr lang="nl-BE" sz="3200" dirty="0"/>
              <a:t> que si la </a:t>
            </a:r>
            <a:r>
              <a:rPr lang="nl-BE" sz="3200" dirty="0" err="1"/>
              <a:t>valeur</a:t>
            </a:r>
            <a:r>
              <a:rPr lang="nl-BE" sz="3200" dirty="0"/>
              <a:t> pH se </a:t>
            </a:r>
            <a:r>
              <a:rPr lang="nl-BE" sz="3200" dirty="0" err="1"/>
              <a:t>situe</a:t>
            </a:r>
            <a:r>
              <a:rPr lang="nl-BE" sz="3200" dirty="0"/>
              <a:t> </a:t>
            </a:r>
            <a:r>
              <a:rPr lang="nl-BE" sz="3200" dirty="0" err="1"/>
              <a:t>entre</a:t>
            </a:r>
            <a:r>
              <a:rPr lang="nl-BE" sz="3200" dirty="0"/>
              <a:t> 6 et 8,5. (</a:t>
            </a:r>
            <a:r>
              <a:rPr lang="nl-BE" sz="3200" dirty="0" err="1"/>
              <a:t>application</a:t>
            </a:r>
            <a:r>
              <a:rPr lang="nl-BE" sz="3200" dirty="0"/>
              <a:t> CO</a:t>
            </a:r>
            <a:r>
              <a:rPr lang="nl-BE" sz="2800" dirty="0"/>
              <a:t>2</a:t>
            </a:r>
            <a:r>
              <a:rPr lang="nl-BE" sz="3200" dirty="0"/>
              <a:t>)</a:t>
            </a:r>
            <a:br>
              <a:rPr lang="nl-BE" sz="3200" dirty="0"/>
            </a:br>
            <a:endParaRPr lang="nl-BE" sz="3200" dirty="0"/>
          </a:p>
        </p:txBody>
      </p:sp>
      <p:sp>
        <p:nvSpPr>
          <p:cNvPr id="8" name="Rechthoek 7"/>
          <p:cNvSpPr/>
          <p:nvPr/>
        </p:nvSpPr>
        <p:spPr>
          <a:xfrm>
            <a:off x="18031781" y="2501806"/>
            <a:ext cx="6132296" cy="1077218"/>
          </a:xfrm>
          <a:prstGeom prst="rect">
            <a:avLst/>
          </a:prstGeom>
        </p:spPr>
        <p:txBody>
          <a:bodyPr wrap="square">
            <a:spAutoFit/>
          </a:bodyPr>
          <a:lstStyle/>
          <a:p>
            <a:r>
              <a:rPr lang="nl-BE" sz="3200" dirty="0" err="1"/>
              <a:t>L’eau</a:t>
            </a:r>
            <a:r>
              <a:rPr lang="nl-BE" sz="3200" dirty="0"/>
              <a:t> de </a:t>
            </a:r>
            <a:r>
              <a:rPr lang="nl-BE" sz="3200" dirty="0" err="1"/>
              <a:t>rinçage</a:t>
            </a:r>
            <a:r>
              <a:rPr lang="nl-BE" sz="3200" dirty="0"/>
              <a:t> par mixer </a:t>
            </a:r>
            <a:r>
              <a:rPr lang="nl-BE" sz="3200" dirty="0" err="1"/>
              <a:t>est</a:t>
            </a:r>
            <a:r>
              <a:rPr lang="nl-BE" sz="3200" dirty="0"/>
              <a:t> </a:t>
            </a:r>
            <a:r>
              <a:rPr lang="nl-BE" sz="3200" dirty="0" err="1"/>
              <a:t>minime</a:t>
            </a:r>
            <a:r>
              <a:rPr lang="nl-BE" sz="3200" dirty="0"/>
              <a:t> : +/- 20litres/mixer</a:t>
            </a:r>
          </a:p>
        </p:txBody>
      </p:sp>
      <p:sp>
        <p:nvSpPr>
          <p:cNvPr id="10" name="Rechthoek 9"/>
          <p:cNvSpPr/>
          <p:nvPr/>
        </p:nvSpPr>
        <p:spPr>
          <a:xfrm>
            <a:off x="1635369" y="3270738"/>
            <a:ext cx="4069330" cy="492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p:nvSpPr>
        <p:spPr>
          <a:xfrm>
            <a:off x="530097" y="2594684"/>
            <a:ext cx="6565345" cy="1569660"/>
          </a:xfrm>
          <a:prstGeom prst="rect">
            <a:avLst/>
          </a:prstGeom>
        </p:spPr>
        <p:txBody>
          <a:bodyPr wrap="square">
            <a:spAutoFit/>
          </a:bodyPr>
          <a:lstStyle/>
          <a:p>
            <a:r>
              <a:rPr lang="nl-BE" sz="3200" dirty="0"/>
              <a:t>Remplacement big-</a:t>
            </a:r>
            <a:r>
              <a:rPr lang="nl-BE" sz="3200" dirty="0" err="1"/>
              <a:t>bags</a:t>
            </a:r>
            <a:r>
              <a:rPr lang="nl-BE" sz="3200" dirty="0"/>
              <a:t>, </a:t>
            </a:r>
            <a:br>
              <a:rPr lang="nl-BE" sz="3200" dirty="0"/>
            </a:br>
            <a:r>
              <a:rPr lang="nl-BE" sz="3200" dirty="0" err="1"/>
              <a:t>Enterrer</a:t>
            </a:r>
            <a:r>
              <a:rPr lang="nl-BE" sz="3200" dirty="0"/>
              <a:t> </a:t>
            </a:r>
            <a:r>
              <a:rPr lang="nl-BE" sz="3200" dirty="0" err="1"/>
              <a:t>n’est</a:t>
            </a:r>
            <a:r>
              <a:rPr lang="nl-BE" sz="3200" dirty="0"/>
              <a:t> pas </a:t>
            </a:r>
            <a:r>
              <a:rPr lang="nl-BE" sz="3200" dirty="0" err="1"/>
              <a:t>l’idéal</a:t>
            </a:r>
            <a:r>
              <a:rPr lang="nl-BE" sz="3200" dirty="0"/>
              <a:t>: </a:t>
            </a:r>
            <a:r>
              <a:rPr lang="nl-BE" sz="3200" dirty="0" err="1"/>
              <a:t>trop</a:t>
            </a:r>
            <a:r>
              <a:rPr lang="nl-BE" sz="3200" dirty="0"/>
              <a:t>-plein en </a:t>
            </a:r>
            <a:r>
              <a:rPr lang="nl-BE" sz="3200" dirty="0" err="1"/>
              <a:t>cas</a:t>
            </a:r>
            <a:r>
              <a:rPr lang="nl-BE" sz="3200" dirty="0"/>
              <a:t> de </a:t>
            </a:r>
            <a:r>
              <a:rPr lang="nl-BE" sz="3200" dirty="0" err="1"/>
              <a:t>pluie</a:t>
            </a:r>
            <a:r>
              <a:rPr lang="nl-BE" sz="3200" dirty="0"/>
              <a:t> (</a:t>
            </a:r>
            <a:r>
              <a:rPr lang="nl-BE" sz="3200" dirty="0" err="1"/>
              <a:t>pompe</a:t>
            </a:r>
            <a:r>
              <a:rPr lang="nl-BE" sz="3200" dirty="0"/>
              <a:t> </a:t>
            </a:r>
            <a:r>
              <a:rPr lang="nl-BE" sz="3200" dirty="0" err="1"/>
              <a:t>immergée</a:t>
            </a:r>
            <a:r>
              <a:rPr lang="nl-BE" sz="3200" dirty="0"/>
              <a:t>) </a:t>
            </a:r>
          </a:p>
        </p:txBody>
      </p:sp>
    </p:spTree>
    <p:extLst>
      <p:ext uri="{BB962C8B-B14F-4D97-AF65-F5344CB8AC3E}">
        <p14:creationId xmlns:p14="http://schemas.microsoft.com/office/powerpoint/2010/main" val="146543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6"/>
          </p:nvPr>
        </p:nvSpPr>
        <p:spPr>
          <a:xfrm>
            <a:off x="2649911" y="3959901"/>
            <a:ext cx="19077828" cy="5267148"/>
          </a:xfrm>
        </p:spPr>
        <p:txBody>
          <a:bodyPr/>
          <a:lstStyle/>
          <a:p>
            <a:r>
              <a:rPr lang="fr-BE" dirty="0">
                <a:latin typeface="Calibri" panose="020F0502020204030204" pitchFamily="34" charset="0"/>
                <a:cs typeface="Calibri" panose="020F0502020204030204" pitchFamily="34" charset="0"/>
              </a:rPr>
              <a:t>Les obligations pour l’épuration des eaux usées venant du nettoyage des camions mixers ne sont pas reprises dans </a:t>
            </a:r>
            <a:r>
              <a:rPr lang="fr-BE" dirty="0" err="1">
                <a:latin typeface="Calibri" panose="020F0502020204030204" pitchFamily="34" charset="0"/>
                <a:cs typeface="Calibri" panose="020F0502020204030204" pitchFamily="34" charset="0"/>
              </a:rPr>
              <a:t>Vlarem</a:t>
            </a:r>
            <a:r>
              <a:rPr lang="fr-BE" dirty="0">
                <a:latin typeface="Calibri" panose="020F0502020204030204" pitchFamily="34" charset="0"/>
                <a:cs typeface="Calibri" panose="020F0502020204030204" pitchFamily="34" charset="0"/>
              </a:rPr>
              <a:t> et ne sont d’application que si contractuellement imposées par l’adjudicateur</a:t>
            </a:r>
          </a:p>
        </p:txBody>
      </p:sp>
      <p:sp>
        <p:nvSpPr>
          <p:cNvPr id="2" name="Tijdelijke aanduiding voor tekst 1"/>
          <p:cNvSpPr>
            <a:spLocks noGrp="1"/>
          </p:cNvSpPr>
          <p:nvPr>
            <p:ph type="body" sz="quarter" idx="14"/>
          </p:nvPr>
        </p:nvSpPr>
        <p:spPr/>
        <p:txBody>
          <a:bodyPr/>
          <a:lstStyle/>
          <a:p>
            <a:endParaRPr lang="nl-BE"/>
          </a:p>
        </p:txBody>
      </p:sp>
    </p:spTree>
    <p:extLst>
      <p:ext uri="{BB962C8B-B14F-4D97-AF65-F5344CB8AC3E}">
        <p14:creationId xmlns:p14="http://schemas.microsoft.com/office/powerpoint/2010/main" val="902548902"/>
      </p:ext>
    </p:extLst>
  </p:cSld>
  <p:clrMapOvr>
    <a:masterClrMapping/>
  </p:clrMapOvr>
</p:sld>
</file>

<file path=ppt/theme/theme1.xml><?xml version="1.0" encoding="utf-8"?>
<a:theme xmlns:a="http://schemas.openxmlformats.org/drawingml/2006/main" name="Default Theme">
  <a:themeElements>
    <a:clrScheme name="Willemen 1">
      <a:dk1>
        <a:srgbClr val="B1B3B3"/>
      </a:dk1>
      <a:lt1>
        <a:srgbClr val="FFFFFF"/>
      </a:lt1>
      <a:dk2>
        <a:srgbClr val="000000"/>
      </a:dk2>
      <a:lt2>
        <a:srgbClr val="FFFFFF"/>
      </a:lt2>
      <a:accent1>
        <a:srgbClr val="282655"/>
      </a:accent1>
      <a:accent2>
        <a:srgbClr val="DC0023"/>
      </a:accent2>
      <a:accent3>
        <a:srgbClr val="B1B3B3"/>
      </a:accent3>
      <a:accent4>
        <a:srgbClr val="5A5353"/>
      </a:accent4>
      <a:accent5>
        <a:srgbClr val="F3A712"/>
      </a:accent5>
      <a:accent6>
        <a:srgbClr val="077187"/>
      </a:accent6>
      <a:hlink>
        <a:srgbClr val="DC0023"/>
      </a:hlink>
      <a:folHlink>
        <a:srgbClr val="5A5353"/>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6" id="{E3A37B74-5943-0F46-915E-32779CFF9EE0}" vid="{5D7D51AC-C1FD-E04D-B8AA-EFB0D9A4B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8D8E6669173B4BACF92C63E3AAB97F" ma:contentTypeVersion="9" ma:contentTypeDescription="Create a new document." ma:contentTypeScope="" ma:versionID="e690c7a75ef5aa28fa291c5f1ec11764">
  <xsd:schema xmlns:xsd="http://www.w3.org/2001/XMLSchema" xmlns:xs="http://www.w3.org/2001/XMLSchema" xmlns:p="http://schemas.microsoft.com/office/2006/metadata/properties" xmlns:ns2="1eff8a72-a531-4306-82ee-18f2f3a53bf0" xmlns:ns3="a6ba6000-9a4c-4f58-a623-d50dbf0506cd" targetNamespace="http://schemas.microsoft.com/office/2006/metadata/properties" ma:root="true" ma:fieldsID="8c172b49ef7b1cca246200f5dac1fa35" ns2:_="" ns3:_="">
    <xsd:import namespace="1eff8a72-a531-4306-82ee-18f2f3a53bf0"/>
    <xsd:import namespace="a6ba6000-9a4c-4f58-a623-d50dbf0506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f8a72-a531-4306-82ee-18f2f3a53b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a6000-9a4c-4f58-a623-d50dbf0506c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Status" ma:index="16" nillable="true" ma:displayName="Status" ma:default="Draft" ma:format="Dropdown" ma:internalName="Status">
      <xsd:simpleType>
        <xsd:restriction base="dms:Choice">
          <xsd:enumeration value="Draft"/>
          <xsd:enumeration value="Ter verificatie"/>
          <xsd:enumeration value="Ter goedkeuring"/>
          <xsd:enumeration value="Goedgekeurd"/>
          <xsd:enumeration value="Vervall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a6ba6000-9a4c-4f58-a623-d50dbf0506cd">Draft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18C3D-84CC-47C2-A83A-C64F823E3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f8a72-a531-4306-82ee-18f2f3a53bf0"/>
    <ds:schemaRef ds:uri="a6ba6000-9a4c-4f58-a623-d50dbf050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8C19CB-C43D-49E0-ADCB-C5DB02645CE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6ba6000-9a4c-4f58-a623-d50dbf0506cd"/>
    <ds:schemaRef ds:uri="http://purl.org/dc/terms/"/>
    <ds:schemaRef ds:uri="1eff8a72-a531-4306-82ee-18f2f3a53bf0"/>
    <ds:schemaRef ds:uri="http://www.w3.org/XML/1998/namespace"/>
    <ds:schemaRef ds:uri="http://purl.org/dc/dcmitype/"/>
  </ds:schemaRefs>
</ds:datastoreItem>
</file>

<file path=customXml/itemProps3.xml><?xml version="1.0" encoding="utf-8"?>
<ds:datastoreItem xmlns:ds="http://schemas.openxmlformats.org/officeDocument/2006/customXml" ds:itemID="{212677CD-D21D-45A5-8C72-1EF04DC25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2894</TotalTime>
  <Words>287</Words>
  <Application>Microsoft Office PowerPoint</Application>
  <PresentationFormat>Personnalisé</PresentationFormat>
  <Paragraphs>27</Paragraphs>
  <Slides>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vt:i4>
      </vt:variant>
    </vt:vector>
  </HeadingPairs>
  <TitlesOfParts>
    <vt:vector size="16" baseType="lpstr">
      <vt:lpstr>Arial</vt:lpstr>
      <vt:lpstr>Bebas Neue</vt:lpstr>
      <vt:lpstr>Calibri</vt:lpstr>
      <vt:lpstr>Calibri Light</vt:lpstr>
      <vt:lpstr>Gill Sans</vt:lpstr>
      <vt:lpstr>Lato Light</vt:lpstr>
      <vt:lpstr>Montserrat Hairline</vt:lpstr>
      <vt:lpstr>Montserrat Light</vt:lpstr>
      <vt:lpstr>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Van Oevelen</dc:creator>
  <cp:lastModifiedBy>Brigitte Van Der Voorde</cp:lastModifiedBy>
  <cp:revision>155</cp:revision>
  <cp:lastPrinted>2019-03-14T06:59:51Z</cp:lastPrinted>
  <dcterms:modified xsi:type="dcterms:W3CDTF">2019-03-14T07:03:23Z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0x0101006A8D8E6669173B4BACF92C63E3AAB97F</vt:lpwstr>
  </property>
</Properties>
</file>