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345" r:id="rId5"/>
    <p:sldId id="349" r:id="rId6"/>
    <p:sldId id="357" r:id="rId7"/>
    <p:sldId id="355" r:id="rId8"/>
    <p:sldId id="346" r:id="rId9"/>
    <p:sldId id="356" r:id="rId10"/>
    <p:sldId id="348" r:id="rId11"/>
  </p:sldIdLst>
  <p:sldSz cx="24377650" cy="13716000"/>
  <p:notesSz cx="6797675" cy="9926638"/>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12" userDrawn="1">
          <p15:clr>
            <a:srgbClr val="A4A3A4"/>
          </p15:clr>
        </p15:guide>
        <p15:guide id="4" pos="14350" userDrawn="1">
          <p15:clr>
            <a:srgbClr val="A4A3A4"/>
          </p15:clr>
        </p15:guide>
        <p15:guide id="5" pos="7678" userDrawn="1">
          <p15:clr>
            <a:srgbClr val="A4A3A4"/>
          </p15:clr>
        </p15:guide>
        <p15:guide id="6" pos="982" userDrawn="1">
          <p15:clr>
            <a:srgbClr val="A4A3A4"/>
          </p15:clr>
        </p15:guide>
        <p15:guide id="8" orient="horz" pos="5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3F91"/>
    <a:srgbClr val="FFFFFF"/>
    <a:srgbClr val="B1B3B3"/>
    <a:srgbClr val="DC0023"/>
    <a:srgbClr val="282655"/>
    <a:srgbClr val="D02032"/>
    <a:srgbClr val="000C28"/>
    <a:srgbClr val="000820"/>
    <a:srgbClr val="FFC737"/>
    <a:srgbClr val="EC72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8B1032C-EA38-4F05-BA0D-38AFFFC7BED3}" styleName="Stijl, licht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636" y="90"/>
      </p:cViewPr>
      <p:guideLst>
        <p:guide orient="horz" pos="8112"/>
        <p:guide pos="14350"/>
        <p:guide pos="7678"/>
        <p:guide pos="982"/>
        <p:guide orient="horz" pos="50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Van Oevelen" userId="S::peter.vanoevelen@franki.be::9ccf888f-2431-464a-a34b-2ab1148821a3" providerId="AD" clId="Web-{3242EF5F-DA60-4A60-9D9D-691663ED894E}"/>
    <pc:docChg chg="delSld">
      <pc:chgData name="Peter Van Oevelen" userId="S::peter.vanoevelen@franki.be::9ccf888f-2431-464a-a34b-2ab1148821a3" providerId="AD" clId="Web-{3242EF5F-DA60-4A60-9D9D-691663ED894E}" dt="2018-04-23T12:11:16.290" v="0"/>
      <pc:docMkLst>
        <pc:docMk/>
      </pc:docMkLst>
      <pc:sldChg chg="del">
        <pc:chgData name="Peter Van Oevelen" userId="S::peter.vanoevelen@franki.be::9ccf888f-2431-464a-a34b-2ab1148821a3" providerId="AD" clId="Web-{3242EF5F-DA60-4A60-9D9D-691663ED894E}" dt="2018-04-23T12:11:16.290" v="0"/>
        <pc:sldMkLst>
          <pc:docMk/>
          <pc:sldMk cId="197798748" sldId="259"/>
        </pc:sldMkLst>
      </pc:sldChg>
    </pc:docChg>
  </pc:docChgLst>
  <pc:docChgLst>
    <pc:chgData name="Peter Van Oevelen" userId="S::peter.vanoevelen@franki.be::9ccf888f-2431-464a-a34b-2ab1148821a3" providerId="AD" clId="Web-{BA6A0EAB-7E37-41ED-A524-79CF27572F3E}"/>
    <pc:docChg chg="modSld">
      <pc:chgData name="Peter Van Oevelen" userId="S::peter.vanoevelen@franki.be::9ccf888f-2431-464a-a34b-2ab1148821a3" providerId="AD" clId="Web-{BA6A0EAB-7E37-41ED-A524-79CF27572F3E}" dt="2018-04-23T12:20:47.226" v="31"/>
      <pc:docMkLst>
        <pc:docMk/>
      </pc:docMkLst>
      <pc:sldChg chg="modSp">
        <pc:chgData name="Peter Van Oevelen" userId="S::peter.vanoevelen@franki.be::9ccf888f-2431-464a-a34b-2ab1148821a3" providerId="AD" clId="Web-{BA6A0EAB-7E37-41ED-A524-79CF27572F3E}" dt="2018-04-23T12:19:25.055" v="3"/>
        <pc:sldMkLst>
          <pc:docMk/>
          <pc:sldMk cId="1800615567" sldId="312"/>
        </pc:sldMkLst>
        <pc:spChg chg="mod">
          <ac:chgData name="Peter Van Oevelen" userId="S::peter.vanoevelen@franki.be::9ccf888f-2431-464a-a34b-2ab1148821a3" providerId="AD" clId="Web-{BA6A0EAB-7E37-41ED-A524-79CF27572F3E}" dt="2018-04-23T12:19:25.055" v="3"/>
          <ac:spMkLst>
            <pc:docMk/>
            <pc:sldMk cId="1800615567" sldId="312"/>
            <ac:spMk id="8" creationId="{00000000-0000-0000-0000-000000000000}"/>
          </ac:spMkLst>
        </pc:spChg>
      </pc:sldChg>
      <pc:sldChg chg="addSp delSp modSp">
        <pc:chgData name="Peter Van Oevelen" userId="S::peter.vanoevelen@franki.be::9ccf888f-2431-464a-a34b-2ab1148821a3" providerId="AD" clId="Web-{BA6A0EAB-7E37-41ED-A524-79CF27572F3E}" dt="2018-04-23T12:20:47.226" v="31"/>
        <pc:sldMkLst>
          <pc:docMk/>
          <pc:sldMk cId="3208357959" sldId="314"/>
        </pc:sldMkLst>
        <pc:spChg chg="add mod">
          <ac:chgData name="Peter Van Oevelen" userId="S::peter.vanoevelen@franki.be::9ccf888f-2431-464a-a34b-2ab1148821a3" providerId="AD" clId="Web-{BA6A0EAB-7E37-41ED-A524-79CF27572F3E}" dt="2018-04-23T12:20:33.101" v="25"/>
          <ac:spMkLst>
            <pc:docMk/>
            <pc:sldMk cId="3208357959" sldId="314"/>
            <ac:spMk id="3" creationId="{486C61FE-11E8-4E78-9D95-DC0A3C527CE8}"/>
          </ac:spMkLst>
        </pc:spChg>
        <pc:spChg chg="del mod">
          <ac:chgData name="Peter Van Oevelen" userId="S::peter.vanoevelen@franki.be::9ccf888f-2431-464a-a34b-2ab1148821a3" providerId="AD" clId="Web-{BA6A0EAB-7E37-41ED-A524-79CF27572F3E}" dt="2018-04-23T12:20:47.226" v="31"/>
          <ac:spMkLst>
            <pc:docMk/>
            <pc:sldMk cId="3208357959" sldId="314"/>
            <ac:spMk id="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4631" tIns="47316" rIns="94631" bIns="47316" rtlCol="0"/>
          <a:lstStyle>
            <a:lvl1pPr algn="l">
              <a:defRPr sz="1200">
                <a:latin typeface="Calibri Light"/>
              </a:defRPr>
            </a:lvl1pPr>
          </a:lstStyle>
          <a:p>
            <a:endParaRPr lang="en-US"/>
          </a:p>
        </p:txBody>
      </p:sp>
      <p:sp>
        <p:nvSpPr>
          <p:cNvPr id="3" name="Date Placeholder 2"/>
          <p:cNvSpPr>
            <a:spLocks noGrp="1"/>
          </p:cNvSpPr>
          <p:nvPr>
            <p:ph type="dt" idx="1"/>
          </p:nvPr>
        </p:nvSpPr>
        <p:spPr>
          <a:xfrm>
            <a:off x="3850442" y="1"/>
            <a:ext cx="2945659" cy="496332"/>
          </a:xfrm>
          <a:prstGeom prst="rect">
            <a:avLst/>
          </a:prstGeom>
        </p:spPr>
        <p:txBody>
          <a:bodyPr vert="horz" lIns="94631" tIns="47316" rIns="94631" bIns="47316" rtlCol="0"/>
          <a:lstStyle>
            <a:lvl1pPr algn="r">
              <a:defRPr sz="1200">
                <a:latin typeface="Calibri Light"/>
              </a:defRPr>
            </a:lvl1pPr>
          </a:lstStyle>
          <a:p>
            <a:fld id="{EFC10EE1-B198-C942-8235-326C972CBB30}" type="datetimeFigureOut">
              <a:rPr lang="en-US" smtClean="0"/>
              <a:pPr/>
              <a:t>3/14/2019</a:t>
            </a:fld>
            <a:endParaRPr lang="en-US"/>
          </a:p>
        </p:txBody>
      </p:sp>
      <p:sp>
        <p:nvSpPr>
          <p:cNvPr id="4" name="Slide Image Placeholder 3"/>
          <p:cNvSpPr>
            <a:spLocks noGrp="1" noRot="1" noChangeAspect="1"/>
          </p:cNvSpPr>
          <p:nvPr>
            <p:ph type="sldImg" idx="2"/>
          </p:nvPr>
        </p:nvSpPr>
        <p:spPr>
          <a:xfrm>
            <a:off x="92075" y="744538"/>
            <a:ext cx="6613525" cy="3721100"/>
          </a:xfrm>
          <a:prstGeom prst="rect">
            <a:avLst/>
          </a:prstGeom>
          <a:noFill/>
          <a:ln w="12700">
            <a:solidFill>
              <a:prstClr val="black"/>
            </a:solidFill>
          </a:ln>
        </p:spPr>
        <p:txBody>
          <a:bodyPr vert="horz" lIns="94631" tIns="47316" rIns="94631" bIns="47316" rtlCol="0" anchor="ctr"/>
          <a:lstStyle/>
          <a:p>
            <a:endParaRPr lang="en-US"/>
          </a:p>
        </p:txBody>
      </p:sp>
      <p:sp>
        <p:nvSpPr>
          <p:cNvPr id="5" name="Notes Placeholder 4"/>
          <p:cNvSpPr>
            <a:spLocks noGrp="1"/>
          </p:cNvSpPr>
          <p:nvPr>
            <p:ph type="body" sz="quarter" idx="3"/>
          </p:nvPr>
        </p:nvSpPr>
        <p:spPr>
          <a:xfrm>
            <a:off x="679768" y="4715154"/>
            <a:ext cx="5438140" cy="4466988"/>
          </a:xfrm>
          <a:prstGeom prst="rect">
            <a:avLst/>
          </a:prstGeom>
        </p:spPr>
        <p:txBody>
          <a:bodyPr vert="horz" lIns="94631" tIns="47316" rIns="94631" bIns="473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6332"/>
          </a:xfrm>
          <a:prstGeom prst="rect">
            <a:avLst/>
          </a:prstGeom>
        </p:spPr>
        <p:txBody>
          <a:bodyPr vert="horz" lIns="94631" tIns="47316" rIns="94631" bIns="47316" rtlCol="0" anchor="b"/>
          <a:lstStyle>
            <a:lvl1pPr algn="l">
              <a:defRPr sz="1200">
                <a:latin typeface="Calibri Light"/>
              </a:defRPr>
            </a:lvl1pPr>
          </a:lstStyle>
          <a:p>
            <a:endParaRPr lang="en-US"/>
          </a:p>
        </p:txBody>
      </p:sp>
      <p:sp>
        <p:nvSpPr>
          <p:cNvPr id="7" name="Slide Number Placeholder 6"/>
          <p:cNvSpPr>
            <a:spLocks noGrp="1"/>
          </p:cNvSpPr>
          <p:nvPr>
            <p:ph type="sldNum" sz="quarter" idx="5"/>
          </p:nvPr>
        </p:nvSpPr>
        <p:spPr>
          <a:xfrm>
            <a:off x="3850442" y="9428584"/>
            <a:ext cx="2945659" cy="496332"/>
          </a:xfrm>
          <a:prstGeom prst="rect">
            <a:avLst/>
          </a:prstGeom>
        </p:spPr>
        <p:txBody>
          <a:bodyPr vert="horz" lIns="94631" tIns="47316" rIns="94631" bIns="47316" rtlCol="0" anchor="b"/>
          <a:lstStyle>
            <a:lvl1pPr algn="r">
              <a:defRPr sz="1200">
                <a:latin typeface="Calibri Light"/>
              </a:defRPr>
            </a:lvl1pPr>
          </a:lstStyle>
          <a:p>
            <a:fld id="{006BE02D-20C0-F840-AFAC-BEA99C74FDC2}" type="slidenum">
              <a:rPr lang="en-US" smtClean="0"/>
              <a:pPr/>
              <a:t>‹N°›</a:t>
            </a:fld>
            <a:endParaRPr lang="en-US"/>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a:stretch>
            <a:fillRect/>
          </a:stretch>
        </p:blipFill>
        <p:spPr>
          <a:xfrm>
            <a:off x="10153100" y="2252318"/>
            <a:ext cx="4082942" cy="3491990"/>
          </a:xfrm>
          <a:prstGeom prst="rect">
            <a:avLst/>
          </a:prstGeom>
        </p:spPr>
      </p:pic>
      <p:cxnSp>
        <p:nvCxnSpPr>
          <p:cNvPr id="6" name="Straight Connector 49"/>
          <p:cNvCxnSpPr/>
          <p:nvPr userDrawn="1"/>
        </p:nvCxnSpPr>
        <p:spPr>
          <a:xfrm>
            <a:off x="10369034" y="9956461"/>
            <a:ext cx="3639583" cy="0"/>
          </a:xfrm>
          <a:prstGeom prst="line">
            <a:avLst/>
          </a:prstGeom>
          <a:ln w="889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18"/>
          <p:cNvSpPr>
            <a:spLocks noGrp="1"/>
          </p:cNvSpPr>
          <p:nvPr>
            <p:ph type="body" sz="quarter" idx="13" hasCustomPrompt="1"/>
          </p:nvPr>
        </p:nvSpPr>
        <p:spPr>
          <a:xfrm>
            <a:off x="2649911" y="7365419"/>
            <a:ext cx="19077828" cy="1041311"/>
          </a:xfrm>
          <a:prstGeom prst="rect">
            <a:avLst/>
          </a:prstGeom>
        </p:spPr>
        <p:txBody>
          <a:bodyPr vert="horz" wrap="square" lIns="0" anchor="ctr">
            <a:spAutoFit/>
          </a:bodyPr>
          <a:lstStyle>
            <a:lvl1pPr marL="0" indent="0" algn="ctr">
              <a:lnSpc>
                <a:spcPts val="7399"/>
              </a:lnSpc>
              <a:buNone/>
              <a:defRPr sz="8500" b="1" cap="all" spc="300" baseline="0">
                <a:solidFill>
                  <a:schemeClr val="accent1"/>
                </a:solidFill>
                <a:latin typeface="Arial" charset="0"/>
                <a:ea typeface="Arial" charset="0"/>
                <a:cs typeface="Arial" charset="0"/>
              </a:defRPr>
            </a:lvl1pPr>
          </a:lstStyle>
          <a:p>
            <a:pPr lvl="0"/>
            <a:r>
              <a:rPr lang="en-US"/>
              <a:t>TITEL PRESENTATIE</a:t>
            </a:r>
            <a:endParaRPr lang="nl-NL"/>
          </a:p>
        </p:txBody>
      </p:sp>
      <p:sp>
        <p:nvSpPr>
          <p:cNvPr id="17" name="Tijdelijke aanduiding voor tekst 12"/>
          <p:cNvSpPr>
            <a:spLocks noGrp="1"/>
          </p:cNvSpPr>
          <p:nvPr>
            <p:ph type="body" sz="quarter" idx="14" hasCustomPrompt="1"/>
          </p:nvPr>
        </p:nvSpPr>
        <p:spPr>
          <a:xfrm>
            <a:off x="8715092" y="10526321"/>
            <a:ext cx="6925751" cy="904863"/>
          </a:xfrm>
          <a:prstGeom prst="rect">
            <a:avLst/>
          </a:prstGeom>
        </p:spPr>
        <p:txBody>
          <a:bodyPr vert="horz" wrap="square">
            <a:spAutoFit/>
          </a:bodyPr>
          <a:lstStyle>
            <a:lvl1pPr marL="0" indent="0" algn="ctr">
              <a:lnSpc>
                <a:spcPct val="120000"/>
              </a:lnSpc>
              <a:spcBef>
                <a:spcPts val="0"/>
              </a:spcBef>
              <a:buNone/>
              <a:defRPr sz="4400" b="0" i="0">
                <a:latin typeface="Calibri" charset="0"/>
                <a:ea typeface="Calibri" charset="0"/>
                <a:cs typeface="Calibri" charset="0"/>
              </a:defRPr>
            </a:lvl1pPr>
          </a:lstStyle>
          <a:p>
            <a:pPr lvl="0"/>
            <a:r>
              <a:rPr lang="nl-NL"/>
              <a:t>ONDERTITEL</a:t>
            </a:r>
          </a:p>
        </p:txBody>
      </p:sp>
      <p:sp>
        <p:nvSpPr>
          <p:cNvPr id="18" name="Tijdelijke aanduiding voor tekst 12"/>
          <p:cNvSpPr>
            <a:spLocks noGrp="1"/>
          </p:cNvSpPr>
          <p:nvPr>
            <p:ph type="body" sz="quarter" idx="15" hasCustomPrompt="1"/>
          </p:nvPr>
        </p:nvSpPr>
        <p:spPr>
          <a:xfrm>
            <a:off x="8715092" y="11214185"/>
            <a:ext cx="6925751" cy="904863"/>
          </a:xfrm>
          <a:prstGeom prst="rect">
            <a:avLst/>
          </a:prstGeom>
        </p:spPr>
        <p:txBody>
          <a:bodyPr vert="horz" wrap="square">
            <a:spAutoFit/>
          </a:bodyPr>
          <a:lstStyle>
            <a:lvl1pPr marL="0" indent="0" algn="ctr">
              <a:lnSpc>
                <a:spcPct val="120000"/>
              </a:lnSpc>
              <a:spcBef>
                <a:spcPts val="0"/>
              </a:spcBef>
              <a:buNone/>
              <a:defRPr sz="4400" b="0" i="0">
                <a:latin typeface="Calibri Light" charset="0"/>
                <a:ea typeface="Calibri Light" charset="0"/>
                <a:cs typeface="Calibri Light" charset="0"/>
              </a:defRPr>
            </a:lvl1pPr>
          </a:lstStyle>
          <a:p>
            <a:pPr lvl="0"/>
            <a:r>
              <a:rPr lang="nl-NL"/>
              <a:t>NAAM, FUNCTIETITEL</a:t>
            </a:r>
          </a:p>
        </p:txBody>
      </p:sp>
    </p:spTree>
    <p:extLst>
      <p:ext uri="{BB962C8B-B14F-4D97-AF65-F5344CB8AC3E}">
        <p14:creationId xmlns:p14="http://schemas.microsoft.com/office/powerpoint/2010/main" val="412557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helm2">
    <p:spTree>
      <p:nvGrpSpPr>
        <p:cNvPr id="1" name=""/>
        <p:cNvGrpSpPr/>
        <p:nvPr/>
      </p:nvGrpSpPr>
      <p:grpSpPr>
        <a:xfrm>
          <a:off x="0" y="0"/>
          <a:ext cx="0" cy="0"/>
          <a:chOff x="0" y="0"/>
          <a:chExt cx="0" cy="0"/>
        </a:xfrm>
      </p:grpSpPr>
      <p:pic>
        <p:nvPicPr>
          <p:cNvPr id="13" name="Afbeelding 12"/>
          <p:cNvPicPr>
            <a:picLocks noChangeAspect="1"/>
          </p:cNvPicPr>
          <p:nvPr userDrawn="1"/>
        </p:nvPicPr>
        <p:blipFill>
          <a:blip r:embed="rId2"/>
          <a:stretch>
            <a:fillRect/>
          </a:stretch>
        </p:blipFill>
        <p:spPr>
          <a:xfrm>
            <a:off x="-25527" y="12347078"/>
            <a:ext cx="24377650" cy="1351507"/>
          </a:xfrm>
          <a:prstGeom prst="rect">
            <a:avLst/>
          </a:prstGeom>
        </p:spPr>
      </p:pic>
      <p:cxnSp>
        <p:nvCxnSpPr>
          <p:cNvPr id="4" name="Straight Connector 49"/>
          <p:cNvCxnSpPr/>
          <p:nvPr userDrawn="1"/>
        </p:nvCxnSpPr>
        <p:spPr>
          <a:xfrm>
            <a:off x="1796797" y="3586922"/>
            <a:ext cx="3639583" cy="0"/>
          </a:xfrm>
          <a:prstGeom prst="line">
            <a:avLst/>
          </a:prstGeom>
          <a:ln w="889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9" name="Tijdelijke aanduiding voor tekst 18"/>
          <p:cNvSpPr>
            <a:spLocks noGrp="1"/>
          </p:cNvSpPr>
          <p:nvPr>
            <p:ph type="body" sz="quarter" idx="16" hasCustomPrompt="1"/>
          </p:nvPr>
        </p:nvSpPr>
        <p:spPr>
          <a:xfrm>
            <a:off x="1796797" y="1328116"/>
            <a:ext cx="20733003" cy="1047188"/>
          </a:xfrm>
          <a:prstGeom prst="rect">
            <a:avLst/>
          </a:prstGeom>
        </p:spPr>
        <p:txBody>
          <a:bodyPr vert="horz" wrap="square" lIns="0" anchor="ctr">
            <a:spAutoFit/>
          </a:bodyPr>
          <a:lstStyle>
            <a:lvl1pPr marL="0" indent="0" algn="l">
              <a:lnSpc>
                <a:spcPts val="7399"/>
              </a:lnSpc>
              <a:buNone/>
              <a:defRPr sz="6400" b="1" i="0" cap="all" spc="300" baseline="0">
                <a:solidFill>
                  <a:schemeClr val="accent1"/>
                </a:solidFill>
                <a:latin typeface="Arial" charset="0"/>
                <a:ea typeface="Arial" charset="0"/>
                <a:cs typeface="Arial" charset="0"/>
              </a:defRPr>
            </a:lvl1pPr>
          </a:lstStyle>
          <a:p>
            <a:pPr lvl="0"/>
            <a:r>
              <a:rPr lang="en-US"/>
              <a:t>TEKSTSLIDE</a:t>
            </a:r>
            <a:endParaRPr lang="nl-NL"/>
          </a:p>
        </p:txBody>
      </p:sp>
      <p:sp>
        <p:nvSpPr>
          <p:cNvPr id="11" name="Tijdelijke aanduiding voor tekst 12"/>
          <p:cNvSpPr>
            <a:spLocks noGrp="1"/>
          </p:cNvSpPr>
          <p:nvPr>
            <p:ph type="body" sz="quarter" idx="14" hasCustomPrompt="1"/>
          </p:nvPr>
        </p:nvSpPr>
        <p:spPr>
          <a:xfrm>
            <a:off x="1796797" y="4166071"/>
            <a:ext cx="9780946" cy="7601859"/>
          </a:xfrm>
          <a:prstGeom prst="rect">
            <a:avLst/>
          </a:prstGeom>
        </p:spPr>
        <p:txBody>
          <a:bodyPr vert="horz" wrap="square">
            <a:noAutofit/>
          </a:bodyPr>
          <a:lstStyle>
            <a:lvl1pPr marL="722313" indent="-722313">
              <a:lnSpc>
                <a:spcPct val="120000"/>
              </a:lnSpc>
              <a:spcBef>
                <a:spcPts val="0"/>
              </a:spcBef>
              <a:buSzPct val="50000"/>
              <a:buFontTx/>
              <a:buBlip>
                <a:blip r:embed="rId3"/>
              </a:buBlip>
              <a:defRPr sz="3800" b="0" i="0">
                <a:solidFill>
                  <a:schemeClr val="tx2"/>
                </a:solidFill>
                <a:latin typeface="Calibri Light" charset="0"/>
                <a:ea typeface="Calibri Light" charset="0"/>
                <a:cs typeface="Calibri Light" charset="0"/>
              </a:defRPr>
            </a:lvl1pPr>
            <a:lvl2pPr>
              <a:defRPr baseline="0">
                <a:solidFill>
                  <a:schemeClr val="tx1">
                    <a:lumMod val="50000"/>
                  </a:schemeClr>
                </a:solidFill>
              </a:defRPr>
            </a:lvl2pPr>
            <a:lvl3pPr marL="1828434" indent="0">
              <a:buNone/>
              <a:defRPr/>
            </a:lvl3pPr>
          </a:lstStyle>
          <a:p>
            <a:pPr lvl="0"/>
            <a:r>
              <a:rPr lang="nl-NL" err="1"/>
              <a:t>Bullet</a:t>
            </a:r>
            <a:endParaRPr lang="nl-NL"/>
          </a:p>
          <a:p>
            <a:pPr lvl="1"/>
            <a:endParaRPr lang="nl-NL"/>
          </a:p>
          <a:p>
            <a:pPr lvl="0"/>
            <a:r>
              <a:rPr lang="nl-NL" err="1"/>
              <a:t>Bullet</a:t>
            </a:r>
            <a:endParaRPr lang="nl-NL"/>
          </a:p>
          <a:p>
            <a:pPr lvl="0"/>
            <a:r>
              <a:rPr lang="nl-NL" err="1"/>
              <a:t>Bullet</a:t>
            </a:r>
            <a:endParaRPr lang="nl-NL"/>
          </a:p>
        </p:txBody>
      </p:sp>
      <p:sp>
        <p:nvSpPr>
          <p:cNvPr id="6" name="Tijdelijke aanduiding voor tekst 12"/>
          <p:cNvSpPr>
            <a:spLocks noGrp="1"/>
          </p:cNvSpPr>
          <p:nvPr>
            <p:ph type="body" sz="quarter" idx="17" hasCustomPrompt="1"/>
          </p:nvPr>
        </p:nvSpPr>
        <p:spPr>
          <a:xfrm>
            <a:off x="12748854" y="4166071"/>
            <a:ext cx="9780946" cy="7601859"/>
          </a:xfrm>
          <a:prstGeom prst="rect">
            <a:avLst/>
          </a:prstGeom>
        </p:spPr>
        <p:txBody>
          <a:bodyPr vert="horz" wrap="square">
            <a:noAutofit/>
          </a:bodyPr>
          <a:lstStyle>
            <a:lvl1pPr marL="722313" indent="-722313">
              <a:lnSpc>
                <a:spcPct val="120000"/>
              </a:lnSpc>
              <a:spcBef>
                <a:spcPts val="0"/>
              </a:spcBef>
              <a:buSzPct val="50000"/>
              <a:buFontTx/>
              <a:buBlip>
                <a:blip r:embed="rId3"/>
              </a:buBlip>
              <a:defRPr sz="3800" b="0" i="0">
                <a:solidFill>
                  <a:schemeClr val="tx2"/>
                </a:solidFill>
                <a:latin typeface="Calibri Light" charset="0"/>
                <a:ea typeface="Calibri Light" charset="0"/>
                <a:cs typeface="Calibri Light" charset="0"/>
              </a:defRPr>
            </a:lvl1pPr>
            <a:lvl2pPr>
              <a:defRPr>
                <a:solidFill>
                  <a:schemeClr val="tx1">
                    <a:lumMod val="50000"/>
                  </a:schemeClr>
                </a:solidFill>
              </a:defRPr>
            </a:lvl2pPr>
            <a:lvl3pPr marL="1828434" indent="0">
              <a:buNone/>
              <a:defRPr/>
            </a:lvl3pPr>
          </a:lstStyle>
          <a:p>
            <a:pPr lvl="0"/>
            <a:r>
              <a:rPr lang="nl-NL" err="1"/>
              <a:t>Bullet</a:t>
            </a:r>
            <a:endParaRPr lang="nl-NL"/>
          </a:p>
          <a:p>
            <a:pPr lvl="1"/>
            <a:endParaRPr lang="nl-NL"/>
          </a:p>
          <a:p>
            <a:pPr lvl="0"/>
            <a:r>
              <a:rPr lang="nl-NL" err="1"/>
              <a:t>Bullet</a:t>
            </a:r>
            <a:endParaRPr lang="nl-NL"/>
          </a:p>
          <a:p>
            <a:pPr lvl="0"/>
            <a:r>
              <a:rPr lang="nl-NL" err="1"/>
              <a:t>Bullet</a:t>
            </a:r>
            <a:endParaRPr lang="nl-NL"/>
          </a:p>
        </p:txBody>
      </p:sp>
      <p:sp>
        <p:nvSpPr>
          <p:cNvPr id="8" name="Tijdelijke aanduiding voor dianummer 2"/>
          <p:cNvSpPr txBox="1">
            <a:spLocks/>
          </p:cNvSpPr>
          <p:nvPr userDrawn="1"/>
        </p:nvSpPr>
        <p:spPr>
          <a:xfrm>
            <a:off x="17418252" y="12418390"/>
            <a:ext cx="5688012" cy="730250"/>
          </a:xfrm>
          <a:prstGeom prst="rect">
            <a:avLst/>
          </a:prstGeom>
        </p:spPr>
        <p:txBody>
          <a:bodyPr/>
          <a:lstStyle>
            <a:defPPr>
              <a:defRPr lang="en-US"/>
            </a:defPPr>
            <a:lvl1pPr marL="0" algn="r" defTabSz="1828434" rtl="0" eaLnBrk="1" latinLnBrk="0" hangingPunct="1">
              <a:defRPr sz="1200" kern="1200">
                <a:solidFill>
                  <a:schemeClr val="tx1"/>
                </a:solidFill>
                <a:latin typeface="Montserrat" charset="0"/>
                <a:ea typeface="Montserrat" charset="0"/>
                <a:cs typeface="Montserrat" charset="0"/>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r>
              <a:rPr lang="nl-NL" sz="1300" b="0" i="0">
                <a:latin typeface="Calibri Light" charset="0"/>
                <a:ea typeface="Calibri Light" charset="0"/>
                <a:cs typeface="Calibri Light" charset="0"/>
              </a:rPr>
              <a:t> Willemen Groep    </a:t>
            </a:r>
            <a:fld id="{2D701F4B-7D60-5848-8B03-5AAA2BB3BD5F}" type="slidenum">
              <a:rPr lang="nl-NL" sz="1300" b="0" i="0" smtClean="0">
                <a:latin typeface="Calibri Light" charset="0"/>
                <a:ea typeface="Calibri Light" charset="0"/>
                <a:cs typeface="Calibri Light" charset="0"/>
              </a:rPr>
              <a:pPr/>
              <a:t>‹N°›</a:t>
            </a:fld>
            <a:endParaRPr lang="nl-NL" sz="1300" b="0" i="0">
              <a:latin typeface="Calibri Light" charset="0"/>
              <a:ea typeface="Calibri Light" charset="0"/>
              <a:cs typeface="Calibri Light" charset="0"/>
            </a:endParaRPr>
          </a:p>
        </p:txBody>
      </p:sp>
    </p:spTree>
    <p:extLst>
      <p:ext uri="{BB962C8B-B14F-4D97-AF65-F5344CB8AC3E}">
        <p14:creationId xmlns:p14="http://schemas.microsoft.com/office/powerpoint/2010/main" val="1964403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slide vierkant 1">
    <p:spTree>
      <p:nvGrpSpPr>
        <p:cNvPr id="1" name=""/>
        <p:cNvGrpSpPr/>
        <p:nvPr/>
      </p:nvGrpSpPr>
      <p:grpSpPr>
        <a:xfrm>
          <a:off x="0" y="0"/>
          <a:ext cx="0" cy="0"/>
          <a:chOff x="0" y="0"/>
          <a:chExt cx="0" cy="0"/>
        </a:xfrm>
      </p:grpSpPr>
      <p:pic>
        <p:nvPicPr>
          <p:cNvPr id="14" name="Afbeelding 13"/>
          <p:cNvPicPr>
            <a:picLocks noChangeAspect="1"/>
          </p:cNvPicPr>
          <p:nvPr userDrawn="1"/>
        </p:nvPicPr>
        <p:blipFill>
          <a:blip r:embed="rId2"/>
          <a:stretch>
            <a:fillRect/>
          </a:stretch>
        </p:blipFill>
        <p:spPr>
          <a:xfrm>
            <a:off x="-25527" y="12347078"/>
            <a:ext cx="24377650" cy="1351507"/>
          </a:xfrm>
          <a:prstGeom prst="rect">
            <a:avLst/>
          </a:prstGeom>
        </p:spPr>
      </p:pic>
      <p:cxnSp>
        <p:nvCxnSpPr>
          <p:cNvPr id="4" name="Straight Connector 49"/>
          <p:cNvCxnSpPr/>
          <p:nvPr userDrawn="1"/>
        </p:nvCxnSpPr>
        <p:spPr>
          <a:xfrm>
            <a:off x="1796797" y="3586922"/>
            <a:ext cx="3639583" cy="0"/>
          </a:xfrm>
          <a:prstGeom prst="line">
            <a:avLst/>
          </a:prstGeom>
          <a:ln w="889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11" name="Tijdelijke aanduiding voor tekst 12"/>
          <p:cNvSpPr>
            <a:spLocks noGrp="1"/>
          </p:cNvSpPr>
          <p:nvPr>
            <p:ph type="body" sz="quarter" idx="14" hasCustomPrompt="1"/>
          </p:nvPr>
        </p:nvSpPr>
        <p:spPr>
          <a:xfrm>
            <a:off x="1796797" y="6994768"/>
            <a:ext cx="10773492" cy="4818655"/>
          </a:xfrm>
          <a:prstGeom prst="rect">
            <a:avLst/>
          </a:prstGeom>
        </p:spPr>
        <p:txBody>
          <a:bodyPr vert="horz" wrap="square">
            <a:noAutofit/>
          </a:bodyPr>
          <a:lstStyle>
            <a:lvl1pPr marL="0" indent="0">
              <a:lnSpc>
                <a:spcPct val="120000"/>
              </a:lnSpc>
              <a:spcBef>
                <a:spcPts val="0"/>
              </a:spcBef>
              <a:buFontTx/>
              <a:buNone/>
              <a:defRPr sz="3800" b="0" i="0" baseline="0">
                <a:solidFill>
                  <a:schemeClr val="tx2"/>
                </a:solidFill>
                <a:latin typeface="Calibri Light" charset="0"/>
                <a:ea typeface="Calibri Light" charset="0"/>
                <a:cs typeface="Calibri Light" charset="0"/>
              </a:defRPr>
            </a:lvl1pPr>
            <a:lvl3pPr marL="1828434" indent="0">
              <a:buNone/>
              <a:defRPr/>
            </a:lvl3pPr>
          </a:lstStyle>
          <a:p>
            <a:pPr lvl="0"/>
            <a:r>
              <a:rPr lang="nl-NL"/>
              <a:t>Tekst begint hier</a:t>
            </a:r>
          </a:p>
        </p:txBody>
      </p:sp>
      <p:sp>
        <p:nvSpPr>
          <p:cNvPr id="8" name="Tijdelijke aanduiding voor tekst 12"/>
          <p:cNvSpPr>
            <a:spLocks noGrp="1"/>
          </p:cNvSpPr>
          <p:nvPr>
            <p:ph type="body" sz="quarter" idx="17" hasCustomPrompt="1"/>
          </p:nvPr>
        </p:nvSpPr>
        <p:spPr>
          <a:xfrm>
            <a:off x="1796797" y="5509845"/>
            <a:ext cx="10773492" cy="1484923"/>
          </a:xfrm>
          <a:prstGeom prst="rect">
            <a:avLst/>
          </a:prstGeom>
        </p:spPr>
        <p:txBody>
          <a:bodyPr vert="horz" wrap="square">
            <a:noAutofit/>
          </a:bodyPr>
          <a:lstStyle>
            <a:lvl1pPr marL="0" indent="0">
              <a:lnSpc>
                <a:spcPct val="120000"/>
              </a:lnSpc>
              <a:spcBef>
                <a:spcPts val="0"/>
              </a:spcBef>
              <a:buFontTx/>
              <a:buNone/>
              <a:defRPr sz="4400" b="1" i="0" baseline="0">
                <a:solidFill>
                  <a:schemeClr val="tx2"/>
                </a:solidFill>
                <a:latin typeface="Calibri" charset="0"/>
                <a:ea typeface="Calibri" charset="0"/>
                <a:cs typeface="Calibri" charset="0"/>
              </a:defRPr>
            </a:lvl1pPr>
            <a:lvl3pPr marL="1828434" indent="0">
              <a:buNone/>
              <a:defRPr/>
            </a:lvl3pPr>
          </a:lstStyle>
          <a:p>
            <a:pPr lvl="0"/>
            <a:r>
              <a:rPr lang="nl-NL"/>
              <a:t>Titel</a:t>
            </a:r>
          </a:p>
        </p:txBody>
      </p:sp>
      <p:sp>
        <p:nvSpPr>
          <p:cNvPr id="12" name="Picture Placeholder 13"/>
          <p:cNvSpPr>
            <a:spLocks noGrp="1"/>
          </p:cNvSpPr>
          <p:nvPr>
            <p:ph type="pic" sz="quarter" idx="25"/>
          </p:nvPr>
        </p:nvSpPr>
        <p:spPr>
          <a:xfrm>
            <a:off x="13741400" y="3586922"/>
            <a:ext cx="8788400" cy="8226501"/>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
        <p:nvSpPr>
          <p:cNvPr id="10" name="Tijdelijke aanduiding voor dianummer 2"/>
          <p:cNvSpPr txBox="1">
            <a:spLocks/>
          </p:cNvSpPr>
          <p:nvPr userDrawn="1"/>
        </p:nvSpPr>
        <p:spPr>
          <a:xfrm>
            <a:off x="17418252" y="12418390"/>
            <a:ext cx="5688012" cy="730250"/>
          </a:xfrm>
          <a:prstGeom prst="rect">
            <a:avLst/>
          </a:prstGeom>
        </p:spPr>
        <p:txBody>
          <a:bodyPr/>
          <a:lstStyle>
            <a:defPPr>
              <a:defRPr lang="en-US"/>
            </a:defPPr>
            <a:lvl1pPr marL="0" algn="r" defTabSz="1828434" rtl="0" eaLnBrk="1" latinLnBrk="0" hangingPunct="1">
              <a:defRPr sz="1200" kern="1200">
                <a:solidFill>
                  <a:schemeClr val="tx1"/>
                </a:solidFill>
                <a:latin typeface="Montserrat" charset="0"/>
                <a:ea typeface="Montserrat" charset="0"/>
                <a:cs typeface="Montserrat" charset="0"/>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r>
              <a:rPr lang="nl-NL" sz="1300" b="0" i="0">
                <a:latin typeface="Calibri Light" charset="0"/>
                <a:ea typeface="Calibri Light" charset="0"/>
                <a:cs typeface="Calibri Light" charset="0"/>
              </a:rPr>
              <a:t> Willemen Groep    </a:t>
            </a:r>
            <a:fld id="{2D701F4B-7D60-5848-8B03-5AAA2BB3BD5F}" type="slidenum">
              <a:rPr lang="nl-NL" sz="1300" b="0" i="0" smtClean="0">
                <a:latin typeface="Calibri Light" charset="0"/>
                <a:ea typeface="Calibri Light" charset="0"/>
                <a:cs typeface="Calibri Light" charset="0"/>
              </a:rPr>
              <a:pPr/>
              <a:t>‹N°›</a:t>
            </a:fld>
            <a:endParaRPr lang="nl-NL" sz="1300" b="0" i="0">
              <a:latin typeface="Calibri Light" charset="0"/>
              <a:ea typeface="Calibri Light" charset="0"/>
              <a:cs typeface="Calibri Light" charset="0"/>
            </a:endParaRPr>
          </a:p>
        </p:txBody>
      </p:sp>
      <p:sp>
        <p:nvSpPr>
          <p:cNvPr id="13" name="Tijdelijke aanduiding voor tekst 18"/>
          <p:cNvSpPr>
            <a:spLocks noGrp="1"/>
          </p:cNvSpPr>
          <p:nvPr>
            <p:ph type="body" sz="quarter" idx="16" hasCustomPrompt="1"/>
          </p:nvPr>
        </p:nvSpPr>
        <p:spPr>
          <a:xfrm>
            <a:off x="1796797" y="1328116"/>
            <a:ext cx="20733003" cy="1047188"/>
          </a:xfrm>
          <a:prstGeom prst="rect">
            <a:avLst/>
          </a:prstGeom>
        </p:spPr>
        <p:txBody>
          <a:bodyPr vert="horz" wrap="square" lIns="0" anchor="ctr">
            <a:spAutoFit/>
          </a:bodyPr>
          <a:lstStyle>
            <a:lvl1pPr marL="0" indent="0" algn="l">
              <a:lnSpc>
                <a:spcPts val="7399"/>
              </a:lnSpc>
              <a:buNone/>
              <a:defRPr sz="6400" b="1" i="0" cap="all" spc="300" baseline="0">
                <a:solidFill>
                  <a:schemeClr val="accent1"/>
                </a:solidFill>
                <a:latin typeface="Arial" charset="0"/>
                <a:ea typeface="Arial" charset="0"/>
                <a:cs typeface="Arial" charset="0"/>
              </a:defRPr>
            </a:lvl1pPr>
          </a:lstStyle>
          <a:p>
            <a:pPr lvl="0"/>
            <a:r>
              <a:rPr lang="en-US"/>
              <a:t>TEKSTSLIDE</a:t>
            </a:r>
            <a:endParaRPr lang="nl-NL"/>
          </a:p>
        </p:txBody>
      </p:sp>
    </p:spTree>
    <p:extLst>
      <p:ext uri="{BB962C8B-B14F-4D97-AF65-F5344CB8AC3E}">
        <p14:creationId xmlns:p14="http://schemas.microsoft.com/office/powerpoint/2010/main" val="2677510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slide vierkant 2">
    <p:spTree>
      <p:nvGrpSpPr>
        <p:cNvPr id="1" name=""/>
        <p:cNvGrpSpPr/>
        <p:nvPr/>
      </p:nvGrpSpPr>
      <p:grpSpPr>
        <a:xfrm>
          <a:off x="0" y="0"/>
          <a:ext cx="0" cy="0"/>
          <a:chOff x="0" y="0"/>
          <a:chExt cx="0" cy="0"/>
        </a:xfrm>
      </p:grpSpPr>
      <p:pic>
        <p:nvPicPr>
          <p:cNvPr id="14" name="Afbeelding 13"/>
          <p:cNvPicPr>
            <a:picLocks noChangeAspect="1"/>
          </p:cNvPicPr>
          <p:nvPr userDrawn="1"/>
        </p:nvPicPr>
        <p:blipFill>
          <a:blip r:embed="rId2"/>
          <a:stretch>
            <a:fillRect/>
          </a:stretch>
        </p:blipFill>
        <p:spPr>
          <a:xfrm>
            <a:off x="-25527" y="12347078"/>
            <a:ext cx="24377650" cy="1351507"/>
          </a:xfrm>
          <a:prstGeom prst="rect">
            <a:avLst/>
          </a:prstGeom>
        </p:spPr>
      </p:pic>
      <p:cxnSp>
        <p:nvCxnSpPr>
          <p:cNvPr id="4" name="Straight Connector 49"/>
          <p:cNvCxnSpPr/>
          <p:nvPr userDrawn="1"/>
        </p:nvCxnSpPr>
        <p:spPr>
          <a:xfrm>
            <a:off x="1796797" y="3586922"/>
            <a:ext cx="3639583" cy="0"/>
          </a:xfrm>
          <a:prstGeom prst="line">
            <a:avLst/>
          </a:prstGeom>
          <a:ln w="889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11" name="Tijdelijke aanduiding voor tekst 12"/>
          <p:cNvSpPr>
            <a:spLocks noGrp="1"/>
          </p:cNvSpPr>
          <p:nvPr>
            <p:ph type="body" sz="quarter" idx="14" hasCustomPrompt="1"/>
          </p:nvPr>
        </p:nvSpPr>
        <p:spPr>
          <a:xfrm>
            <a:off x="1796796" y="6994768"/>
            <a:ext cx="12685271" cy="4773162"/>
          </a:xfrm>
          <a:prstGeom prst="rect">
            <a:avLst/>
          </a:prstGeom>
        </p:spPr>
        <p:txBody>
          <a:bodyPr vert="horz" wrap="square">
            <a:noAutofit/>
          </a:bodyPr>
          <a:lstStyle>
            <a:lvl1pPr marL="0" indent="0">
              <a:lnSpc>
                <a:spcPct val="120000"/>
              </a:lnSpc>
              <a:spcBef>
                <a:spcPts val="0"/>
              </a:spcBef>
              <a:buFontTx/>
              <a:buNone/>
              <a:defRPr sz="3800" b="0" i="0" baseline="0">
                <a:solidFill>
                  <a:schemeClr val="tx2"/>
                </a:solidFill>
                <a:latin typeface="Calibri Light" charset="0"/>
                <a:ea typeface="Calibri Light" charset="0"/>
                <a:cs typeface="Calibri Light" charset="0"/>
              </a:defRPr>
            </a:lvl1pPr>
            <a:lvl3pPr marL="1828434" indent="0">
              <a:buNone/>
              <a:defRPr/>
            </a:lvl3pPr>
          </a:lstStyle>
          <a:p>
            <a:pPr lvl="0"/>
            <a:r>
              <a:rPr lang="nl-NL"/>
              <a:t>Tekst begint hier</a:t>
            </a:r>
          </a:p>
        </p:txBody>
      </p:sp>
      <p:sp>
        <p:nvSpPr>
          <p:cNvPr id="8" name="Tijdelijke aanduiding voor tekst 12"/>
          <p:cNvSpPr>
            <a:spLocks noGrp="1"/>
          </p:cNvSpPr>
          <p:nvPr>
            <p:ph type="body" sz="quarter" idx="17" hasCustomPrompt="1"/>
          </p:nvPr>
        </p:nvSpPr>
        <p:spPr>
          <a:xfrm>
            <a:off x="1796796" y="5509845"/>
            <a:ext cx="12685271" cy="1484923"/>
          </a:xfrm>
          <a:prstGeom prst="rect">
            <a:avLst/>
          </a:prstGeom>
        </p:spPr>
        <p:txBody>
          <a:bodyPr vert="horz" wrap="square">
            <a:noAutofit/>
          </a:bodyPr>
          <a:lstStyle>
            <a:lvl1pPr marL="0" indent="0">
              <a:lnSpc>
                <a:spcPct val="120000"/>
              </a:lnSpc>
              <a:spcBef>
                <a:spcPts val="0"/>
              </a:spcBef>
              <a:buFontTx/>
              <a:buNone/>
              <a:defRPr sz="4400" b="1" i="0" baseline="0">
                <a:solidFill>
                  <a:schemeClr val="tx2"/>
                </a:solidFill>
                <a:latin typeface="Calibri" charset="0"/>
                <a:ea typeface="Calibri" charset="0"/>
                <a:cs typeface="Calibri" charset="0"/>
              </a:defRPr>
            </a:lvl1pPr>
            <a:lvl3pPr marL="1828434" indent="0">
              <a:buNone/>
              <a:defRPr/>
            </a:lvl3pPr>
          </a:lstStyle>
          <a:p>
            <a:pPr lvl="0"/>
            <a:r>
              <a:rPr lang="nl-NL"/>
              <a:t>Titel</a:t>
            </a:r>
          </a:p>
        </p:txBody>
      </p:sp>
      <p:sp>
        <p:nvSpPr>
          <p:cNvPr id="12" name="Picture Placeholder 13"/>
          <p:cNvSpPr>
            <a:spLocks noGrp="1"/>
          </p:cNvSpPr>
          <p:nvPr>
            <p:ph type="pic" sz="quarter" idx="25"/>
          </p:nvPr>
        </p:nvSpPr>
        <p:spPr>
          <a:xfrm>
            <a:off x="15653179" y="3586922"/>
            <a:ext cx="8788400" cy="8181008"/>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
        <p:nvSpPr>
          <p:cNvPr id="15" name="Tijdelijke aanduiding voor dianummer 2"/>
          <p:cNvSpPr txBox="1">
            <a:spLocks/>
          </p:cNvSpPr>
          <p:nvPr userDrawn="1"/>
        </p:nvSpPr>
        <p:spPr>
          <a:xfrm>
            <a:off x="17418252" y="12418390"/>
            <a:ext cx="5688012" cy="730250"/>
          </a:xfrm>
          <a:prstGeom prst="rect">
            <a:avLst/>
          </a:prstGeom>
        </p:spPr>
        <p:txBody>
          <a:bodyPr/>
          <a:lstStyle>
            <a:defPPr>
              <a:defRPr lang="en-US"/>
            </a:defPPr>
            <a:lvl1pPr marL="0" algn="r" defTabSz="1828434" rtl="0" eaLnBrk="1" latinLnBrk="0" hangingPunct="1">
              <a:defRPr sz="1200" kern="1200">
                <a:solidFill>
                  <a:schemeClr val="tx1"/>
                </a:solidFill>
                <a:latin typeface="Montserrat" charset="0"/>
                <a:ea typeface="Montserrat" charset="0"/>
                <a:cs typeface="Montserrat" charset="0"/>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r>
              <a:rPr lang="nl-NL" sz="1300" b="0" i="0">
                <a:latin typeface="Calibri Light" charset="0"/>
                <a:ea typeface="Calibri Light" charset="0"/>
                <a:cs typeface="Calibri Light" charset="0"/>
              </a:rPr>
              <a:t> Willemen Groep    </a:t>
            </a:r>
            <a:fld id="{2D701F4B-7D60-5848-8B03-5AAA2BB3BD5F}" type="slidenum">
              <a:rPr lang="nl-NL" sz="1300" b="0" i="0" smtClean="0">
                <a:latin typeface="Calibri Light" charset="0"/>
                <a:ea typeface="Calibri Light" charset="0"/>
                <a:cs typeface="Calibri Light" charset="0"/>
              </a:rPr>
              <a:pPr/>
              <a:t>‹N°›</a:t>
            </a:fld>
            <a:endParaRPr lang="nl-NL" sz="1300" b="0" i="0">
              <a:latin typeface="Calibri Light" charset="0"/>
              <a:ea typeface="Calibri Light" charset="0"/>
              <a:cs typeface="Calibri Light" charset="0"/>
            </a:endParaRPr>
          </a:p>
        </p:txBody>
      </p:sp>
      <p:sp>
        <p:nvSpPr>
          <p:cNvPr id="9" name="Tijdelijke aanduiding voor tekst 18"/>
          <p:cNvSpPr>
            <a:spLocks noGrp="1"/>
          </p:cNvSpPr>
          <p:nvPr>
            <p:ph type="body" sz="quarter" idx="16" hasCustomPrompt="1"/>
          </p:nvPr>
        </p:nvSpPr>
        <p:spPr>
          <a:xfrm>
            <a:off x="1796797" y="1328116"/>
            <a:ext cx="20733003" cy="1047188"/>
          </a:xfrm>
          <a:prstGeom prst="rect">
            <a:avLst/>
          </a:prstGeom>
        </p:spPr>
        <p:txBody>
          <a:bodyPr vert="horz" wrap="square" lIns="0" anchor="ctr">
            <a:spAutoFit/>
          </a:bodyPr>
          <a:lstStyle>
            <a:lvl1pPr marL="0" indent="0" algn="l">
              <a:lnSpc>
                <a:spcPts val="7399"/>
              </a:lnSpc>
              <a:buNone/>
              <a:defRPr sz="6400" b="1" i="0" cap="all" spc="300" baseline="0">
                <a:solidFill>
                  <a:schemeClr val="accent1"/>
                </a:solidFill>
                <a:latin typeface="Arial" charset="0"/>
                <a:ea typeface="Arial" charset="0"/>
                <a:cs typeface="Arial" charset="0"/>
              </a:defRPr>
            </a:lvl1pPr>
          </a:lstStyle>
          <a:p>
            <a:pPr lvl="0"/>
            <a:r>
              <a:rPr lang="en-US"/>
              <a:t>TEKSTSLIDE</a:t>
            </a:r>
            <a:endParaRPr lang="nl-NL"/>
          </a:p>
        </p:txBody>
      </p:sp>
    </p:spTree>
    <p:extLst>
      <p:ext uri="{BB962C8B-B14F-4D97-AF65-F5344CB8AC3E}">
        <p14:creationId xmlns:p14="http://schemas.microsoft.com/office/powerpoint/2010/main" val="2682523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slide vierkant 3">
    <p:spTree>
      <p:nvGrpSpPr>
        <p:cNvPr id="1" name=""/>
        <p:cNvGrpSpPr/>
        <p:nvPr/>
      </p:nvGrpSpPr>
      <p:grpSpPr>
        <a:xfrm>
          <a:off x="0" y="0"/>
          <a:ext cx="0" cy="0"/>
          <a:chOff x="0" y="0"/>
          <a:chExt cx="0" cy="0"/>
        </a:xfrm>
      </p:grpSpPr>
      <p:cxnSp>
        <p:nvCxnSpPr>
          <p:cNvPr id="4" name="Straight Connector 49"/>
          <p:cNvCxnSpPr/>
          <p:nvPr userDrawn="1"/>
        </p:nvCxnSpPr>
        <p:spPr>
          <a:xfrm>
            <a:off x="1796797" y="3586922"/>
            <a:ext cx="3639583" cy="0"/>
          </a:xfrm>
          <a:prstGeom prst="line">
            <a:avLst/>
          </a:prstGeom>
          <a:ln w="889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11" name="Tijdelijke aanduiding voor tekst 12"/>
          <p:cNvSpPr>
            <a:spLocks noGrp="1"/>
          </p:cNvSpPr>
          <p:nvPr>
            <p:ph type="body" sz="quarter" idx="14" hasCustomPrompt="1"/>
          </p:nvPr>
        </p:nvSpPr>
        <p:spPr>
          <a:xfrm>
            <a:off x="1796797" y="6994768"/>
            <a:ext cx="10773492" cy="4773162"/>
          </a:xfrm>
          <a:prstGeom prst="rect">
            <a:avLst/>
          </a:prstGeom>
        </p:spPr>
        <p:txBody>
          <a:bodyPr vert="horz" wrap="square">
            <a:noAutofit/>
          </a:bodyPr>
          <a:lstStyle>
            <a:lvl1pPr marL="0" indent="0">
              <a:lnSpc>
                <a:spcPct val="120000"/>
              </a:lnSpc>
              <a:spcBef>
                <a:spcPts val="0"/>
              </a:spcBef>
              <a:buFontTx/>
              <a:buNone/>
              <a:defRPr sz="3800" b="0" i="0" baseline="0">
                <a:solidFill>
                  <a:schemeClr val="tx2"/>
                </a:solidFill>
                <a:latin typeface="Calibri Light" charset="0"/>
                <a:ea typeface="Calibri Light" charset="0"/>
                <a:cs typeface="Calibri Light" charset="0"/>
              </a:defRPr>
            </a:lvl1pPr>
            <a:lvl3pPr marL="1828434" indent="0">
              <a:buNone/>
              <a:defRPr/>
            </a:lvl3pPr>
          </a:lstStyle>
          <a:p>
            <a:pPr lvl="0"/>
            <a:r>
              <a:rPr lang="nl-NL"/>
              <a:t>Tekst begint hier</a:t>
            </a:r>
          </a:p>
        </p:txBody>
      </p:sp>
      <p:sp>
        <p:nvSpPr>
          <p:cNvPr id="8" name="Tijdelijke aanduiding voor tekst 12"/>
          <p:cNvSpPr>
            <a:spLocks noGrp="1"/>
          </p:cNvSpPr>
          <p:nvPr>
            <p:ph type="body" sz="quarter" idx="17" hasCustomPrompt="1"/>
          </p:nvPr>
        </p:nvSpPr>
        <p:spPr>
          <a:xfrm>
            <a:off x="1796797" y="5509845"/>
            <a:ext cx="10773492" cy="1484923"/>
          </a:xfrm>
          <a:prstGeom prst="rect">
            <a:avLst/>
          </a:prstGeom>
        </p:spPr>
        <p:txBody>
          <a:bodyPr vert="horz" wrap="square">
            <a:noAutofit/>
          </a:bodyPr>
          <a:lstStyle>
            <a:lvl1pPr marL="0" indent="0">
              <a:lnSpc>
                <a:spcPct val="120000"/>
              </a:lnSpc>
              <a:spcBef>
                <a:spcPts val="0"/>
              </a:spcBef>
              <a:buFontTx/>
              <a:buNone/>
              <a:defRPr sz="4400" b="1" i="0" baseline="0">
                <a:solidFill>
                  <a:schemeClr val="tx2"/>
                </a:solidFill>
                <a:latin typeface="Calibri" charset="0"/>
                <a:ea typeface="Calibri" charset="0"/>
                <a:cs typeface="Calibri" charset="0"/>
              </a:defRPr>
            </a:lvl1pPr>
            <a:lvl3pPr marL="1828434" indent="0">
              <a:buNone/>
              <a:defRPr/>
            </a:lvl3pPr>
          </a:lstStyle>
          <a:p>
            <a:pPr lvl="0"/>
            <a:r>
              <a:rPr lang="nl-NL"/>
              <a:t>Titel</a:t>
            </a:r>
          </a:p>
        </p:txBody>
      </p:sp>
      <p:sp>
        <p:nvSpPr>
          <p:cNvPr id="12" name="Picture Placeholder 13"/>
          <p:cNvSpPr>
            <a:spLocks noGrp="1"/>
          </p:cNvSpPr>
          <p:nvPr>
            <p:ph type="pic" sz="quarter" idx="25"/>
          </p:nvPr>
        </p:nvSpPr>
        <p:spPr>
          <a:xfrm>
            <a:off x="13741400" y="3586922"/>
            <a:ext cx="10636250" cy="10129078"/>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pic>
        <p:nvPicPr>
          <p:cNvPr id="13" name="Afbeelding 12"/>
          <p:cNvPicPr>
            <a:picLocks noChangeAspect="1"/>
          </p:cNvPicPr>
          <p:nvPr userDrawn="1"/>
        </p:nvPicPr>
        <p:blipFill rotWithShape="1">
          <a:blip r:embed="rId2"/>
          <a:srcRect r="43526"/>
          <a:stretch/>
        </p:blipFill>
        <p:spPr>
          <a:xfrm>
            <a:off x="-25528" y="12347078"/>
            <a:ext cx="13766927" cy="1351507"/>
          </a:xfrm>
          <a:prstGeom prst="rect">
            <a:avLst/>
          </a:prstGeom>
        </p:spPr>
      </p:pic>
      <p:sp>
        <p:nvSpPr>
          <p:cNvPr id="9" name="Tijdelijke aanduiding voor tekst 18"/>
          <p:cNvSpPr>
            <a:spLocks noGrp="1"/>
          </p:cNvSpPr>
          <p:nvPr>
            <p:ph type="body" sz="quarter" idx="16" hasCustomPrompt="1"/>
          </p:nvPr>
        </p:nvSpPr>
        <p:spPr>
          <a:xfrm>
            <a:off x="1796797" y="1328116"/>
            <a:ext cx="20733003" cy="1047188"/>
          </a:xfrm>
          <a:prstGeom prst="rect">
            <a:avLst/>
          </a:prstGeom>
        </p:spPr>
        <p:txBody>
          <a:bodyPr vert="horz" wrap="square" lIns="0" anchor="ctr">
            <a:spAutoFit/>
          </a:bodyPr>
          <a:lstStyle>
            <a:lvl1pPr marL="0" indent="0" algn="l">
              <a:lnSpc>
                <a:spcPts val="7399"/>
              </a:lnSpc>
              <a:buNone/>
              <a:defRPr sz="6400" b="1" i="0" cap="all" spc="300" baseline="0">
                <a:solidFill>
                  <a:schemeClr val="accent1"/>
                </a:solidFill>
                <a:latin typeface="Arial" charset="0"/>
                <a:ea typeface="Arial" charset="0"/>
                <a:cs typeface="Arial" charset="0"/>
              </a:defRPr>
            </a:lvl1pPr>
          </a:lstStyle>
          <a:p>
            <a:pPr lvl="0"/>
            <a:r>
              <a:rPr lang="en-US"/>
              <a:t>TEKSTSLIDE</a:t>
            </a:r>
            <a:endParaRPr lang="nl-NL"/>
          </a:p>
        </p:txBody>
      </p:sp>
    </p:spTree>
    <p:extLst>
      <p:ext uri="{BB962C8B-B14F-4D97-AF65-F5344CB8AC3E}">
        <p14:creationId xmlns:p14="http://schemas.microsoft.com/office/powerpoint/2010/main" val="674136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slide landscape">
    <p:spTree>
      <p:nvGrpSpPr>
        <p:cNvPr id="1" name=""/>
        <p:cNvGrpSpPr/>
        <p:nvPr/>
      </p:nvGrpSpPr>
      <p:grpSpPr>
        <a:xfrm>
          <a:off x="0" y="0"/>
          <a:ext cx="0" cy="0"/>
          <a:chOff x="0" y="0"/>
          <a:chExt cx="0" cy="0"/>
        </a:xfrm>
      </p:grpSpPr>
      <p:pic>
        <p:nvPicPr>
          <p:cNvPr id="14" name="Afbeelding 13"/>
          <p:cNvPicPr>
            <a:picLocks noChangeAspect="1"/>
          </p:cNvPicPr>
          <p:nvPr userDrawn="1"/>
        </p:nvPicPr>
        <p:blipFill>
          <a:blip r:embed="rId2"/>
          <a:stretch>
            <a:fillRect/>
          </a:stretch>
        </p:blipFill>
        <p:spPr>
          <a:xfrm>
            <a:off x="-25527" y="12347078"/>
            <a:ext cx="24377650" cy="1351507"/>
          </a:xfrm>
          <a:prstGeom prst="rect">
            <a:avLst/>
          </a:prstGeom>
        </p:spPr>
      </p:pic>
      <p:cxnSp>
        <p:nvCxnSpPr>
          <p:cNvPr id="4" name="Straight Connector 49"/>
          <p:cNvCxnSpPr/>
          <p:nvPr userDrawn="1"/>
        </p:nvCxnSpPr>
        <p:spPr>
          <a:xfrm>
            <a:off x="1796797" y="3586922"/>
            <a:ext cx="3639583" cy="0"/>
          </a:xfrm>
          <a:prstGeom prst="line">
            <a:avLst/>
          </a:prstGeom>
          <a:ln w="889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11" name="Tijdelijke aanduiding voor tekst 12"/>
          <p:cNvSpPr>
            <a:spLocks noGrp="1"/>
          </p:cNvSpPr>
          <p:nvPr>
            <p:ph type="body" sz="quarter" idx="14" hasCustomPrompt="1"/>
          </p:nvPr>
        </p:nvSpPr>
        <p:spPr>
          <a:xfrm>
            <a:off x="14810748" y="8792308"/>
            <a:ext cx="8349812" cy="2975622"/>
          </a:xfrm>
          <a:prstGeom prst="rect">
            <a:avLst/>
          </a:prstGeom>
        </p:spPr>
        <p:txBody>
          <a:bodyPr vert="horz" wrap="square">
            <a:noAutofit/>
          </a:bodyPr>
          <a:lstStyle>
            <a:lvl1pPr marL="0" indent="0">
              <a:lnSpc>
                <a:spcPct val="120000"/>
              </a:lnSpc>
              <a:spcBef>
                <a:spcPts val="0"/>
              </a:spcBef>
              <a:buFontTx/>
              <a:buNone/>
              <a:defRPr sz="3800" b="0" i="0" baseline="0">
                <a:solidFill>
                  <a:schemeClr val="tx2"/>
                </a:solidFill>
                <a:latin typeface="Calibri Light" charset="0"/>
                <a:ea typeface="Calibri Light" charset="0"/>
                <a:cs typeface="Calibri Light" charset="0"/>
              </a:defRPr>
            </a:lvl1pPr>
            <a:lvl3pPr marL="1828434" indent="0">
              <a:buNone/>
              <a:defRPr/>
            </a:lvl3pPr>
          </a:lstStyle>
          <a:p>
            <a:pPr lvl="0"/>
            <a:r>
              <a:rPr lang="nl-NL"/>
              <a:t>Tekst begint hier</a:t>
            </a:r>
          </a:p>
        </p:txBody>
      </p:sp>
      <p:sp>
        <p:nvSpPr>
          <p:cNvPr id="8" name="Tijdelijke aanduiding voor tekst 12"/>
          <p:cNvSpPr>
            <a:spLocks noGrp="1"/>
          </p:cNvSpPr>
          <p:nvPr>
            <p:ph type="body" sz="quarter" idx="17" hasCustomPrompt="1"/>
          </p:nvPr>
        </p:nvSpPr>
        <p:spPr>
          <a:xfrm>
            <a:off x="14810748" y="7307385"/>
            <a:ext cx="8349812" cy="1484923"/>
          </a:xfrm>
          <a:prstGeom prst="rect">
            <a:avLst/>
          </a:prstGeom>
        </p:spPr>
        <p:txBody>
          <a:bodyPr vert="horz" wrap="square">
            <a:noAutofit/>
          </a:bodyPr>
          <a:lstStyle>
            <a:lvl1pPr marL="0" indent="0">
              <a:lnSpc>
                <a:spcPct val="120000"/>
              </a:lnSpc>
              <a:spcBef>
                <a:spcPts val="0"/>
              </a:spcBef>
              <a:buFontTx/>
              <a:buNone/>
              <a:defRPr sz="4400" b="1" i="0" baseline="0">
                <a:solidFill>
                  <a:schemeClr val="tx2"/>
                </a:solidFill>
                <a:latin typeface="Calibri" charset="0"/>
                <a:ea typeface="Calibri" charset="0"/>
                <a:cs typeface="Calibri" charset="0"/>
              </a:defRPr>
            </a:lvl1pPr>
            <a:lvl3pPr marL="1828434" indent="0">
              <a:buNone/>
              <a:defRPr/>
            </a:lvl3pPr>
          </a:lstStyle>
          <a:p>
            <a:pPr lvl="0"/>
            <a:r>
              <a:rPr lang="nl-NL"/>
              <a:t>Titel</a:t>
            </a:r>
          </a:p>
        </p:txBody>
      </p:sp>
      <p:sp>
        <p:nvSpPr>
          <p:cNvPr id="13" name="Picture Placeholder 13"/>
          <p:cNvSpPr>
            <a:spLocks noGrp="1"/>
          </p:cNvSpPr>
          <p:nvPr>
            <p:ph type="pic" sz="quarter" idx="25"/>
          </p:nvPr>
        </p:nvSpPr>
        <p:spPr>
          <a:xfrm>
            <a:off x="1826852" y="4826000"/>
            <a:ext cx="12392489" cy="6941930"/>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
        <p:nvSpPr>
          <p:cNvPr id="15" name="Tijdelijke aanduiding voor dianummer 2"/>
          <p:cNvSpPr txBox="1">
            <a:spLocks/>
          </p:cNvSpPr>
          <p:nvPr userDrawn="1"/>
        </p:nvSpPr>
        <p:spPr>
          <a:xfrm>
            <a:off x="17418252" y="12418390"/>
            <a:ext cx="5688012" cy="730250"/>
          </a:xfrm>
          <a:prstGeom prst="rect">
            <a:avLst/>
          </a:prstGeom>
        </p:spPr>
        <p:txBody>
          <a:bodyPr/>
          <a:lstStyle>
            <a:defPPr>
              <a:defRPr lang="en-US"/>
            </a:defPPr>
            <a:lvl1pPr marL="0" algn="r" defTabSz="1828434" rtl="0" eaLnBrk="1" latinLnBrk="0" hangingPunct="1">
              <a:defRPr sz="1200" kern="1200">
                <a:solidFill>
                  <a:schemeClr val="tx1"/>
                </a:solidFill>
                <a:latin typeface="Montserrat" charset="0"/>
                <a:ea typeface="Montserrat" charset="0"/>
                <a:cs typeface="Montserrat" charset="0"/>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r>
              <a:rPr lang="nl-NL" sz="1300" b="0" i="0">
                <a:latin typeface="Calibri Light" charset="0"/>
                <a:ea typeface="Calibri Light" charset="0"/>
                <a:cs typeface="Calibri Light" charset="0"/>
              </a:rPr>
              <a:t> Willemen Groep    </a:t>
            </a:r>
            <a:fld id="{2D701F4B-7D60-5848-8B03-5AAA2BB3BD5F}" type="slidenum">
              <a:rPr lang="nl-NL" sz="1300" b="0" i="0" smtClean="0">
                <a:latin typeface="Calibri Light" charset="0"/>
                <a:ea typeface="Calibri Light" charset="0"/>
                <a:cs typeface="Calibri Light" charset="0"/>
              </a:rPr>
              <a:pPr/>
              <a:t>‹N°›</a:t>
            </a:fld>
            <a:endParaRPr lang="nl-NL" sz="1300" b="0" i="0">
              <a:latin typeface="Calibri Light" charset="0"/>
              <a:ea typeface="Calibri Light" charset="0"/>
              <a:cs typeface="Calibri Light" charset="0"/>
            </a:endParaRPr>
          </a:p>
        </p:txBody>
      </p:sp>
      <p:sp>
        <p:nvSpPr>
          <p:cNvPr id="9" name="Tijdelijke aanduiding voor tekst 18"/>
          <p:cNvSpPr>
            <a:spLocks noGrp="1"/>
          </p:cNvSpPr>
          <p:nvPr>
            <p:ph type="body" sz="quarter" idx="16" hasCustomPrompt="1"/>
          </p:nvPr>
        </p:nvSpPr>
        <p:spPr>
          <a:xfrm>
            <a:off x="1796797" y="1328116"/>
            <a:ext cx="20733003" cy="1047188"/>
          </a:xfrm>
          <a:prstGeom prst="rect">
            <a:avLst/>
          </a:prstGeom>
        </p:spPr>
        <p:txBody>
          <a:bodyPr vert="horz" wrap="square" lIns="0" anchor="ctr">
            <a:spAutoFit/>
          </a:bodyPr>
          <a:lstStyle>
            <a:lvl1pPr marL="0" indent="0" algn="l">
              <a:lnSpc>
                <a:spcPts val="7399"/>
              </a:lnSpc>
              <a:buNone/>
              <a:defRPr sz="6400" b="1" i="0" cap="all" spc="300" baseline="0">
                <a:solidFill>
                  <a:schemeClr val="accent1"/>
                </a:solidFill>
                <a:latin typeface="Arial" charset="0"/>
                <a:ea typeface="Arial" charset="0"/>
                <a:cs typeface="Arial" charset="0"/>
              </a:defRPr>
            </a:lvl1pPr>
          </a:lstStyle>
          <a:p>
            <a:pPr lvl="0"/>
            <a:r>
              <a:rPr lang="en-US"/>
              <a:t>TEKSTSLIDE</a:t>
            </a:r>
            <a:endParaRPr lang="nl-NL"/>
          </a:p>
        </p:txBody>
      </p:sp>
    </p:spTree>
    <p:extLst>
      <p:ext uri="{BB962C8B-B14F-4D97-AF65-F5344CB8AC3E}">
        <p14:creationId xmlns:p14="http://schemas.microsoft.com/office/powerpoint/2010/main" val="397346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to halve pagina">
    <p:spTree>
      <p:nvGrpSpPr>
        <p:cNvPr id="1" name=""/>
        <p:cNvGrpSpPr/>
        <p:nvPr/>
      </p:nvGrpSpPr>
      <p:grpSpPr>
        <a:xfrm>
          <a:off x="0" y="0"/>
          <a:ext cx="0" cy="0"/>
          <a:chOff x="0" y="0"/>
          <a:chExt cx="0" cy="0"/>
        </a:xfrm>
      </p:grpSpPr>
      <p:sp>
        <p:nvSpPr>
          <p:cNvPr id="10" name="Picture Placeholder 13"/>
          <p:cNvSpPr>
            <a:spLocks noGrp="1"/>
          </p:cNvSpPr>
          <p:nvPr>
            <p:ph type="pic" sz="quarter" idx="13"/>
          </p:nvPr>
        </p:nvSpPr>
        <p:spPr>
          <a:xfrm>
            <a:off x="12199434" y="0"/>
            <a:ext cx="12199434" cy="13716000"/>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cxnSp>
        <p:nvCxnSpPr>
          <p:cNvPr id="17" name="Straight Connector 49"/>
          <p:cNvCxnSpPr/>
          <p:nvPr userDrawn="1"/>
        </p:nvCxnSpPr>
        <p:spPr>
          <a:xfrm>
            <a:off x="1796797" y="4552122"/>
            <a:ext cx="3639583" cy="0"/>
          </a:xfrm>
          <a:prstGeom prst="line">
            <a:avLst/>
          </a:prstGeom>
          <a:ln w="889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18" name="Tijdelijke aanduiding voor tekst 18"/>
          <p:cNvSpPr>
            <a:spLocks noGrp="1"/>
          </p:cNvSpPr>
          <p:nvPr>
            <p:ph type="body" sz="quarter" idx="16" hasCustomPrompt="1"/>
          </p:nvPr>
        </p:nvSpPr>
        <p:spPr>
          <a:xfrm>
            <a:off x="1796797" y="1328116"/>
            <a:ext cx="9231526" cy="957884"/>
          </a:xfrm>
          <a:prstGeom prst="rect">
            <a:avLst/>
          </a:prstGeom>
        </p:spPr>
        <p:txBody>
          <a:bodyPr vert="horz" wrap="square" lIns="0" anchor="t">
            <a:noAutofit/>
          </a:bodyPr>
          <a:lstStyle>
            <a:lvl1pPr marL="0" indent="0" algn="l">
              <a:lnSpc>
                <a:spcPct val="100000"/>
              </a:lnSpc>
              <a:buNone/>
              <a:defRPr sz="6400" b="1" i="0" cap="all" spc="300" baseline="0">
                <a:solidFill>
                  <a:schemeClr val="accent1"/>
                </a:solidFill>
                <a:latin typeface="Arial" charset="0"/>
                <a:ea typeface="Arial" charset="0"/>
                <a:cs typeface="Arial" charset="0"/>
              </a:defRPr>
            </a:lvl1pPr>
          </a:lstStyle>
          <a:p>
            <a:pPr lvl="0"/>
            <a:r>
              <a:rPr lang="en-US"/>
              <a:t>FOTO</a:t>
            </a:r>
          </a:p>
        </p:txBody>
      </p:sp>
      <p:sp>
        <p:nvSpPr>
          <p:cNvPr id="20" name="Tijdelijke aanduiding voor tekst 12"/>
          <p:cNvSpPr>
            <a:spLocks noGrp="1"/>
          </p:cNvSpPr>
          <p:nvPr>
            <p:ph type="body" sz="quarter" idx="14" hasCustomPrompt="1"/>
          </p:nvPr>
        </p:nvSpPr>
        <p:spPr>
          <a:xfrm>
            <a:off x="1796797" y="5018049"/>
            <a:ext cx="9231526" cy="6749881"/>
          </a:xfrm>
          <a:prstGeom prst="rect">
            <a:avLst/>
          </a:prstGeom>
        </p:spPr>
        <p:txBody>
          <a:bodyPr vert="horz" wrap="square">
            <a:noAutofit/>
          </a:bodyPr>
          <a:lstStyle>
            <a:lvl1pPr marL="0" indent="0">
              <a:lnSpc>
                <a:spcPct val="120000"/>
              </a:lnSpc>
              <a:spcBef>
                <a:spcPts val="0"/>
              </a:spcBef>
              <a:buFontTx/>
              <a:buNone/>
              <a:defRPr sz="3800" b="0" i="0" baseline="0">
                <a:solidFill>
                  <a:schemeClr val="tx2"/>
                </a:solidFill>
                <a:latin typeface="Calibri Light" charset="0"/>
                <a:ea typeface="Calibri Light" charset="0"/>
                <a:cs typeface="Calibri Light" charset="0"/>
              </a:defRPr>
            </a:lvl1pPr>
            <a:lvl3pPr marL="1828434" indent="0">
              <a:buNone/>
              <a:defRPr/>
            </a:lvl3pPr>
          </a:lstStyle>
          <a:p>
            <a:pPr lvl="0"/>
            <a:r>
              <a:rPr lang="nl-NL"/>
              <a:t>Tekst begint hier</a:t>
            </a:r>
          </a:p>
        </p:txBody>
      </p:sp>
      <p:sp>
        <p:nvSpPr>
          <p:cNvPr id="22" name="Tijdelijke aanduiding voor tekst 18"/>
          <p:cNvSpPr>
            <a:spLocks noGrp="1"/>
          </p:cNvSpPr>
          <p:nvPr>
            <p:ph type="body" sz="quarter" idx="17" hasCustomPrompt="1"/>
          </p:nvPr>
        </p:nvSpPr>
        <p:spPr>
          <a:xfrm>
            <a:off x="1796797" y="2301158"/>
            <a:ext cx="9231526" cy="2250964"/>
          </a:xfrm>
          <a:prstGeom prst="rect">
            <a:avLst/>
          </a:prstGeom>
        </p:spPr>
        <p:txBody>
          <a:bodyPr vert="horz" wrap="square" lIns="0" anchor="t">
            <a:noAutofit/>
          </a:bodyPr>
          <a:lstStyle>
            <a:lvl1pPr marL="0" indent="0" algn="l">
              <a:lnSpc>
                <a:spcPct val="100000"/>
              </a:lnSpc>
              <a:buNone/>
              <a:defRPr sz="6400" b="0" i="0" cap="all" spc="300" baseline="0">
                <a:solidFill>
                  <a:schemeClr val="accent1"/>
                </a:solidFill>
                <a:latin typeface="Arial" charset="0"/>
                <a:ea typeface="Arial" charset="0"/>
                <a:cs typeface="Arial" charset="0"/>
              </a:defRPr>
            </a:lvl1pPr>
          </a:lstStyle>
          <a:p>
            <a:pPr lvl="0"/>
            <a:r>
              <a:rPr lang="en-US"/>
              <a:t>HALVE PAGINA</a:t>
            </a:r>
            <a:endParaRPr lang="nl-NL"/>
          </a:p>
        </p:txBody>
      </p:sp>
      <p:pic>
        <p:nvPicPr>
          <p:cNvPr id="12" name="Afbeelding 11"/>
          <p:cNvPicPr>
            <a:picLocks noChangeAspect="1"/>
          </p:cNvPicPr>
          <p:nvPr userDrawn="1"/>
        </p:nvPicPr>
        <p:blipFill rotWithShape="1">
          <a:blip r:embed="rId2"/>
          <a:srcRect l="1" r="49851"/>
          <a:stretch/>
        </p:blipFill>
        <p:spPr>
          <a:xfrm>
            <a:off x="-25527" y="12347078"/>
            <a:ext cx="12224962" cy="1351507"/>
          </a:xfrm>
          <a:prstGeom prst="rect">
            <a:avLst/>
          </a:prstGeom>
        </p:spPr>
      </p:pic>
    </p:spTree>
    <p:extLst>
      <p:ext uri="{BB962C8B-B14F-4D97-AF65-F5344CB8AC3E}">
        <p14:creationId xmlns:p14="http://schemas.microsoft.com/office/powerpoint/2010/main" val="14567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volle pagina">
    <p:spTree>
      <p:nvGrpSpPr>
        <p:cNvPr id="1" name=""/>
        <p:cNvGrpSpPr/>
        <p:nvPr/>
      </p:nvGrpSpPr>
      <p:grpSpPr>
        <a:xfrm>
          <a:off x="0" y="0"/>
          <a:ext cx="0" cy="0"/>
          <a:chOff x="0" y="0"/>
          <a:chExt cx="0" cy="0"/>
        </a:xfrm>
      </p:grpSpPr>
      <p:sp>
        <p:nvSpPr>
          <p:cNvPr id="15" name="Picture Placeholder 13"/>
          <p:cNvSpPr>
            <a:spLocks noGrp="1"/>
          </p:cNvSpPr>
          <p:nvPr>
            <p:ph type="pic" sz="quarter" idx="13" hasCustomPrompt="1"/>
          </p:nvPr>
        </p:nvSpPr>
        <p:spPr>
          <a:xfrm>
            <a:off x="0" y="0"/>
            <a:ext cx="24377650" cy="13716000"/>
          </a:xfrm>
          <a:prstGeom prst="rect">
            <a:avLst/>
          </a:prstGeom>
          <a:effectLst/>
        </p:spPr>
        <p:txBody>
          <a:bodyPr>
            <a:normAutofit/>
          </a:bodyPr>
          <a:lstStyle>
            <a:lvl1pPr marL="0" indent="0">
              <a:buNone/>
              <a:defRPr sz="4200" baseline="0">
                <a:ln>
                  <a:noFill/>
                </a:ln>
                <a:solidFill>
                  <a:schemeClr val="bg1">
                    <a:lumMod val="85000"/>
                  </a:schemeClr>
                </a:solidFill>
                <a:latin typeface="Lato Light" charset="0"/>
                <a:ea typeface="Lato Light" charset="0"/>
                <a:cs typeface="Lato Light" charset="0"/>
              </a:defRPr>
            </a:lvl1pPr>
          </a:lstStyle>
          <a:p>
            <a:r>
              <a:rPr lang="en-US"/>
              <a:t>AFBEELDING VOLLE PAGINA</a:t>
            </a:r>
          </a:p>
        </p:txBody>
      </p:sp>
    </p:spTree>
    <p:extLst>
      <p:ext uri="{BB962C8B-B14F-4D97-AF65-F5344CB8AC3E}">
        <p14:creationId xmlns:p14="http://schemas.microsoft.com/office/powerpoint/2010/main" val="176614608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ject">
    <p:spTree>
      <p:nvGrpSpPr>
        <p:cNvPr id="1" name=""/>
        <p:cNvGrpSpPr/>
        <p:nvPr/>
      </p:nvGrpSpPr>
      <p:grpSpPr>
        <a:xfrm>
          <a:off x="0" y="0"/>
          <a:ext cx="0" cy="0"/>
          <a:chOff x="0" y="0"/>
          <a:chExt cx="0" cy="0"/>
        </a:xfrm>
      </p:grpSpPr>
      <p:sp>
        <p:nvSpPr>
          <p:cNvPr id="15" name="Picture Placeholder 13"/>
          <p:cNvSpPr>
            <a:spLocks noGrp="1"/>
          </p:cNvSpPr>
          <p:nvPr>
            <p:ph type="pic" sz="quarter" idx="13" hasCustomPrompt="1"/>
          </p:nvPr>
        </p:nvSpPr>
        <p:spPr>
          <a:xfrm>
            <a:off x="0" y="0"/>
            <a:ext cx="24377650" cy="13716000"/>
          </a:xfrm>
          <a:prstGeom prst="rect">
            <a:avLst/>
          </a:prstGeom>
          <a:effectLst/>
        </p:spPr>
        <p:txBody>
          <a:bodyPr>
            <a:normAutofit/>
          </a:bodyPr>
          <a:lstStyle>
            <a:lvl1pPr marL="0" indent="0">
              <a:buNone/>
              <a:defRPr sz="4200" baseline="0">
                <a:ln>
                  <a:noFill/>
                </a:ln>
                <a:solidFill>
                  <a:schemeClr val="bg1">
                    <a:lumMod val="85000"/>
                  </a:schemeClr>
                </a:solidFill>
                <a:latin typeface="Lato Light" charset="0"/>
                <a:ea typeface="Lato Light" charset="0"/>
                <a:cs typeface="Lato Light" charset="0"/>
              </a:defRPr>
            </a:lvl1pPr>
          </a:lstStyle>
          <a:p>
            <a:r>
              <a:rPr lang="en-US"/>
              <a:t>AFBEELDING VOLLE PAGINA</a:t>
            </a:r>
          </a:p>
        </p:txBody>
      </p:sp>
      <p:cxnSp>
        <p:nvCxnSpPr>
          <p:cNvPr id="3" name="Straight Connector 49"/>
          <p:cNvCxnSpPr/>
          <p:nvPr userDrawn="1"/>
        </p:nvCxnSpPr>
        <p:spPr>
          <a:xfrm>
            <a:off x="1796797" y="3586922"/>
            <a:ext cx="3639583" cy="0"/>
          </a:xfrm>
          <a:prstGeom prst="line">
            <a:avLst/>
          </a:prstGeom>
          <a:ln w="889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4" name="Tijdelijke aanduiding voor tekst 18"/>
          <p:cNvSpPr>
            <a:spLocks noGrp="1"/>
          </p:cNvSpPr>
          <p:nvPr>
            <p:ph type="body" sz="quarter" idx="16" hasCustomPrompt="1"/>
          </p:nvPr>
        </p:nvSpPr>
        <p:spPr>
          <a:xfrm>
            <a:off x="1796797" y="1328116"/>
            <a:ext cx="20733003" cy="1047188"/>
          </a:xfrm>
          <a:prstGeom prst="rect">
            <a:avLst/>
          </a:prstGeom>
        </p:spPr>
        <p:txBody>
          <a:bodyPr vert="horz" wrap="square" lIns="0" anchor="ctr">
            <a:spAutoFit/>
          </a:bodyPr>
          <a:lstStyle>
            <a:lvl1pPr marL="0" indent="0" algn="l">
              <a:lnSpc>
                <a:spcPts val="7399"/>
              </a:lnSpc>
              <a:buNone/>
              <a:defRPr sz="6400" b="1" i="0" cap="all" spc="300" baseline="0">
                <a:solidFill>
                  <a:schemeClr val="accent1"/>
                </a:solidFill>
                <a:latin typeface="Arial" charset="0"/>
                <a:ea typeface="Arial" charset="0"/>
                <a:cs typeface="Arial" charset="0"/>
              </a:defRPr>
            </a:lvl1pPr>
          </a:lstStyle>
          <a:p>
            <a:pPr lvl="0"/>
            <a:r>
              <a:rPr lang="en-US"/>
              <a:t>PROJECTSLIDE</a:t>
            </a:r>
            <a:endParaRPr lang="nl-NL"/>
          </a:p>
        </p:txBody>
      </p:sp>
      <p:sp>
        <p:nvSpPr>
          <p:cNvPr id="6" name="Tijdelijke aanduiding voor tekst 12"/>
          <p:cNvSpPr>
            <a:spLocks noGrp="1"/>
          </p:cNvSpPr>
          <p:nvPr>
            <p:ph type="body" sz="quarter" idx="14" hasCustomPrompt="1"/>
          </p:nvPr>
        </p:nvSpPr>
        <p:spPr>
          <a:xfrm>
            <a:off x="1796797" y="4607590"/>
            <a:ext cx="9231526" cy="5852536"/>
          </a:xfrm>
          <a:prstGeom prst="rect">
            <a:avLst/>
          </a:prstGeom>
        </p:spPr>
        <p:txBody>
          <a:bodyPr vert="horz" wrap="square" lIns="0" tIns="0" rIns="0" bIns="0">
            <a:noAutofit/>
          </a:bodyPr>
          <a:lstStyle>
            <a:lvl1pPr marL="0" indent="0">
              <a:lnSpc>
                <a:spcPct val="120000"/>
              </a:lnSpc>
              <a:spcBef>
                <a:spcPts val="0"/>
              </a:spcBef>
              <a:buFontTx/>
              <a:buNone/>
              <a:defRPr sz="3800" b="0" i="0" baseline="0">
                <a:solidFill>
                  <a:schemeClr val="accent4"/>
                </a:solidFill>
                <a:latin typeface="Calibri Light" charset="0"/>
                <a:ea typeface="Calibri Light" charset="0"/>
                <a:cs typeface="Calibri Light" charset="0"/>
              </a:defRPr>
            </a:lvl1pPr>
            <a:lvl3pPr marL="1828434" indent="0">
              <a:buNone/>
              <a:defRPr/>
            </a:lvl3pPr>
          </a:lstStyle>
          <a:p>
            <a:pPr lvl="0"/>
            <a:r>
              <a:rPr lang="nl-NL"/>
              <a:t>Verdere info</a:t>
            </a:r>
          </a:p>
        </p:txBody>
      </p:sp>
      <p:sp>
        <p:nvSpPr>
          <p:cNvPr id="7" name="Rectangle 20"/>
          <p:cNvSpPr/>
          <p:nvPr userDrawn="1"/>
        </p:nvSpPr>
        <p:spPr>
          <a:xfrm>
            <a:off x="22529800" y="0"/>
            <a:ext cx="1867389" cy="13716000"/>
          </a:xfrm>
          <a:prstGeom prst="rect">
            <a:avLst/>
          </a:prstGeom>
          <a:solidFill>
            <a:srgbClr val="282655">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82655"/>
              </a:solidFill>
            </a:endParaRPr>
          </a:p>
        </p:txBody>
      </p:sp>
      <p:sp>
        <p:nvSpPr>
          <p:cNvPr id="13" name="Picture Placeholder 13"/>
          <p:cNvSpPr>
            <a:spLocks noGrp="1"/>
          </p:cNvSpPr>
          <p:nvPr>
            <p:ph type="pic" sz="quarter" idx="17" hasCustomPrompt="1"/>
          </p:nvPr>
        </p:nvSpPr>
        <p:spPr>
          <a:xfrm>
            <a:off x="23224375" y="8102599"/>
            <a:ext cx="478239" cy="516037"/>
          </a:xfrm>
          <a:prstGeom prst="rect">
            <a:avLst/>
          </a:prstGeo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r>
              <a:rPr lang="en-US" err="1"/>
              <a:t>icoon</a:t>
            </a:r>
            <a:endParaRPr lang="en-US"/>
          </a:p>
        </p:txBody>
      </p:sp>
      <p:sp>
        <p:nvSpPr>
          <p:cNvPr id="16" name="Picture Placeholder 13"/>
          <p:cNvSpPr>
            <a:spLocks noGrp="1"/>
          </p:cNvSpPr>
          <p:nvPr>
            <p:ph type="pic" sz="quarter" idx="18" hasCustomPrompt="1"/>
          </p:nvPr>
        </p:nvSpPr>
        <p:spPr>
          <a:xfrm>
            <a:off x="23224375" y="9420378"/>
            <a:ext cx="478239" cy="516037"/>
          </a:xfrm>
          <a:prstGeom prst="rect">
            <a:avLst/>
          </a:prstGeo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r>
              <a:rPr lang="en-US" err="1"/>
              <a:t>icoon</a:t>
            </a:r>
            <a:endParaRPr lang="en-US"/>
          </a:p>
        </p:txBody>
      </p:sp>
      <p:sp>
        <p:nvSpPr>
          <p:cNvPr id="20" name="Picture Placeholder 13"/>
          <p:cNvSpPr>
            <a:spLocks noGrp="1"/>
          </p:cNvSpPr>
          <p:nvPr>
            <p:ph type="pic" sz="quarter" idx="19" hasCustomPrompt="1"/>
          </p:nvPr>
        </p:nvSpPr>
        <p:spPr>
          <a:xfrm>
            <a:off x="23224375" y="10738352"/>
            <a:ext cx="478239" cy="516037"/>
          </a:xfrm>
          <a:prstGeom prst="rect">
            <a:avLst/>
          </a:prstGeo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r>
              <a:rPr lang="en-US" err="1"/>
              <a:t>icoon</a:t>
            </a:r>
            <a:endParaRPr lang="en-US"/>
          </a:p>
        </p:txBody>
      </p:sp>
      <p:sp>
        <p:nvSpPr>
          <p:cNvPr id="23" name="Picture Placeholder 13"/>
          <p:cNvSpPr>
            <a:spLocks noGrp="1"/>
          </p:cNvSpPr>
          <p:nvPr>
            <p:ph type="pic" sz="quarter" idx="20" hasCustomPrompt="1"/>
          </p:nvPr>
        </p:nvSpPr>
        <p:spPr>
          <a:xfrm>
            <a:off x="23224375" y="11974136"/>
            <a:ext cx="478239" cy="516037"/>
          </a:xfrm>
          <a:prstGeom prst="rect">
            <a:avLst/>
          </a:prstGeo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r>
              <a:rPr lang="en-US" err="1"/>
              <a:t>icoon</a:t>
            </a:r>
            <a:endParaRPr lang="en-US"/>
          </a:p>
        </p:txBody>
      </p:sp>
    </p:spTree>
    <p:extLst>
      <p:ext uri="{BB962C8B-B14F-4D97-AF65-F5344CB8AC3E}">
        <p14:creationId xmlns:p14="http://schemas.microsoft.com/office/powerpoint/2010/main" val="321873720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ject links">
    <p:spTree>
      <p:nvGrpSpPr>
        <p:cNvPr id="1" name=""/>
        <p:cNvGrpSpPr/>
        <p:nvPr/>
      </p:nvGrpSpPr>
      <p:grpSpPr>
        <a:xfrm>
          <a:off x="0" y="0"/>
          <a:ext cx="0" cy="0"/>
          <a:chOff x="0" y="0"/>
          <a:chExt cx="0" cy="0"/>
        </a:xfrm>
      </p:grpSpPr>
      <p:sp>
        <p:nvSpPr>
          <p:cNvPr id="19" name="Rectangle 20"/>
          <p:cNvSpPr/>
          <p:nvPr userDrawn="1"/>
        </p:nvSpPr>
        <p:spPr>
          <a:xfrm>
            <a:off x="-791" y="-1"/>
            <a:ext cx="12198643" cy="13716000"/>
          </a:xfrm>
          <a:prstGeom prst="rect">
            <a:avLst/>
          </a:prstGeom>
          <a:solidFill>
            <a:srgbClr val="282655">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82655"/>
              </a:solidFill>
            </a:endParaRPr>
          </a:p>
        </p:txBody>
      </p:sp>
      <p:sp>
        <p:nvSpPr>
          <p:cNvPr id="15" name="Picture Placeholder 13"/>
          <p:cNvSpPr>
            <a:spLocks noGrp="1"/>
          </p:cNvSpPr>
          <p:nvPr>
            <p:ph type="pic" sz="quarter" idx="13" hasCustomPrompt="1"/>
          </p:nvPr>
        </p:nvSpPr>
        <p:spPr>
          <a:xfrm>
            <a:off x="0" y="0"/>
            <a:ext cx="24377650" cy="13716000"/>
          </a:xfrm>
          <a:prstGeom prst="rect">
            <a:avLst/>
          </a:prstGeom>
          <a:effectLst/>
        </p:spPr>
        <p:txBody>
          <a:bodyPr>
            <a:normAutofit/>
          </a:bodyPr>
          <a:lstStyle>
            <a:lvl1pPr marL="0" indent="0">
              <a:buNone/>
              <a:defRPr sz="4200" baseline="0">
                <a:ln>
                  <a:noFill/>
                </a:ln>
                <a:solidFill>
                  <a:schemeClr val="bg1">
                    <a:lumMod val="85000"/>
                  </a:schemeClr>
                </a:solidFill>
                <a:latin typeface="Lato Light" charset="0"/>
                <a:ea typeface="Lato Light" charset="0"/>
                <a:cs typeface="Lato Light" charset="0"/>
              </a:defRPr>
            </a:lvl1pPr>
          </a:lstStyle>
          <a:p>
            <a:r>
              <a:rPr lang="en-US"/>
              <a:t>AFBEELDING VOLLE PAGINA</a:t>
            </a:r>
          </a:p>
        </p:txBody>
      </p:sp>
      <p:sp>
        <p:nvSpPr>
          <p:cNvPr id="16" name="Picture Placeholder 13"/>
          <p:cNvSpPr>
            <a:spLocks noGrp="1"/>
          </p:cNvSpPr>
          <p:nvPr>
            <p:ph type="pic" sz="quarter" idx="18" hasCustomPrompt="1"/>
          </p:nvPr>
        </p:nvSpPr>
        <p:spPr>
          <a:xfrm>
            <a:off x="3050973" y="12037718"/>
            <a:ext cx="478239" cy="516037"/>
          </a:xfrm>
          <a:prstGeom prst="rect">
            <a:avLst/>
          </a:prstGeo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r>
              <a:rPr lang="en-US" err="1"/>
              <a:t>icoon</a:t>
            </a:r>
            <a:endParaRPr lang="en-US"/>
          </a:p>
        </p:txBody>
      </p:sp>
      <p:sp>
        <p:nvSpPr>
          <p:cNvPr id="20" name="Picture Placeholder 13"/>
          <p:cNvSpPr>
            <a:spLocks noGrp="1"/>
          </p:cNvSpPr>
          <p:nvPr>
            <p:ph type="pic" sz="quarter" idx="19" hasCustomPrompt="1"/>
          </p:nvPr>
        </p:nvSpPr>
        <p:spPr>
          <a:xfrm>
            <a:off x="4197339" y="12037718"/>
            <a:ext cx="478239" cy="516037"/>
          </a:xfrm>
          <a:prstGeom prst="rect">
            <a:avLst/>
          </a:prstGeo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r>
              <a:rPr lang="en-US" err="1"/>
              <a:t>icoon</a:t>
            </a:r>
            <a:endParaRPr lang="en-US"/>
          </a:p>
        </p:txBody>
      </p:sp>
      <p:sp>
        <p:nvSpPr>
          <p:cNvPr id="23" name="Picture Placeholder 13"/>
          <p:cNvSpPr>
            <a:spLocks noGrp="1"/>
          </p:cNvSpPr>
          <p:nvPr>
            <p:ph type="pic" sz="quarter" idx="20" hasCustomPrompt="1"/>
          </p:nvPr>
        </p:nvSpPr>
        <p:spPr>
          <a:xfrm>
            <a:off x="5329964" y="12037718"/>
            <a:ext cx="478239" cy="516037"/>
          </a:xfrm>
          <a:prstGeom prst="rect">
            <a:avLst/>
          </a:prstGeo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r>
              <a:rPr lang="en-US" err="1"/>
              <a:t>icoon</a:t>
            </a:r>
            <a:endParaRPr lang="en-US"/>
          </a:p>
        </p:txBody>
      </p:sp>
      <p:cxnSp>
        <p:nvCxnSpPr>
          <p:cNvPr id="11" name="Straight Connector 49"/>
          <p:cNvCxnSpPr/>
          <p:nvPr userDrawn="1"/>
        </p:nvCxnSpPr>
        <p:spPr>
          <a:xfrm>
            <a:off x="1796797" y="4552122"/>
            <a:ext cx="3639583" cy="0"/>
          </a:xfrm>
          <a:prstGeom prst="line">
            <a:avLst/>
          </a:prstGeom>
          <a:ln w="889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12" name="Tijdelijke aanduiding voor tekst 18"/>
          <p:cNvSpPr>
            <a:spLocks noGrp="1"/>
          </p:cNvSpPr>
          <p:nvPr>
            <p:ph type="body" sz="quarter" idx="16" hasCustomPrompt="1"/>
          </p:nvPr>
        </p:nvSpPr>
        <p:spPr>
          <a:xfrm>
            <a:off x="1796797" y="1328116"/>
            <a:ext cx="9231526" cy="957884"/>
          </a:xfrm>
          <a:prstGeom prst="rect">
            <a:avLst/>
          </a:prstGeom>
        </p:spPr>
        <p:txBody>
          <a:bodyPr vert="horz" wrap="square" lIns="0" anchor="t">
            <a:noAutofit/>
          </a:bodyPr>
          <a:lstStyle>
            <a:lvl1pPr marL="0" indent="0" algn="l">
              <a:lnSpc>
                <a:spcPct val="100000"/>
              </a:lnSpc>
              <a:buNone/>
              <a:defRPr sz="6400" b="1" i="0" cap="all" spc="300" baseline="0">
                <a:solidFill>
                  <a:schemeClr val="bg1"/>
                </a:solidFill>
                <a:latin typeface="Arial" charset="0"/>
                <a:ea typeface="Arial" charset="0"/>
                <a:cs typeface="Arial" charset="0"/>
              </a:defRPr>
            </a:lvl1pPr>
          </a:lstStyle>
          <a:p>
            <a:pPr lvl="0"/>
            <a:r>
              <a:rPr lang="en-US"/>
              <a:t>NAAM PROJECT</a:t>
            </a:r>
          </a:p>
        </p:txBody>
      </p:sp>
      <p:sp>
        <p:nvSpPr>
          <p:cNvPr id="14" name="Tijdelijke aanduiding voor tekst 18"/>
          <p:cNvSpPr>
            <a:spLocks noGrp="1"/>
          </p:cNvSpPr>
          <p:nvPr>
            <p:ph type="body" sz="quarter" idx="21" hasCustomPrompt="1"/>
          </p:nvPr>
        </p:nvSpPr>
        <p:spPr>
          <a:xfrm>
            <a:off x="1796797" y="2301158"/>
            <a:ext cx="9231526" cy="2250964"/>
          </a:xfrm>
          <a:prstGeom prst="rect">
            <a:avLst/>
          </a:prstGeom>
        </p:spPr>
        <p:txBody>
          <a:bodyPr vert="horz" wrap="square" lIns="0" anchor="t">
            <a:noAutofit/>
          </a:bodyPr>
          <a:lstStyle>
            <a:lvl1pPr marL="0" indent="0" algn="l">
              <a:lnSpc>
                <a:spcPct val="100000"/>
              </a:lnSpc>
              <a:buNone/>
              <a:defRPr sz="6400" b="0" i="0" cap="all" spc="300" baseline="0">
                <a:solidFill>
                  <a:schemeClr val="bg1"/>
                </a:solidFill>
                <a:latin typeface="Arial" charset="0"/>
                <a:ea typeface="Arial" charset="0"/>
                <a:cs typeface="Arial" charset="0"/>
              </a:defRPr>
            </a:lvl1pPr>
          </a:lstStyle>
          <a:p>
            <a:pPr lvl="0"/>
            <a:r>
              <a:rPr lang="en-US"/>
              <a:t>STAD</a:t>
            </a:r>
            <a:endParaRPr lang="nl-NL"/>
          </a:p>
        </p:txBody>
      </p:sp>
      <p:sp>
        <p:nvSpPr>
          <p:cNvPr id="18" name="Tijdelijke aanduiding voor tekst 12"/>
          <p:cNvSpPr>
            <a:spLocks noGrp="1"/>
          </p:cNvSpPr>
          <p:nvPr>
            <p:ph type="body" sz="quarter" idx="14" hasCustomPrompt="1"/>
          </p:nvPr>
        </p:nvSpPr>
        <p:spPr>
          <a:xfrm>
            <a:off x="1796797" y="6093004"/>
            <a:ext cx="9231526" cy="4367122"/>
          </a:xfrm>
          <a:prstGeom prst="rect">
            <a:avLst/>
          </a:prstGeom>
        </p:spPr>
        <p:txBody>
          <a:bodyPr vert="horz" wrap="square" lIns="0" tIns="0" rIns="0" bIns="0">
            <a:noAutofit/>
          </a:bodyPr>
          <a:lstStyle>
            <a:lvl1pPr marL="0" indent="0">
              <a:lnSpc>
                <a:spcPct val="120000"/>
              </a:lnSpc>
              <a:spcBef>
                <a:spcPts val="0"/>
              </a:spcBef>
              <a:buFontTx/>
              <a:buNone/>
              <a:defRPr sz="3800" b="0" i="0" baseline="0">
                <a:solidFill>
                  <a:schemeClr val="bg1"/>
                </a:solidFill>
                <a:latin typeface="Calibri Light" charset="0"/>
                <a:ea typeface="Calibri Light" charset="0"/>
                <a:cs typeface="Calibri Light" charset="0"/>
              </a:defRPr>
            </a:lvl1pPr>
            <a:lvl3pPr marL="1828434" indent="0">
              <a:buNone/>
              <a:defRPr/>
            </a:lvl3pPr>
          </a:lstStyle>
          <a:p>
            <a:pPr lvl="0"/>
            <a:r>
              <a:rPr lang="nl-NL"/>
              <a:t>Verdere info</a:t>
            </a:r>
          </a:p>
        </p:txBody>
      </p:sp>
      <p:sp>
        <p:nvSpPr>
          <p:cNvPr id="26" name="Picture Placeholder 13"/>
          <p:cNvSpPr>
            <a:spLocks noGrp="1"/>
          </p:cNvSpPr>
          <p:nvPr>
            <p:ph type="pic" sz="quarter" idx="17" hasCustomPrompt="1"/>
          </p:nvPr>
        </p:nvSpPr>
        <p:spPr>
          <a:xfrm>
            <a:off x="1984087" y="12037718"/>
            <a:ext cx="478239" cy="516037"/>
          </a:xfrm>
          <a:prstGeom prst="rect">
            <a:avLst/>
          </a:prstGeo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r>
              <a:rPr lang="en-US" err="1"/>
              <a:t>icoon</a:t>
            </a:r>
            <a:endParaRPr lang="en-US"/>
          </a:p>
        </p:txBody>
      </p:sp>
      <p:sp>
        <p:nvSpPr>
          <p:cNvPr id="17" name="Tijdelijke aanduiding voor dianummer 2"/>
          <p:cNvSpPr txBox="1">
            <a:spLocks/>
          </p:cNvSpPr>
          <p:nvPr userDrawn="1"/>
        </p:nvSpPr>
        <p:spPr>
          <a:xfrm>
            <a:off x="17418252" y="12418390"/>
            <a:ext cx="5688012" cy="730250"/>
          </a:xfrm>
          <a:prstGeom prst="rect">
            <a:avLst/>
          </a:prstGeom>
        </p:spPr>
        <p:txBody>
          <a:bodyPr/>
          <a:lstStyle>
            <a:defPPr>
              <a:defRPr lang="en-US"/>
            </a:defPPr>
            <a:lvl1pPr marL="0" algn="r" defTabSz="1828434" rtl="0" eaLnBrk="1" latinLnBrk="0" hangingPunct="1">
              <a:defRPr sz="1200" kern="1200">
                <a:solidFill>
                  <a:schemeClr val="tx1"/>
                </a:solidFill>
                <a:latin typeface="Montserrat" charset="0"/>
                <a:ea typeface="Montserrat" charset="0"/>
                <a:cs typeface="Montserrat" charset="0"/>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r>
              <a:rPr lang="nl-NL" sz="1300" b="0" i="0">
                <a:latin typeface="Calibri Light" charset="0"/>
                <a:ea typeface="Calibri Light" charset="0"/>
                <a:cs typeface="Calibri Light" charset="0"/>
              </a:rPr>
              <a:t> Willemen Groep    </a:t>
            </a:r>
            <a:fld id="{2D701F4B-7D60-5848-8B03-5AAA2BB3BD5F}" type="slidenum">
              <a:rPr lang="nl-NL" sz="1300" b="0" i="0" smtClean="0">
                <a:latin typeface="Calibri Light" charset="0"/>
                <a:ea typeface="Calibri Light" charset="0"/>
                <a:cs typeface="Calibri Light" charset="0"/>
              </a:rPr>
              <a:pPr/>
              <a:t>‹N°›</a:t>
            </a:fld>
            <a:endParaRPr lang="nl-NL" sz="1300" b="0" i="0">
              <a:latin typeface="Calibri Light" charset="0"/>
              <a:ea typeface="Calibri Light" charset="0"/>
              <a:cs typeface="Calibri Light" charset="0"/>
            </a:endParaRPr>
          </a:p>
        </p:txBody>
      </p:sp>
    </p:spTree>
    <p:extLst>
      <p:ext uri="{BB962C8B-B14F-4D97-AF65-F5344CB8AC3E}">
        <p14:creationId xmlns:p14="http://schemas.microsoft.com/office/powerpoint/2010/main" val="403296616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ject rechts">
    <p:spTree>
      <p:nvGrpSpPr>
        <p:cNvPr id="1" name=""/>
        <p:cNvGrpSpPr/>
        <p:nvPr/>
      </p:nvGrpSpPr>
      <p:grpSpPr>
        <a:xfrm>
          <a:off x="0" y="0"/>
          <a:ext cx="0" cy="0"/>
          <a:chOff x="0" y="0"/>
          <a:chExt cx="0" cy="0"/>
        </a:xfrm>
      </p:grpSpPr>
      <p:sp>
        <p:nvSpPr>
          <p:cNvPr id="15" name="Picture Placeholder 13"/>
          <p:cNvSpPr>
            <a:spLocks noGrp="1"/>
          </p:cNvSpPr>
          <p:nvPr>
            <p:ph type="pic" sz="quarter" idx="13" hasCustomPrompt="1"/>
          </p:nvPr>
        </p:nvSpPr>
        <p:spPr>
          <a:xfrm>
            <a:off x="0" y="0"/>
            <a:ext cx="24377650" cy="13716000"/>
          </a:xfrm>
          <a:prstGeom prst="rect">
            <a:avLst/>
          </a:prstGeom>
          <a:effectLst/>
        </p:spPr>
        <p:txBody>
          <a:bodyPr>
            <a:normAutofit/>
          </a:bodyPr>
          <a:lstStyle>
            <a:lvl1pPr marL="0" indent="0">
              <a:buNone/>
              <a:defRPr sz="4200" baseline="0">
                <a:ln>
                  <a:noFill/>
                </a:ln>
                <a:solidFill>
                  <a:schemeClr val="bg1">
                    <a:lumMod val="85000"/>
                  </a:schemeClr>
                </a:solidFill>
                <a:latin typeface="Lato Light" charset="0"/>
                <a:ea typeface="Lato Light" charset="0"/>
                <a:cs typeface="Lato Light" charset="0"/>
              </a:defRPr>
            </a:lvl1pPr>
          </a:lstStyle>
          <a:p>
            <a:r>
              <a:rPr lang="en-US"/>
              <a:t>AFBEELDING VOLLE PAGINA</a:t>
            </a:r>
          </a:p>
        </p:txBody>
      </p:sp>
      <p:sp>
        <p:nvSpPr>
          <p:cNvPr id="19" name="Rectangle 20"/>
          <p:cNvSpPr/>
          <p:nvPr userDrawn="1"/>
        </p:nvSpPr>
        <p:spPr>
          <a:xfrm>
            <a:off x="12179007" y="0"/>
            <a:ext cx="12198643" cy="13716000"/>
          </a:xfrm>
          <a:prstGeom prst="rect">
            <a:avLst/>
          </a:prstGeom>
          <a:solidFill>
            <a:srgbClr val="282655">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82655"/>
              </a:solidFill>
            </a:endParaRPr>
          </a:p>
        </p:txBody>
      </p:sp>
      <p:sp>
        <p:nvSpPr>
          <p:cNvPr id="16" name="Picture Placeholder 13"/>
          <p:cNvSpPr>
            <a:spLocks noGrp="1"/>
          </p:cNvSpPr>
          <p:nvPr>
            <p:ph type="pic" sz="quarter" idx="18" hasCustomPrompt="1"/>
          </p:nvPr>
        </p:nvSpPr>
        <p:spPr>
          <a:xfrm>
            <a:off x="19772568" y="12037718"/>
            <a:ext cx="478239" cy="516037"/>
          </a:xfrm>
          <a:prstGeom prst="rect">
            <a:avLst/>
          </a:prstGeo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r>
              <a:rPr lang="en-US" err="1"/>
              <a:t>icoon</a:t>
            </a:r>
            <a:endParaRPr lang="en-US"/>
          </a:p>
        </p:txBody>
      </p:sp>
      <p:sp>
        <p:nvSpPr>
          <p:cNvPr id="20" name="Picture Placeholder 13"/>
          <p:cNvSpPr>
            <a:spLocks noGrp="1"/>
          </p:cNvSpPr>
          <p:nvPr>
            <p:ph type="pic" sz="quarter" idx="19" hasCustomPrompt="1"/>
          </p:nvPr>
        </p:nvSpPr>
        <p:spPr>
          <a:xfrm>
            <a:off x="20918934" y="12037718"/>
            <a:ext cx="478239" cy="516037"/>
          </a:xfrm>
          <a:prstGeom prst="rect">
            <a:avLst/>
          </a:prstGeo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r>
              <a:rPr lang="en-US" err="1"/>
              <a:t>icoon</a:t>
            </a:r>
            <a:endParaRPr lang="en-US"/>
          </a:p>
        </p:txBody>
      </p:sp>
      <p:sp>
        <p:nvSpPr>
          <p:cNvPr id="23" name="Picture Placeholder 13"/>
          <p:cNvSpPr>
            <a:spLocks noGrp="1"/>
          </p:cNvSpPr>
          <p:nvPr>
            <p:ph type="pic" sz="quarter" idx="20" hasCustomPrompt="1"/>
          </p:nvPr>
        </p:nvSpPr>
        <p:spPr>
          <a:xfrm>
            <a:off x="22051559" y="12037718"/>
            <a:ext cx="478239" cy="516037"/>
          </a:xfrm>
          <a:prstGeom prst="rect">
            <a:avLst/>
          </a:prstGeo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r>
              <a:rPr lang="en-US" err="1"/>
              <a:t>icoon</a:t>
            </a:r>
            <a:endParaRPr lang="en-US"/>
          </a:p>
        </p:txBody>
      </p:sp>
      <p:sp>
        <p:nvSpPr>
          <p:cNvPr id="18" name="Tijdelijke aanduiding voor tekst 12"/>
          <p:cNvSpPr>
            <a:spLocks noGrp="1"/>
          </p:cNvSpPr>
          <p:nvPr>
            <p:ph type="body" sz="quarter" idx="14" hasCustomPrompt="1"/>
          </p:nvPr>
        </p:nvSpPr>
        <p:spPr>
          <a:xfrm flipH="1">
            <a:off x="13814245" y="6093004"/>
            <a:ext cx="8746972" cy="4367122"/>
          </a:xfrm>
          <a:prstGeom prst="rect">
            <a:avLst/>
          </a:prstGeom>
        </p:spPr>
        <p:txBody>
          <a:bodyPr vert="horz" wrap="square" lIns="0" tIns="0" rIns="0" bIns="0">
            <a:noAutofit/>
          </a:bodyPr>
          <a:lstStyle>
            <a:lvl1pPr marL="0" indent="0" algn="r">
              <a:lnSpc>
                <a:spcPct val="120000"/>
              </a:lnSpc>
              <a:spcBef>
                <a:spcPts val="0"/>
              </a:spcBef>
              <a:buFontTx/>
              <a:buNone/>
              <a:defRPr sz="3800" b="0" i="0" baseline="0">
                <a:solidFill>
                  <a:schemeClr val="bg1"/>
                </a:solidFill>
                <a:latin typeface="Calibri Light" charset="0"/>
                <a:ea typeface="Calibri Light" charset="0"/>
                <a:cs typeface="Calibri Light" charset="0"/>
              </a:defRPr>
            </a:lvl1pPr>
            <a:lvl3pPr marL="1828434" indent="0">
              <a:buNone/>
              <a:defRPr/>
            </a:lvl3pPr>
          </a:lstStyle>
          <a:p>
            <a:pPr lvl="0"/>
            <a:r>
              <a:rPr lang="nl-NL"/>
              <a:t>Verdere info</a:t>
            </a:r>
          </a:p>
        </p:txBody>
      </p:sp>
      <p:sp>
        <p:nvSpPr>
          <p:cNvPr id="26" name="Picture Placeholder 13"/>
          <p:cNvSpPr>
            <a:spLocks noGrp="1"/>
          </p:cNvSpPr>
          <p:nvPr>
            <p:ph type="pic" sz="quarter" idx="17" hasCustomPrompt="1"/>
          </p:nvPr>
        </p:nvSpPr>
        <p:spPr>
          <a:xfrm>
            <a:off x="18705682" y="12037718"/>
            <a:ext cx="478239" cy="516037"/>
          </a:xfrm>
          <a:prstGeom prst="rect">
            <a:avLst/>
          </a:prstGeo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r>
              <a:rPr lang="en-US" err="1"/>
              <a:t>icoon</a:t>
            </a:r>
            <a:endParaRPr lang="en-US"/>
          </a:p>
        </p:txBody>
      </p:sp>
      <p:sp>
        <p:nvSpPr>
          <p:cNvPr id="17" name="Tijdelijke aanduiding voor tekst 18"/>
          <p:cNvSpPr>
            <a:spLocks noGrp="1"/>
          </p:cNvSpPr>
          <p:nvPr>
            <p:ph type="body" sz="quarter" idx="16" hasCustomPrompt="1"/>
          </p:nvPr>
        </p:nvSpPr>
        <p:spPr>
          <a:xfrm>
            <a:off x="13814245" y="1328116"/>
            <a:ext cx="8715553" cy="957884"/>
          </a:xfrm>
          <a:prstGeom prst="rect">
            <a:avLst/>
          </a:prstGeom>
        </p:spPr>
        <p:txBody>
          <a:bodyPr vert="horz" wrap="square" lIns="0" rIns="0" anchor="t">
            <a:noAutofit/>
          </a:bodyPr>
          <a:lstStyle>
            <a:lvl1pPr marL="0" indent="0" algn="r">
              <a:lnSpc>
                <a:spcPct val="100000"/>
              </a:lnSpc>
              <a:buNone/>
              <a:defRPr sz="6400" b="1" i="0" cap="all" spc="300" baseline="0">
                <a:solidFill>
                  <a:schemeClr val="bg1"/>
                </a:solidFill>
                <a:latin typeface="Arial" charset="0"/>
                <a:ea typeface="Arial" charset="0"/>
                <a:cs typeface="Arial" charset="0"/>
              </a:defRPr>
            </a:lvl1pPr>
          </a:lstStyle>
          <a:p>
            <a:pPr lvl="0"/>
            <a:r>
              <a:rPr lang="en-US"/>
              <a:t>NAAM PROJECT</a:t>
            </a:r>
          </a:p>
        </p:txBody>
      </p:sp>
      <p:sp>
        <p:nvSpPr>
          <p:cNvPr id="21" name="Tijdelijke aanduiding voor tekst 18"/>
          <p:cNvSpPr>
            <a:spLocks noGrp="1"/>
          </p:cNvSpPr>
          <p:nvPr>
            <p:ph type="body" sz="quarter" idx="21" hasCustomPrompt="1"/>
          </p:nvPr>
        </p:nvSpPr>
        <p:spPr>
          <a:xfrm>
            <a:off x="13814245" y="2301158"/>
            <a:ext cx="8715553" cy="2250964"/>
          </a:xfrm>
          <a:prstGeom prst="rect">
            <a:avLst/>
          </a:prstGeom>
        </p:spPr>
        <p:txBody>
          <a:bodyPr vert="horz" wrap="square" lIns="0" rIns="0" anchor="t">
            <a:noAutofit/>
          </a:bodyPr>
          <a:lstStyle>
            <a:lvl1pPr marL="0" indent="0" algn="r">
              <a:lnSpc>
                <a:spcPct val="100000"/>
              </a:lnSpc>
              <a:buNone/>
              <a:defRPr sz="6400" b="0" i="0" cap="all" spc="300" baseline="0">
                <a:solidFill>
                  <a:schemeClr val="bg1"/>
                </a:solidFill>
                <a:latin typeface="Arial" charset="0"/>
                <a:ea typeface="Arial" charset="0"/>
                <a:cs typeface="Arial" charset="0"/>
              </a:defRPr>
            </a:lvl1pPr>
          </a:lstStyle>
          <a:p>
            <a:pPr lvl="0"/>
            <a:r>
              <a:rPr lang="en-US"/>
              <a:t>STAD</a:t>
            </a:r>
            <a:endParaRPr lang="nl-NL"/>
          </a:p>
        </p:txBody>
      </p:sp>
      <p:cxnSp>
        <p:nvCxnSpPr>
          <p:cNvPr id="22" name="Straight Connector 49"/>
          <p:cNvCxnSpPr/>
          <p:nvPr userDrawn="1"/>
        </p:nvCxnSpPr>
        <p:spPr>
          <a:xfrm>
            <a:off x="18921634" y="4552122"/>
            <a:ext cx="3639583" cy="0"/>
          </a:xfrm>
          <a:prstGeom prst="line">
            <a:avLst/>
          </a:prstGeom>
          <a:ln w="88900" cmpd="sng">
            <a:solidFill>
              <a:srgbClr val="DC00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83522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stafel 3">
    <p:spTree>
      <p:nvGrpSpPr>
        <p:cNvPr id="1" name=""/>
        <p:cNvGrpSpPr/>
        <p:nvPr/>
      </p:nvGrpSpPr>
      <p:grpSpPr>
        <a:xfrm>
          <a:off x="0" y="0"/>
          <a:ext cx="0" cy="0"/>
          <a:chOff x="0" y="0"/>
          <a:chExt cx="0" cy="0"/>
        </a:xfrm>
      </p:grpSpPr>
      <p:cxnSp>
        <p:nvCxnSpPr>
          <p:cNvPr id="7" name="Straight Connector 49"/>
          <p:cNvCxnSpPr/>
          <p:nvPr userDrawn="1"/>
        </p:nvCxnSpPr>
        <p:spPr>
          <a:xfrm>
            <a:off x="10369034" y="3586922"/>
            <a:ext cx="3639583" cy="0"/>
          </a:xfrm>
          <a:prstGeom prst="line">
            <a:avLst/>
          </a:prstGeom>
          <a:ln w="889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8" name="Rectangle 48"/>
          <p:cNvSpPr>
            <a:spLocks/>
          </p:cNvSpPr>
          <p:nvPr userDrawn="1"/>
        </p:nvSpPr>
        <p:spPr bwMode="auto">
          <a:xfrm>
            <a:off x="20061733" y="4629335"/>
            <a:ext cx="572273" cy="100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8800" b="0" i="0">
                <a:solidFill>
                  <a:schemeClr val="accent1"/>
                </a:solidFill>
                <a:latin typeface="Calibri Light" charset="0"/>
                <a:ea typeface="Calibri Light" charset="0"/>
                <a:cs typeface="Calibri Light" charset="0"/>
                <a:sym typeface="Bebas Neue" charset="0"/>
              </a:rPr>
              <a:t>3</a:t>
            </a:r>
          </a:p>
        </p:txBody>
      </p:sp>
      <p:cxnSp>
        <p:nvCxnSpPr>
          <p:cNvPr id="10" name="Straight Connector 49"/>
          <p:cNvCxnSpPr/>
          <p:nvPr userDrawn="1"/>
        </p:nvCxnSpPr>
        <p:spPr>
          <a:xfrm>
            <a:off x="19991666" y="6954054"/>
            <a:ext cx="712405" cy="0"/>
          </a:xfrm>
          <a:prstGeom prst="line">
            <a:avLst/>
          </a:prstGeom>
          <a:ln w="381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11" name="Rectangle 48"/>
          <p:cNvSpPr>
            <a:spLocks/>
          </p:cNvSpPr>
          <p:nvPr userDrawn="1"/>
        </p:nvSpPr>
        <p:spPr bwMode="auto">
          <a:xfrm>
            <a:off x="11873313" y="4629335"/>
            <a:ext cx="572273" cy="100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8800" b="0" i="0">
                <a:solidFill>
                  <a:schemeClr val="accent1"/>
                </a:solidFill>
                <a:latin typeface="Calibri Light" charset="0"/>
                <a:ea typeface="Calibri Light" charset="0"/>
                <a:cs typeface="Calibri Light" charset="0"/>
                <a:sym typeface="Bebas Neue" charset="0"/>
              </a:rPr>
              <a:t>2</a:t>
            </a:r>
          </a:p>
        </p:txBody>
      </p:sp>
      <p:cxnSp>
        <p:nvCxnSpPr>
          <p:cNvPr id="13" name="Straight Connector 49"/>
          <p:cNvCxnSpPr/>
          <p:nvPr userDrawn="1"/>
        </p:nvCxnSpPr>
        <p:spPr>
          <a:xfrm>
            <a:off x="11803247" y="6954054"/>
            <a:ext cx="712405" cy="0"/>
          </a:xfrm>
          <a:prstGeom prst="line">
            <a:avLst/>
          </a:prstGeom>
          <a:ln w="381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14" name="Rectangle 48"/>
          <p:cNvSpPr>
            <a:spLocks/>
          </p:cNvSpPr>
          <p:nvPr userDrawn="1"/>
        </p:nvSpPr>
        <p:spPr bwMode="auto">
          <a:xfrm>
            <a:off x="3738948" y="4664025"/>
            <a:ext cx="572273" cy="100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8800" b="0" i="0">
                <a:solidFill>
                  <a:schemeClr val="accent1"/>
                </a:solidFill>
                <a:latin typeface="Calibri Light" charset="0"/>
                <a:ea typeface="Calibri Light" charset="0"/>
                <a:cs typeface="Calibri Light" charset="0"/>
                <a:sym typeface="Bebas Neue" charset="0"/>
              </a:rPr>
              <a:t>1</a:t>
            </a:r>
          </a:p>
        </p:txBody>
      </p:sp>
      <p:cxnSp>
        <p:nvCxnSpPr>
          <p:cNvPr id="16" name="Straight Connector 49"/>
          <p:cNvCxnSpPr/>
          <p:nvPr userDrawn="1"/>
        </p:nvCxnSpPr>
        <p:spPr>
          <a:xfrm>
            <a:off x="3668881" y="6954054"/>
            <a:ext cx="712405" cy="0"/>
          </a:xfrm>
          <a:prstGeom prst="line">
            <a:avLst/>
          </a:prstGeom>
          <a:ln w="381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20" name="Picture Placeholder 13"/>
          <p:cNvSpPr>
            <a:spLocks noGrp="1"/>
          </p:cNvSpPr>
          <p:nvPr>
            <p:ph type="pic" sz="quarter" idx="13"/>
          </p:nvPr>
        </p:nvSpPr>
        <p:spPr>
          <a:xfrm>
            <a:off x="-1" y="7647185"/>
            <a:ext cx="8062385" cy="6068815"/>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
        <p:nvSpPr>
          <p:cNvPr id="21" name="Picture Placeholder 13"/>
          <p:cNvSpPr>
            <a:spLocks noGrp="1"/>
          </p:cNvSpPr>
          <p:nvPr>
            <p:ph type="pic" sz="quarter" idx="14"/>
          </p:nvPr>
        </p:nvSpPr>
        <p:spPr>
          <a:xfrm>
            <a:off x="16315265" y="7647185"/>
            <a:ext cx="8062385" cy="6068815"/>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
        <p:nvSpPr>
          <p:cNvPr id="22" name="Picture Placeholder 13"/>
          <p:cNvSpPr>
            <a:spLocks noGrp="1"/>
          </p:cNvSpPr>
          <p:nvPr>
            <p:ph type="pic" sz="quarter" idx="15"/>
          </p:nvPr>
        </p:nvSpPr>
        <p:spPr>
          <a:xfrm>
            <a:off x="8157633" y="7647185"/>
            <a:ext cx="8062385" cy="6068815"/>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
        <p:nvSpPr>
          <p:cNvPr id="24" name="Tijdelijke aanduiding voor tekst 18"/>
          <p:cNvSpPr>
            <a:spLocks noGrp="1"/>
          </p:cNvSpPr>
          <p:nvPr>
            <p:ph type="body" sz="quarter" idx="16" hasCustomPrompt="1"/>
          </p:nvPr>
        </p:nvSpPr>
        <p:spPr>
          <a:xfrm>
            <a:off x="2688989" y="1656216"/>
            <a:ext cx="19077828" cy="1041311"/>
          </a:xfrm>
          <a:prstGeom prst="rect">
            <a:avLst/>
          </a:prstGeom>
        </p:spPr>
        <p:txBody>
          <a:bodyPr vert="horz" wrap="square" lIns="0" anchor="ctr">
            <a:spAutoFit/>
          </a:bodyPr>
          <a:lstStyle>
            <a:lvl1pPr marL="0" indent="0" algn="ctr">
              <a:lnSpc>
                <a:spcPts val="7399"/>
              </a:lnSpc>
              <a:buNone/>
              <a:defRPr sz="8500" b="1" i="0" cap="all" spc="300" baseline="0">
                <a:solidFill>
                  <a:schemeClr val="accent1"/>
                </a:solidFill>
                <a:latin typeface="Arial" charset="0"/>
                <a:ea typeface="Arial" charset="0"/>
                <a:cs typeface="Arial" charset="0"/>
              </a:defRPr>
            </a:lvl1pPr>
          </a:lstStyle>
          <a:p>
            <a:pPr lvl="0"/>
            <a:r>
              <a:rPr lang="en-US"/>
              <a:t>INHOUD</a:t>
            </a:r>
            <a:endParaRPr lang="nl-NL"/>
          </a:p>
        </p:txBody>
      </p:sp>
      <p:sp>
        <p:nvSpPr>
          <p:cNvPr id="26" name="Tijdelijke aanduiding voor tekst 12"/>
          <p:cNvSpPr>
            <a:spLocks noGrp="1"/>
          </p:cNvSpPr>
          <p:nvPr>
            <p:ph type="body" sz="quarter" idx="17" hasCustomPrompt="1"/>
          </p:nvPr>
        </p:nvSpPr>
        <p:spPr>
          <a:xfrm>
            <a:off x="0" y="6014883"/>
            <a:ext cx="8062383" cy="553998"/>
          </a:xfrm>
          <a:prstGeom prst="rect">
            <a:avLst/>
          </a:prstGeom>
        </p:spPr>
        <p:txBody>
          <a:bodyPr vert="horz" wrap="square">
            <a:spAutoFit/>
          </a:bodyPr>
          <a:lstStyle>
            <a:lvl1pPr marL="0" indent="0" algn="ctr">
              <a:lnSpc>
                <a:spcPct val="120000"/>
              </a:lnSpc>
              <a:spcBef>
                <a:spcPts val="0"/>
              </a:spcBef>
              <a:buNone/>
              <a:defRPr sz="2500" b="1" i="0" baseline="0">
                <a:solidFill>
                  <a:schemeClr val="tx2"/>
                </a:solidFill>
                <a:latin typeface="Arial" charset="0"/>
                <a:ea typeface="Arial" charset="0"/>
                <a:cs typeface="Arial" charset="0"/>
              </a:defRPr>
            </a:lvl1pPr>
          </a:lstStyle>
          <a:p>
            <a:pPr lvl="0"/>
            <a:r>
              <a:rPr lang="nl-NL"/>
              <a:t>TITEL 1</a:t>
            </a:r>
          </a:p>
        </p:txBody>
      </p:sp>
      <p:sp>
        <p:nvSpPr>
          <p:cNvPr id="27" name="Tijdelijke aanduiding voor tekst 12"/>
          <p:cNvSpPr>
            <a:spLocks noGrp="1"/>
          </p:cNvSpPr>
          <p:nvPr>
            <p:ph type="body" sz="quarter" idx="18" hasCustomPrompt="1"/>
          </p:nvPr>
        </p:nvSpPr>
        <p:spPr>
          <a:xfrm>
            <a:off x="16315267" y="6014883"/>
            <a:ext cx="8062383" cy="553998"/>
          </a:xfrm>
          <a:prstGeom prst="rect">
            <a:avLst/>
          </a:prstGeom>
        </p:spPr>
        <p:txBody>
          <a:bodyPr vert="horz" wrap="square">
            <a:spAutoFit/>
          </a:bodyPr>
          <a:lstStyle>
            <a:lvl1pPr marL="0" indent="0" algn="ctr">
              <a:lnSpc>
                <a:spcPct val="120000"/>
              </a:lnSpc>
              <a:spcBef>
                <a:spcPts val="0"/>
              </a:spcBef>
              <a:buNone/>
              <a:defRPr sz="2500" b="1" i="0" baseline="0">
                <a:solidFill>
                  <a:schemeClr val="tx2"/>
                </a:solidFill>
                <a:latin typeface="Arial" charset="0"/>
                <a:ea typeface="Arial" charset="0"/>
                <a:cs typeface="Arial" charset="0"/>
              </a:defRPr>
            </a:lvl1pPr>
          </a:lstStyle>
          <a:p>
            <a:pPr lvl="0"/>
            <a:r>
              <a:rPr lang="nl-NL"/>
              <a:t>TITEL 3</a:t>
            </a:r>
          </a:p>
        </p:txBody>
      </p:sp>
      <p:sp>
        <p:nvSpPr>
          <p:cNvPr id="28" name="Tijdelijke aanduiding voor tekst 12"/>
          <p:cNvSpPr>
            <a:spLocks noGrp="1"/>
          </p:cNvSpPr>
          <p:nvPr>
            <p:ph type="body" sz="quarter" idx="19" hasCustomPrompt="1"/>
          </p:nvPr>
        </p:nvSpPr>
        <p:spPr>
          <a:xfrm>
            <a:off x="8157634" y="6014883"/>
            <a:ext cx="8062383" cy="553998"/>
          </a:xfrm>
          <a:prstGeom prst="rect">
            <a:avLst/>
          </a:prstGeom>
        </p:spPr>
        <p:txBody>
          <a:bodyPr vert="horz" wrap="square">
            <a:spAutoFit/>
          </a:bodyPr>
          <a:lstStyle>
            <a:lvl1pPr marL="0" indent="0" algn="ctr">
              <a:lnSpc>
                <a:spcPct val="120000"/>
              </a:lnSpc>
              <a:spcBef>
                <a:spcPts val="0"/>
              </a:spcBef>
              <a:buNone/>
              <a:defRPr sz="2500" b="1" i="0" baseline="0">
                <a:solidFill>
                  <a:schemeClr val="tx2"/>
                </a:solidFill>
                <a:latin typeface="Arial" charset="0"/>
                <a:ea typeface="Arial" charset="0"/>
                <a:cs typeface="Arial" charset="0"/>
              </a:defRPr>
            </a:lvl1pPr>
          </a:lstStyle>
          <a:p>
            <a:pPr lvl="0"/>
            <a:r>
              <a:rPr lang="nl-NL"/>
              <a:t>TITEL 2</a:t>
            </a:r>
          </a:p>
        </p:txBody>
      </p:sp>
    </p:spTree>
    <p:extLst>
      <p:ext uri="{BB962C8B-B14F-4D97-AF65-F5344CB8AC3E}">
        <p14:creationId xmlns:p14="http://schemas.microsoft.com/office/powerpoint/2010/main" val="249516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osaic">
    <p:spTree>
      <p:nvGrpSpPr>
        <p:cNvPr id="1" name=""/>
        <p:cNvGrpSpPr/>
        <p:nvPr/>
      </p:nvGrpSpPr>
      <p:grpSpPr>
        <a:xfrm>
          <a:off x="0" y="0"/>
          <a:ext cx="0" cy="0"/>
          <a:chOff x="0" y="0"/>
          <a:chExt cx="0" cy="0"/>
        </a:xfrm>
      </p:grpSpPr>
      <p:cxnSp>
        <p:nvCxnSpPr>
          <p:cNvPr id="18" name="Straight Connector 49"/>
          <p:cNvCxnSpPr/>
          <p:nvPr userDrawn="1"/>
        </p:nvCxnSpPr>
        <p:spPr>
          <a:xfrm>
            <a:off x="12188825" y="6832599"/>
            <a:ext cx="12188825" cy="25402"/>
          </a:xfrm>
          <a:prstGeom prst="line">
            <a:avLst/>
          </a:prstGeom>
          <a:ln w="12700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Picture Placeholder 13"/>
          <p:cNvSpPr>
            <a:spLocks noGrp="1"/>
          </p:cNvSpPr>
          <p:nvPr>
            <p:ph type="pic" sz="quarter" idx="13"/>
          </p:nvPr>
        </p:nvSpPr>
        <p:spPr>
          <a:xfrm>
            <a:off x="12262566" y="0"/>
            <a:ext cx="12115083" cy="6784261"/>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
        <p:nvSpPr>
          <p:cNvPr id="25" name="Picture Placeholder 13"/>
          <p:cNvSpPr>
            <a:spLocks noGrp="1"/>
          </p:cNvSpPr>
          <p:nvPr>
            <p:ph type="pic" sz="quarter" idx="14"/>
          </p:nvPr>
        </p:nvSpPr>
        <p:spPr>
          <a:xfrm>
            <a:off x="18393848" y="6931740"/>
            <a:ext cx="5983802" cy="6784261"/>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
        <p:nvSpPr>
          <p:cNvPr id="27" name="Picture Placeholder 13"/>
          <p:cNvSpPr>
            <a:spLocks noGrp="1"/>
          </p:cNvSpPr>
          <p:nvPr>
            <p:ph type="pic" sz="quarter" idx="15"/>
          </p:nvPr>
        </p:nvSpPr>
        <p:spPr>
          <a:xfrm>
            <a:off x="6117035" y="-1"/>
            <a:ext cx="5998049" cy="13716002"/>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
        <p:nvSpPr>
          <p:cNvPr id="28" name="Picture Placeholder 13"/>
          <p:cNvSpPr>
            <a:spLocks noGrp="1"/>
          </p:cNvSpPr>
          <p:nvPr>
            <p:ph type="pic" sz="quarter" idx="16"/>
          </p:nvPr>
        </p:nvSpPr>
        <p:spPr>
          <a:xfrm>
            <a:off x="-28493" y="6931739"/>
            <a:ext cx="5998050" cy="6784261"/>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
        <p:nvSpPr>
          <p:cNvPr id="29" name="Picture Placeholder 13"/>
          <p:cNvSpPr>
            <a:spLocks noGrp="1"/>
          </p:cNvSpPr>
          <p:nvPr>
            <p:ph type="pic" sz="quarter" idx="17"/>
          </p:nvPr>
        </p:nvSpPr>
        <p:spPr>
          <a:xfrm>
            <a:off x="-28493" y="0"/>
            <a:ext cx="5998050" cy="6784261"/>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
        <p:nvSpPr>
          <p:cNvPr id="30" name="Picture Placeholder 13"/>
          <p:cNvSpPr>
            <a:spLocks noGrp="1"/>
          </p:cNvSpPr>
          <p:nvPr>
            <p:ph type="pic" sz="quarter" idx="18"/>
          </p:nvPr>
        </p:nvSpPr>
        <p:spPr>
          <a:xfrm>
            <a:off x="12262567" y="6931739"/>
            <a:ext cx="5983802" cy="6784261"/>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Tree>
    <p:extLst>
      <p:ext uri="{BB962C8B-B14F-4D97-AF65-F5344CB8AC3E}">
        <p14:creationId xmlns:p14="http://schemas.microsoft.com/office/powerpoint/2010/main" val="789214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osiac project">
    <p:spTree>
      <p:nvGrpSpPr>
        <p:cNvPr id="1" name=""/>
        <p:cNvGrpSpPr/>
        <p:nvPr/>
      </p:nvGrpSpPr>
      <p:grpSpPr>
        <a:xfrm>
          <a:off x="0" y="0"/>
          <a:ext cx="0" cy="0"/>
          <a:chOff x="0" y="0"/>
          <a:chExt cx="0" cy="0"/>
        </a:xfrm>
      </p:grpSpPr>
      <p:cxnSp>
        <p:nvCxnSpPr>
          <p:cNvPr id="18" name="Straight Connector 49"/>
          <p:cNvCxnSpPr/>
          <p:nvPr userDrawn="1"/>
        </p:nvCxnSpPr>
        <p:spPr>
          <a:xfrm>
            <a:off x="12188825" y="6832599"/>
            <a:ext cx="12188825" cy="25402"/>
          </a:xfrm>
          <a:prstGeom prst="line">
            <a:avLst/>
          </a:prstGeom>
          <a:ln w="12700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Picture Placeholder 13"/>
          <p:cNvSpPr>
            <a:spLocks noGrp="1"/>
          </p:cNvSpPr>
          <p:nvPr>
            <p:ph type="pic" sz="quarter" idx="15"/>
          </p:nvPr>
        </p:nvSpPr>
        <p:spPr>
          <a:xfrm>
            <a:off x="6117035" y="-1"/>
            <a:ext cx="5998049" cy="13716002"/>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
        <p:nvSpPr>
          <p:cNvPr id="28" name="Picture Placeholder 13"/>
          <p:cNvSpPr>
            <a:spLocks noGrp="1"/>
          </p:cNvSpPr>
          <p:nvPr>
            <p:ph type="pic" sz="quarter" idx="16"/>
          </p:nvPr>
        </p:nvSpPr>
        <p:spPr>
          <a:xfrm>
            <a:off x="-28493" y="6931739"/>
            <a:ext cx="5998050" cy="6784261"/>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
        <p:nvSpPr>
          <p:cNvPr id="29" name="Picture Placeholder 13"/>
          <p:cNvSpPr>
            <a:spLocks noGrp="1"/>
          </p:cNvSpPr>
          <p:nvPr>
            <p:ph type="pic" sz="quarter" idx="17"/>
          </p:nvPr>
        </p:nvSpPr>
        <p:spPr>
          <a:xfrm>
            <a:off x="-28493" y="0"/>
            <a:ext cx="5998050" cy="6784261"/>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cxnSp>
        <p:nvCxnSpPr>
          <p:cNvPr id="11" name="Straight Connector 49"/>
          <p:cNvCxnSpPr/>
          <p:nvPr userDrawn="1"/>
        </p:nvCxnSpPr>
        <p:spPr>
          <a:xfrm>
            <a:off x="12977454" y="5536977"/>
            <a:ext cx="3639583" cy="0"/>
          </a:xfrm>
          <a:prstGeom prst="line">
            <a:avLst/>
          </a:prstGeom>
          <a:ln w="889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18"/>
          <p:cNvSpPr>
            <a:spLocks noGrp="1"/>
          </p:cNvSpPr>
          <p:nvPr>
            <p:ph type="body" sz="quarter" idx="18" hasCustomPrompt="1"/>
          </p:nvPr>
        </p:nvSpPr>
        <p:spPr>
          <a:xfrm>
            <a:off x="12977454" y="1304081"/>
            <a:ext cx="9231526" cy="1997919"/>
          </a:xfrm>
          <a:prstGeom prst="rect">
            <a:avLst/>
          </a:prstGeom>
        </p:spPr>
        <p:txBody>
          <a:bodyPr vert="horz" wrap="square" lIns="0" anchor="t">
            <a:noAutofit/>
          </a:bodyPr>
          <a:lstStyle>
            <a:lvl1pPr marL="0" indent="0" algn="l">
              <a:lnSpc>
                <a:spcPct val="100000"/>
              </a:lnSpc>
              <a:buNone/>
              <a:defRPr sz="6400" b="1" i="0" cap="all" spc="300" baseline="0">
                <a:solidFill>
                  <a:schemeClr val="accent1"/>
                </a:solidFill>
                <a:latin typeface="Arial" charset="0"/>
                <a:ea typeface="Arial" charset="0"/>
                <a:cs typeface="Arial" charset="0"/>
              </a:defRPr>
            </a:lvl1pPr>
          </a:lstStyle>
          <a:p>
            <a:pPr lvl="0"/>
            <a:r>
              <a:rPr lang="en-US"/>
              <a:t>NAAM </a:t>
            </a:r>
            <a:br>
              <a:rPr lang="en-US"/>
            </a:br>
            <a:r>
              <a:rPr lang="en-US"/>
              <a:t>PROJECT</a:t>
            </a:r>
          </a:p>
        </p:txBody>
      </p:sp>
      <p:sp>
        <p:nvSpPr>
          <p:cNvPr id="17" name="Tijdelijke aanduiding voor tekst 18"/>
          <p:cNvSpPr>
            <a:spLocks noGrp="1"/>
          </p:cNvSpPr>
          <p:nvPr>
            <p:ph type="body" sz="quarter" idx="21" hasCustomPrompt="1"/>
          </p:nvPr>
        </p:nvSpPr>
        <p:spPr>
          <a:xfrm>
            <a:off x="12977454" y="3302000"/>
            <a:ext cx="9231526" cy="2180248"/>
          </a:xfrm>
          <a:prstGeom prst="rect">
            <a:avLst/>
          </a:prstGeom>
        </p:spPr>
        <p:txBody>
          <a:bodyPr vert="horz" wrap="square" lIns="0" anchor="t">
            <a:noAutofit/>
          </a:bodyPr>
          <a:lstStyle>
            <a:lvl1pPr marL="0" indent="0" algn="l">
              <a:lnSpc>
                <a:spcPct val="100000"/>
              </a:lnSpc>
              <a:buNone/>
              <a:defRPr sz="6400" b="0" i="0" cap="all" spc="300" baseline="0">
                <a:solidFill>
                  <a:schemeClr val="accent1"/>
                </a:solidFill>
                <a:latin typeface="Arial" charset="0"/>
                <a:ea typeface="Arial" charset="0"/>
                <a:cs typeface="Arial" charset="0"/>
              </a:defRPr>
            </a:lvl1pPr>
          </a:lstStyle>
          <a:p>
            <a:pPr lvl="0"/>
            <a:r>
              <a:rPr lang="en-US"/>
              <a:t>STAD</a:t>
            </a:r>
            <a:endParaRPr lang="nl-NL"/>
          </a:p>
        </p:txBody>
      </p:sp>
      <p:sp>
        <p:nvSpPr>
          <p:cNvPr id="19" name="Tijdelijke aanduiding voor tekst 12"/>
          <p:cNvSpPr>
            <a:spLocks noGrp="1"/>
          </p:cNvSpPr>
          <p:nvPr>
            <p:ph type="body" sz="quarter" idx="14" hasCustomPrompt="1"/>
          </p:nvPr>
        </p:nvSpPr>
        <p:spPr>
          <a:xfrm>
            <a:off x="12977454" y="7182661"/>
            <a:ext cx="9231526" cy="4367122"/>
          </a:xfrm>
          <a:prstGeom prst="rect">
            <a:avLst/>
          </a:prstGeom>
        </p:spPr>
        <p:txBody>
          <a:bodyPr vert="horz" wrap="square" lIns="0" tIns="0" rIns="0" bIns="0">
            <a:noAutofit/>
          </a:bodyPr>
          <a:lstStyle>
            <a:lvl1pPr marL="0" indent="0">
              <a:lnSpc>
                <a:spcPct val="120000"/>
              </a:lnSpc>
              <a:spcBef>
                <a:spcPts val="0"/>
              </a:spcBef>
              <a:buFontTx/>
              <a:buNone/>
              <a:defRPr sz="3800" b="0" i="0" baseline="0">
                <a:solidFill>
                  <a:schemeClr val="tx2"/>
                </a:solidFill>
                <a:latin typeface="Calibri Light" charset="0"/>
                <a:ea typeface="Calibri Light" charset="0"/>
                <a:cs typeface="Calibri Light" charset="0"/>
              </a:defRPr>
            </a:lvl1pPr>
            <a:lvl3pPr marL="1828434" indent="0">
              <a:buNone/>
              <a:defRPr/>
            </a:lvl3pPr>
          </a:lstStyle>
          <a:p>
            <a:pPr lvl="0"/>
            <a:r>
              <a:rPr lang="nl-NL"/>
              <a:t>Verdere info</a:t>
            </a:r>
          </a:p>
        </p:txBody>
      </p:sp>
      <p:sp>
        <p:nvSpPr>
          <p:cNvPr id="12" name="Tijdelijke aanduiding voor dianummer 2"/>
          <p:cNvSpPr txBox="1">
            <a:spLocks/>
          </p:cNvSpPr>
          <p:nvPr userDrawn="1"/>
        </p:nvSpPr>
        <p:spPr>
          <a:xfrm>
            <a:off x="17418252" y="12418390"/>
            <a:ext cx="5688012" cy="730250"/>
          </a:xfrm>
          <a:prstGeom prst="rect">
            <a:avLst/>
          </a:prstGeom>
        </p:spPr>
        <p:txBody>
          <a:bodyPr/>
          <a:lstStyle>
            <a:defPPr>
              <a:defRPr lang="en-US"/>
            </a:defPPr>
            <a:lvl1pPr marL="0" algn="r" defTabSz="1828434" rtl="0" eaLnBrk="1" latinLnBrk="0" hangingPunct="1">
              <a:defRPr sz="1200" kern="1200">
                <a:solidFill>
                  <a:schemeClr val="tx1"/>
                </a:solidFill>
                <a:latin typeface="Montserrat" charset="0"/>
                <a:ea typeface="Montserrat" charset="0"/>
                <a:cs typeface="Montserrat" charset="0"/>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r>
              <a:rPr lang="nl-NL" sz="1300" b="0" i="0">
                <a:latin typeface="Calibri Light" charset="0"/>
                <a:ea typeface="Calibri Light" charset="0"/>
                <a:cs typeface="Calibri Light" charset="0"/>
              </a:rPr>
              <a:t> Willemen Groep    </a:t>
            </a:r>
            <a:fld id="{2D701F4B-7D60-5848-8B03-5AAA2BB3BD5F}" type="slidenum">
              <a:rPr lang="nl-NL" sz="1300" b="0" i="0" smtClean="0">
                <a:latin typeface="Calibri Light" charset="0"/>
                <a:ea typeface="Calibri Light" charset="0"/>
                <a:cs typeface="Calibri Light" charset="0"/>
              </a:rPr>
              <a:pPr/>
              <a:t>‹N°›</a:t>
            </a:fld>
            <a:endParaRPr lang="nl-NL" sz="1300" b="0" i="0">
              <a:latin typeface="Calibri Light" charset="0"/>
              <a:ea typeface="Calibri Light" charset="0"/>
              <a:cs typeface="Calibri Light" charset="0"/>
            </a:endParaRPr>
          </a:p>
        </p:txBody>
      </p:sp>
    </p:spTree>
    <p:extLst>
      <p:ext uri="{BB962C8B-B14F-4D97-AF65-F5344CB8AC3E}">
        <p14:creationId xmlns:p14="http://schemas.microsoft.com/office/powerpoint/2010/main" val="131961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Rechthoek 2"/>
          <p:cNvSpPr/>
          <p:nvPr userDrawn="1"/>
        </p:nvSpPr>
        <p:spPr>
          <a:xfrm>
            <a:off x="0" y="7608108"/>
            <a:ext cx="24377650" cy="6107891"/>
          </a:xfrm>
          <a:prstGeom prst="rect">
            <a:avLst/>
          </a:prstGeom>
          <a:solidFill>
            <a:srgbClr val="28265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4" name="Afbeelding 3"/>
          <p:cNvPicPr>
            <a:picLocks noChangeAspect="1"/>
          </p:cNvPicPr>
          <p:nvPr userDrawn="1"/>
        </p:nvPicPr>
        <p:blipFill>
          <a:blip r:embed="rId2"/>
          <a:stretch>
            <a:fillRect/>
          </a:stretch>
        </p:blipFill>
        <p:spPr>
          <a:xfrm>
            <a:off x="11067174" y="1002372"/>
            <a:ext cx="2243302" cy="1918614"/>
          </a:xfrm>
          <a:prstGeom prst="rect">
            <a:avLst/>
          </a:prstGeom>
        </p:spPr>
      </p:pic>
      <p:sp>
        <p:nvSpPr>
          <p:cNvPr id="5" name="Subtitle 2"/>
          <p:cNvSpPr txBox="1">
            <a:spLocks/>
          </p:cNvSpPr>
          <p:nvPr userDrawn="1"/>
        </p:nvSpPr>
        <p:spPr>
          <a:xfrm>
            <a:off x="2553165" y="9400055"/>
            <a:ext cx="4927876" cy="3135284"/>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nl-NL" sz="2800" b="0" i="0">
                <a:solidFill>
                  <a:schemeClr val="bg1"/>
                </a:solidFill>
                <a:latin typeface="Calibri Light" charset="0"/>
                <a:ea typeface="Calibri Light" charset="0"/>
                <a:cs typeface="Calibri Light" charset="0"/>
              </a:rPr>
              <a:t>Boerenkrijgstraat 133</a:t>
            </a:r>
          </a:p>
          <a:p>
            <a:pPr algn="l"/>
            <a:r>
              <a:rPr lang="nl-NL" sz="2800" b="0" i="0">
                <a:solidFill>
                  <a:schemeClr val="bg1"/>
                </a:solidFill>
                <a:latin typeface="Calibri Light" charset="0"/>
                <a:ea typeface="Calibri Light" charset="0"/>
                <a:cs typeface="Calibri Light" charset="0"/>
              </a:rPr>
              <a:t>BE - 2800 Mechelen</a:t>
            </a:r>
          </a:p>
          <a:p>
            <a:pPr algn="l"/>
            <a:endParaRPr lang="nl-NL" sz="2800" b="0" i="0">
              <a:solidFill>
                <a:schemeClr val="bg1"/>
              </a:solidFill>
              <a:latin typeface="Calibri Light" charset="0"/>
              <a:ea typeface="Calibri Light" charset="0"/>
              <a:cs typeface="Calibri Light" charset="0"/>
            </a:endParaRPr>
          </a:p>
          <a:p>
            <a:pPr algn="l"/>
            <a:r>
              <a:rPr lang="nl-NL" sz="2800" b="0" i="0">
                <a:solidFill>
                  <a:schemeClr val="bg1"/>
                </a:solidFill>
                <a:latin typeface="Calibri Light" charset="0"/>
                <a:ea typeface="Calibri Light" charset="0"/>
                <a:cs typeface="Calibri Light" charset="0"/>
              </a:rPr>
              <a:t>+32 15 569 965</a:t>
            </a:r>
          </a:p>
          <a:p>
            <a:pPr algn="l"/>
            <a:r>
              <a:rPr lang="nl-NL" sz="2800" b="0" i="0" err="1">
                <a:solidFill>
                  <a:schemeClr val="bg1"/>
                </a:solidFill>
                <a:latin typeface="Calibri Light" charset="0"/>
                <a:ea typeface="Calibri Light" charset="0"/>
                <a:cs typeface="Calibri Light" charset="0"/>
              </a:rPr>
              <a:t>www.willemen.be</a:t>
            </a:r>
            <a:endParaRPr lang="nl-NL" sz="2800" b="0" i="0">
              <a:solidFill>
                <a:schemeClr val="bg1"/>
              </a:solidFill>
              <a:latin typeface="Calibri Light" charset="0"/>
              <a:ea typeface="Calibri Light" charset="0"/>
              <a:cs typeface="Calibri Light" charset="0"/>
            </a:endParaRPr>
          </a:p>
        </p:txBody>
      </p:sp>
      <p:sp>
        <p:nvSpPr>
          <p:cNvPr id="6" name="TextBox 47"/>
          <p:cNvSpPr txBox="1"/>
          <p:nvPr userDrawn="1"/>
        </p:nvSpPr>
        <p:spPr>
          <a:xfrm>
            <a:off x="2670735" y="8826320"/>
            <a:ext cx="3082895" cy="461665"/>
          </a:xfrm>
          <a:prstGeom prst="rect">
            <a:avLst/>
          </a:prstGeom>
          <a:noFill/>
        </p:spPr>
        <p:txBody>
          <a:bodyPr wrap="none" rtlCol="0" anchor="ctr" anchorCtr="0">
            <a:spAutoFit/>
          </a:bodyPr>
          <a:lstStyle/>
          <a:p>
            <a:r>
              <a:rPr lang="en-US" sz="2400" b="1" i="0">
                <a:solidFill>
                  <a:schemeClr val="bg1"/>
                </a:solidFill>
                <a:latin typeface="Arial" charset="0"/>
                <a:ea typeface="Arial" charset="0"/>
                <a:cs typeface="Arial" charset="0"/>
              </a:rPr>
              <a:t>WILLEMEN GROEP</a:t>
            </a:r>
          </a:p>
        </p:txBody>
      </p:sp>
      <p:sp>
        <p:nvSpPr>
          <p:cNvPr id="7" name="Shape 2934"/>
          <p:cNvSpPr/>
          <p:nvPr userDrawn="1"/>
        </p:nvSpPr>
        <p:spPr>
          <a:xfrm>
            <a:off x="1877654" y="8788767"/>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rgbClr val="DC0023"/>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tx2"/>
              </a:solidFill>
            </a:endParaRPr>
          </a:p>
        </p:txBody>
      </p:sp>
      <p:sp>
        <p:nvSpPr>
          <p:cNvPr id="9" name="Rectangle 48"/>
          <p:cNvSpPr>
            <a:spLocks/>
          </p:cNvSpPr>
          <p:nvPr userDrawn="1"/>
        </p:nvSpPr>
        <p:spPr bwMode="auto">
          <a:xfrm>
            <a:off x="8821718" y="4417202"/>
            <a:ext cx="6734216" cy="8401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4400" b="1" i="0" spc="300">
                <a:solidFill>
                  <a:srgbClr val="282655"/>
                </a:solidFill>
                <a:latin typeface="Arial" charset="0"/>
                <a:ea typeface="Arial" charset="0"/>
                <a:cs typeface="Arial" charset="0"/>
                <a:sym typeface="Bebas Neue" charset="0"/>
              </a:rPr>
              <a:t>HARTELIJK BEDANKT</a:t>
            </a:r>
          </a:p>
        </p:txBody>
      </p:sp>
      <p:cxnSp>
        <p:nvCxnSpPr>
          <p:cNvPr id="10" name="Straight Connector 49"/>
          <p:cNvCxnSpPr/>
          <p:nvPr userDrawn="1"/>
        </p:nvCxnSpPr>
        <p:spPr>
          <a:xfrm>
            <a:off x="10369034" y="6263687"/>
            <a:ext cx="3639583" cy="0"/>
          </a:xfrm>
          <a:prstGeom prst="line">
            <a:avLst/>
          </a:prstGeom>
          <a:ln w="889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14" name="Shape 2865"/>
          <p:cNvSpPr/>
          <p:nvPr userDrawn="1"/>
        </p:nvSpPr>
        <p:spPr>
          <a:xfrm>
            <a:off x="18308532" y="10615555"/>
            <a:ext cx="789759" cy="78975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DC0023"/>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5" name="Shape 2859"/>
          <p:cNvSpPr/>
          <p:nvPr userDrawn="1"/>
        </p:nvSpPr>
        <p:spPr>
          <a:xfrm>
            <a:off x="18308534" y="8788767"/>
            <a:ext cx="789759" cy="78975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rgbClr val="DC0023"/>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6" name="Shape 2860"/>
          <p:cNvSpPr/>
          <p:nvPr userDrawn="1"/>
        </p:nvSpPr>
        <p:spPr>
          <a:xfrm>
            <a:off x="18308532" y="9697072"/>
            <a:ext cx="789759" cy="789759"/>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DC0023"/>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7" name="Ovaal 6"/>
          <p:cNvSpPr/>
          <p:nvPr userDrawn="1"/>
        </p:nvSpPr>
        <p:spPr>
          <a:xfrm>
            <a:off x="18306911" y="11571007"/>
            <a:ext cx="791380" cy="791380"/>
          </a:xfrm>
          <a:custGeom>
            <a:avLst/>
            <a:gdLst/>
            <a:ahLst/>
            <a:cxnLst/>
            <a:rect l="l" t="t" r="r" b="b"/>
            <a:pathLst>
              <a:path w="559802" h="559802">
                <a:moveTo>
                  <a:pt x="230090" y="207389"/>
                </a:moveTo>
                <a:lnTo>
                  <a:pt x="230090" y="352414"/>
                </a:lnTo>
                <a:lnTo>
                  <a:pt x="355112" y="279902"/>
                </a:lnTo>
                <a:close/>
                <a:moveTo>
                  <a:pt x="186692" y="183130"/>
                </a:moveTo>
                <a:lnTo>
                  <a:pt x="373110" y="183130"/>
                </a:lnTo>
                <a:cubicBezTo>
                  <a:pt x="398324" y="183130"/>
                  <a:pt x="418764" y="203570"/>
                  <a:pt x="418764" y="228785"/>
                </a:cubicBezTo>
                <a:lnTo>
                  <a:pt x="418764" y="331018"/>
                </a:lnTo>
                <a:cubicBezTo>
                  <a:pt x="418764" y="356232"/>
                  <a:pt x="398324" y="376672"/>
                  <a:pt x="373110" y="376672"/>
                </a:cubicBezTo>
                <a:lnTo>
                  <a:pt x="186692" y="376672"/>
                </a:lnTo>
                <a:cubicBezTo>
                  <a:pt x="161478" y="376672"/>
                  <a:pt x="141038" y="356232"/>
                  <a:pt x="141038" y="331018"/>
                </a:cubicBezTo>
                <a:lnTo>
                  <a:pt x="141038" y="228785"/>
                </a:lnTo>
                <a:cubicBezTo>
                  <a:pt x="141038" y="203570"/>
                  <a:pt x="161478" y="183130"/>
                  <a:pt x="186692" y="183130"/>
                </a:cubicBezTo>
                <a:close/>
                <a:moveTo>
                  <a:pt x="279902" y="25758"/>
                </a:moveTo>
                <a:cubicBezTo>
                  <a:pt x="138974" y="25758"/>
                  <a:pt x="24730" y="139542"/>
                  <a:pt x="24730" y="279901"/>
                </a:cubicBezTo>
                <a:cubicBezTo>
                  <a:pt x="24730" y="420261"/>
                  <a:pt x="138974" y="534045"/>
                  <a:pt x="279902" y="534045"/>
                </a:cubicBezTo>
                <a:cubicBezTo>
                  <a:pt x="420828" y="534045"/>
                  <a:pt x="535072" y="420261"/>
                  <a:pt x="535072" y="279901"/>
                </a:cubicBezTo>
                <a:cubicBezTo>
                  <a:pt x="535072" y="139542"/>
                  <a:pt x="420828" y="25758"/>
                  <a:pt x="279902" y="25758"/>
                </a:cubicBezTo>
                <a:close/>
                <a:moveTo>
                  <a:pt x="279902" y="0"/>
                </a:moveTo>
                <a:cubicBezTo>
                  <a:pt x="434486" y="0"/>
                  <a:pt x="559802" y="125316"/>
                  <a:pt x="559802" y="279901"/>
                </a:cubicBezTo>
                <a:cubicBezTo>
                  <a:pt x="559802" y="434486"/>
                  <a:pt x="434486" y="559802"/>
                  <a:pt x="279902" y="559802"/>
                </a:cubicBezTo>
                <a:cubicBezTo>
                  <a:pt x="125316" y="559802"/>
                  <a:pt x="0" y="434486"/>
                  <a:pt x="0" y="279901"/>
                </a:cubicBezTo>
                <a:cubicBezTo>
                  <a:pt x="0" y="125316"/>
                  <a:pt x="125316" y="0"/>
                  <a:pt x="279902" y="0"/>
                </a:cubicBezTo>
                <a:close/>
              </a:path>
            </a:pathLst>
          </a:custGeom>
          <a:solidFill>
            <a:srgbClr val="DC00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8" name="TextBox 34"/>
          <p:cNvSpPr txBox="1"/>
          <p:nvPr userDrawn="1"/>
        </p:nvSpPr>
        <p:spPr>
          <a:xfrm>
            <a:off x="19425956" y="10754315"/>
            <a:ext cx="3074040" cy="430887"/>
          </a:xfrm>
          <a:prstGeom prst="rect">
            <a:avLst/>
          </a:prstGeom>
          <a:noFill/>
        </p:spPr>
        <p:txBody>
          <a:bodyPr wrap="square" rtlCol="0" anchor="ctr" anchorCtr="0">
            <a:spAutoFit/>
          </a:bodyPr>
          <a:lstStyle/>
          <a:p>
            <a:r>
              <a:rPr lang="en-US" sz="2200" err="1">
                <a:solidFill>
                  <a:schemeClr val="bg1"/>
                </a:solidFill>
                <a:latin typeface="Arial" charset="0"/>
                <a:ea typeface="Arial" charset="0"/>
                <a:cs typeface="Arial" charset="0"/>
              </a:rPr>
              <a:t>Willemen</a:t>
            </a:r>
            <a:r>
              <a:rPr lang="en-US" sz="2200">
                <a:solidFill>
                  <a:schemeClr val="bg1"/>
                </a:solidFill>
                <a:latin typeface="Arial" charset="0"/>
                <a:ea typeface="Arial" charset="0"/>
                <a:cs typeface="Arial" charset="0"/>
              </a:rPr>
              <a:t> </a:t>
            </a:r>
            <a:r>
              <a:rPr lang="en-US" sz="2200" err="1">
                <a:solidFill>
                  <a:schemeClr val="bg1"/>
                </a:solidFill>
                <a:latin typeface="Arial" charset="0"/>
                <a:ea typeface="Arial" charset="0"/>
                <a:cs typeface="Arial" charset="0"/>
              </a:rPr>
              <a:t>Groep</a:t>
            </a:r>
            <a:endParaRPr lang="en-US" sz="2200">
              <a:solidFill>
                <a:schemeClr val="bg1"/>
              </a:solidFill>
              <a:latin typeface="Arial" charset="0"/>
              <a:ea typeface="Arial" charset="0"/>
              <a:cs typeface="Arial" charset="0"/>
            </a:endParaRPr>
          </a:p>
        </p:txBody>
      </p:sp>
      <p:sp>
        <p:nvSpPr>
          <p:cNvPr id="19" name="TextBox 35"/>
          <p:cNvSpPr txBox="1"/>
          <p:nvPr userDrawn="1"/>
        </p:nvSpPr>
        <p:spPr>
          <a:xfrm>
            <a:off x="19425957" y="9838703"/>
            <a:ext cx="3074040" cy="430887"/>
          </a:xfrm>
          <a:prstGeom prst="rect">
            <a:avLst/>
          </a:prstGeom>
          <a:noFill/>
        </p:spPr>
        <p:txBody>
          <a:bodyPr wrap="square" rtlCol="0" anchor="ctr" anchorCtr="0">
            <a:spAutoFit/>
          </a:bodyPr>
          <a:lstStyle/>
          <a:p>
            <a:r>
              <a:rPr lang="en-US" sz="2200">
                <a:solidFill>
                  <a:schemeClr val="bg1"/>
                </a:solidFill>
                <a:latin typeface="Arial" charset="0"/>
                <a:ea typeface="Arial" charset="0"/>
                <a:cs typeface="Arial" charset="0"/>
              </a:rPr>
              <a:t>@</a:t>
            </a:r>
            <a:r>
              <a:rPr lang="en-US" sz="2200" err="1">
                <a:solidFill>
                  <a:schemeClr val="bg1"/>
                </a:solidFill>
                <a:latin typeface="Arial" charset="0"/>
                <a:ea typeface="Arial" charset="0"/>
                <a:cs typeface="Arial" charset="0"/>
              </a:rPr>
              <a:t>willemengroep</a:t>
            </a:r>
            <a:endParaRPr lang="en-US" sz="2200">
              <a:solidFill>
                <a:schemeClr val="bg1"/>
              </a:solidFill>
              <a:latin typeface="Arial" charset="0"/>
              <a:ea typeface="Arial" charset="0"/>
              <a:cs typeface="Arial" charset="0"/>
            </a:endParaRPr>
          </a:p>
        </p:txBody>
      </p:sp>
      <p:sp>
        <p:nvSpPr>
          <p:cNvPr id="20" name="TextBox 36"/>
          <p:cNvSpPr txBox="1"/>
          <p:nvPr userDrawn="1"/>
        </p:nvSpPr>
        <p:spPr>
          <a:xfrm>
            <a:off x="19425956" y="8969168"/>
            <a:ext cx="3074041" cy="430887"/>
          </a:xfrm>
          <a:prstGeom prst="rect">
            <a:avLst/>
          </a:prstGeom>
          <a:noFill/>
        </p:spPr>
        <p:txBody>
          <a:bodyPr wrap="square" rtlCol="0" anchor="ctr" anchorCtr="0">
            <a:spAutoFit/>
          </a:bodyPr>
          <a:lstStyle/>
          <a:p>
            <a:r>
              <a:rPr lang="en-US" sz="2200">
                <a:solidFill>
                  <a:schemeClr val="bg1"/>
                </a:solidFill>
                <a:latin typeface="Arial" charset="0"/>
                <a:ea typeface="Arial" charset="0"/>
                <a:cs typeface="Arial" charset="0"/>
              </a:rPr>
              <a:t>@</a:t>
            </a:r>
            <a:r>
              <a:rPr lang="en-US" sz="2200" err="1">
                <a:solidFill>
                  <a:schemeClr val="bg1"/>
                </a:solidFill>
                <a:latin typeface="Arial" charset="0"/>
                <a:ea typeface="Arial" charset="0"/>
                <a:cs typeface="Arial" charset="0"/>
              </a:rPr>
              <a:t>willemengroep</a:t>
            </a:r>
            <a:endParaRPr lang="en-US" sz="2200">
              <a:solidFill>
                <a:schemeClr val="bg1"/>
              </a:solidFill>
              <a:latin typeface="Arial" charset="0"/>
              <a:ea typeface="Arial" charset="0"/>
              <a:cs typeface="Arial" charset="0"/>
            </a:endParaRPr>
          </a:p>
        </p:txBody>
      </p:sp>
      <p:sp>
        <p:nvSpPr>
          <p:cNvPr id="21" name="TextBox 34"/>
          <p:cNvSpPr txBox="1"/>
          <p:nvPr userDrawn="1"/>
        </p:nvSpPr>
        <p:spPr>
          <a:xfrm>
            <a:off x="19425957" y="11709528"/>
            <a:ext cx="3074040" cy="430887"/>
          </a:xfrm>
          <a:prstGeom prst="rect">
            <a:avLst/>
          </a:prstGeom>
          <a:noFill/>
        </p:spPr>
        <p:txBody>
          <a:bodyPr wrap="square" rtlCol="0" anchor="ctr" anchorCtr="0">
            <a:spAutoFit/>
          </a:bodyPr>
          <a:lstStyle/>
          <a:p>
            <a:r>
              <a:rPr lang="en-US" sz="2200" err="1">
                <a:solidFill>
                  <a:schemeClr val="bg1"/>
                </a:solidFill>
                <a:latin typeface="Arial" charset="0"/>
                <a:ea typeface="Arial" charset="0"/>
                <a:cs typeface="Arial" charset="0"/>
              </a:rPr>
              <a:t>WillemenGroep</a:t>
            </a:r>
            <a:endParaRPr lang="en-US" sz="2200">
              <a:solidFill>
                <a:schemeClr val="bg1"/>
              </a:solidFill>
              <a:latin typeface="Arial" charset="0"/>
              <a:ea typeface="Arial" charset="0"/>
              <a:cs typeface="Arial" charset="0"/>
            </a:endParaRPr>
          </a:p>
        </p:txBody>
      </p:sp>
      <p:sp>
        <p:nvSpPr>
          <p:cNvPr id="22" name="Tijdelijke aanduiding voor tekst 12"/>
          <p:cNvSpPr>
            <a:spLocks noGrp="1"/>
          </p:cNvSpPr>
          <p:nvPr>
            <p:ph type="body" sz="quarter" idx="14" hasCustomPrompt="1"/>
          </p:nvPr>
        </p:nvSpPr>
        <p:spPr>
          <a:xfrm>
            <a:off x="7491336" y="8793593"/>
            <a:ext cx="3889124" cy="567386"/>
          </a:xfrm>
          <a:prstGeom prst="rect">
            <a:avLst/>
          </a:prstGeom>
        </p:spPr>
        <p:txBody>
          <a:bodyPr vert="horz" wrap="square" lIns="0" tIns="0" rIns="0" bIns="0">
            <a:noAutofit/>
          </a:bodyPr>
          <a:lstStyle>
            <a:lvl1pPr marL="0" indent="0">
              <a:lnSpc>
                <a:spcPct val="120000"/>
              </a:lnSpc>
              <a:spcBef>
                <a:spcPts val="0"/>
              </a:spcBef>
              <a:buFontTx/>
              <a:buNone/>
              <a:defRPr sz="2400" b="1" i="0" baseline="0">
                <a:solidFill>
                  <a:schemeClr val="bg1"/>
                </a:solidFill>
                <a:latin typeface="Arial" charset="0"/>
                <a:ea typeface="Arial" charset="0"/>
                <a:cs typeface="Arial" charset="0"/>
              </a:defRPr>
            </a:lvl1pPr>
            <a:lvl3pPr marL="1828434" indent="0">
              <a:buNone/>
              <a:defRPr/>
            </a:lvl3pPr>
          </a:lstStyle>
          <a:p>
            <a:pPr lvl="0"/>
            <a:r>
              <a:rPr lang="nl-NL"/>
              <a:t>NAAM PRESENTATOR</a:t>
            </a:r>
          </a:p>
        </p:txBody>
      </p:sp>
      <p:sp>
        <p:nvSpPr>
          <p:cNvPr id="23" name="Tijdelijke aanduiding voor tekst 12"/>
          <p:cNvSpPr>
            <a:spLocks noGrp="1"/>
          </p:cNvSpPr>
          <p:nvPr>
            <p:ph type="body" sz="quarter" idx="17" hasCustomPrompt="1"/>
          </p:nvPr>
        </p:nvSpPr>
        <p:spPr>
          <a:xfrm>
            <a:off x="7481040" y="9419588"/>
            <a:ext cx="3889124" cy="1067244"/>
          </a:xfrm>
          <a:prstGeom prst="rect">
            <a:avLst/>
          </a:prstGeom>
        </p:spPr>
        <p:txBody>
          <a:bodyPr vert="horz" wrap="square" lIns="0" tIns="0" rIns="0" bIns="0">
            <a:noAutofit/>
          </a:bodyPr>
          <a:lstStyle>
            <a:lvl1pPr marL="0" indent="0">
              <a:lnSpc>
                <a:spcPct val="120000"/>
              </a:lnSpc>
              <a:spcBef>
                <a:spcPts val="0"/>
              </a:spcBef>
              <a:buFontTx/>
              <a:buNone/>
              <a:defRPr sz="2800" b="0" i="0" baseline="0">
                <a:solidFill>
                  <a:schemeClr val="bg1"/>
                </a:solidFill>
                <a:latin typeface="Calibri Light" charset="0"/>
                <a:ea typeface="Calibri Light" charset="0"/>
                <a:cs typeface="Calibri Light" charset="0"/>
              </a:defRPr>
            </a:lvl1pPr>
            <a:lvl3pPr marL="1828434" indent="0">
              <a:buNone/>
              <a:defRPr/>
            </a:lvl3pPr>
          </a:lstStyle>
          <a:p>
            <a:pPr lvl="0"/>
            <a:r>
              <a:rPr lang="nl-NL"/>
              <a:t>Functietitel</a:t>
            </a:r>
          </a:p>
        </p:txBody>
      </p:sp>
      <p:sp>
        <p:nvSpPr>
          <p:cNvPr id="24" name="Tijdelijke aanduiding voor tekst 12"/>
          <p:cNvSpPr>
            <a:spLocks noGrp="1"/>
          </p:cNvSpPr>
          <p:nvPr>
            <p:ph type="body" sz="quarter" idx="18" hasCustomPrompt="1"/>
          </p:nvPr>
        </p:nvSpPr>
        <p:spPr>
          <a:xfrm>
            <a:off x="7491336" y="11154682"/>
            <a:ext cx="3889124" cy="1344147"/>
          </a:xfrm>
          <a:prstGeom prst="rect">
            <a:avLst/>
          </a:prstGeom>
        </p:spPr>
        <p:txBody>
          <a:bodyPr vert="horz" wrap="square" lIns="0" tIns="0" rIns="0" bIns="0" anchor="t">
            <a:noAutofit/>
          </a:bodyPr>
          <a:lstStyle>
            <a:lvl1pPr marL="0" indent="0">
              <a:lnSpc>
                <a:spcPct val="130000"/>
              </a:lnSpc>
              <a:spcBef>
                <a:spcPts val="672"/>
              </a:spcBef>
              <a:buFontTx/>
              <a:buNone/>
              <a:defRPr sz="2800" b="0" i="0" baseline="0">
                <a:solidFill>
                  <a:schemeClr val="bg1"/>
                </a:solidFill>
                <a:latin typeface="Calibri Light" charset="0"/>
                <a:ea typeface="Calibri Light" charset="0"/>
                <a:cs typeface="Calibri Light" charset="0"/>
              </a:defRPr>
            </a:lvl1pPr>
            <a:lvl3pPr marL="1828434" indent="0">
              <a:buNone/>
              <a:defRPr/>
            </a:lvl3pPr>
          </a:lstStyle>
          <a:p>
            <a:pPr lvl="0"/>
            <a:r>
              <a:rPr lang="nl-NL" err="1"/>
              <a:t>email@willemen.be</a:t>
            </a:r>
            <a:endParaRPr lang="nl-NL"/>
          </a:p>
          <a:p>
            <a:pPr lvl="0"/>
            <a:r>
              <a:rPr lang="nl-NL"/>
              <a:t>+0032 000 000</a:t>
            </a:r>
          </a:p>
        </p:txBody>
      </p:sp>
      <p:sp>
        <p:nvSpPr>
          <p:cNvPr id="25" name="Tijdelijke aanduiding voor tekst 12"/>
          <p:cNvSpPr>
            <a:spLocks noGrp="1"/>
          </p:cNvSpPr>
          <p:nvPr>
            <p:ph type="body" sz="quarter" idx="19" hasCustomPrompt="1"/>
          </p:nvPr>
        </p:nvSpPr>
        <p:spPr>
          <a:xfrm>
            <a:off x="12200632" y="8793593"/>
            <a:ext cx="3889124" cy="567386"/>
          </a:xfrm>
          <a:prstGeom prst="rect">
            <a:avLst/>
          </a:prstGeom>
        </p:spPr>
        <p:txBody>
          <a:bodyPr vert="horz" wrap="square" lIns="0" tIns="0" rIns="0" bIns="0">
            <a:noAutofit/>
          </a:bodyPr>
          <a:lstStyle>
            <a:lvl1pPr marL="0" indent="0">
              <a:lnSpc>
                <a:spcPct val="120000"/>
              </a:lnSpc>
              <a:spcBef>
                <a:spcPts val="0"/>
              </a:spcBef>
              <a:buFontTx/>
              <a:buNone/>
              <a:defRPr sz="2400" b="1" i="0" baseline="0">
                <a:solidFill>
                  <a:schemeClr val="bg1"/>
                </a:solidFill>
                <a:latin typeface="Arial" charset="0"/>
                <a:ea typeface="Arial" charset="0"/>
                <a:cs typeface="Arial" charset="0"/>
              </a:defRPr>
            </a:lvl1pPr>
            <a:lvl3pPr marL="1828434" indent="0">
              <a:buNone/>
              <a:defRPr/>
            </a:lvl3pPr>
          </a:lstStyle>
          <a:p>
            <a:pPr lvl="0"/>
            <a:r>
              <a:rPr lang="nl-NL"/>
              <a:t>NAAM PRESENTATOR</a:t>
            </a:r>
          </a:p>
        </p:txBody>
      </p:sp>
      <p:sp>
        <p:nvSpPr>
          <p:cNvPr id="26" name="Tijdelijke aanduiding voor tekst 12"/>
          <p:cNvSpPr>
            <a:spLocks noGrp="1"/>
          </p:cNvSpPr>
          <p:nvPr>
            <p:ph type="body" sz="quarter" idx="20" hasCustomPrompt="1"/>
          </p:nvPr>
        </p:nvSpPr>
        <p:spPr>
          <a:xfrm>
            <a:off x="12190336" y="9427330"/>
            <a:ext cx="3889124" cy="1067244"/>
          </a:xfrm>
          <a:prstGeom prst="rect">
            <a:avLst/>
          </a:prstGeom>
        </p:spPr>
        <p:txBody>
          <a:bodyPr vert="horz" wrap="square" lIns="0" tIns="0" rIns="0" bIns="0">
            <a:noAutofit/>
          </a:bodyPr>
          <a:lstStyle>
            <a:lvl1pPr marL="0" indent="0">
              <a:lnSpc>
                <a:spcPct val="120000"/>
              </a:lnSpc>
              <a:spcBef>
                <a:spcPts val="0"/>
              </a:spcBef>
              <a:buFontTx/>
              <a:buNone/>
              <a:defRPr sz="2800" b="0" i="0" baseline="0">
                <a:solidFill>
                  <a:schemeClr val="bg1"/>
                </a:solidFill>
                <a:latin typeface="Calibri Light" charset="0"/>
                <a:ea typeface="Calibri Light" charset="0"/>
                <a:cs typeface="Calibri Light" charset="0"/>
              </a:defRPr>
            </a:lvl1pPr>
            <a:lvl3pPr marL="1828434" indent="0">
              <a:buNone/>
              <a:defRPr/>
            </a:lvl3pPr>
          </a:lstStyle>
          <a:p>
            <a:pPr lvl="0"/>
            <a:r>
              <a:rPr lang="nl-NL"/>
              <a:t>Functietitel</a:t>
            </a:r>
          </a:p>
        </p:txBody>
      </p:sp>
      <p:sp>
        <p:nvSpPr>
          <p:cNvPr id="27" name="Tijdelijke aanduiding voor tekst 12"/>
          <p:cNvSpPr>
            <a:spLocks noGrp="1"/>
          </p:cNvSpPr>
          <p:nvPr>
            <p:ph type="body" sz="quarter" idx="21" hasCustomPrompt="1"/>
          </p:nvPr>
        </p:nvSpPr>
        <p:spPr>
          <a:xfrm>
            <a:off x="12200632" y="11162424"/>
            <a:ext cx="3889124" cy="1344147"/>
          </a:xfrm>
          <a:prstGeom prst="rect">
            <a:avLst/>
          </a:prstGeom>
        </p:spPr>
        <p:txBody>
          <a:bodyPr vert="horz" wrap="square" lIns="0" tIns="0" rIns="0" bIns="0" anchor="t">
            <a:noAutofit/>
          </a:bodyPr>
          <a:lstStyle>
            <a:lvl1pPr marL="0" indent="0">
              <a:lnSpc>
                <a:spcPct val="130000"/>
              </a:lnSpc>
              <a:spcBef>
                <a:spcPts val="672"/>
              </a:spcBef>
              <a:buFontTx/>
              <a:buNone/>
              <a:defRPr sz="2800" b="0" i="0" baseline="0">
                <a:solidFill>
                  <a:schemeClr val="bg1"/>
                </a:solidFill>
                <a:latin typeface="Calibri Light" charset="0"/>
                <a:ea typeface="Calibri Light" charset="0"/>
                <a:cs typeface="Calibri Light" charset="0"/>
              </a:defRPr>
            </a:lvl1pPr>
            <a:lvl3pPr marL="1828434" indent="0">
              <a:buNone/>
              <a:defRPr/>
            </a:lvl3pPr>
          </a:lstStyle>
          <a:p>
            <a:pPr lvl="0"/>
            <a:r>
              <a:rPr lang="nl-NL" err="1"/>
              <a:t>email@willemen.be</a:t>
            </a:r>
            <a:endParaRPr lang="nl-NL"/>
          </a:p>
          <a:p>
            <a:pPr lvl="0"/>
            <a:r>
              <a:rPr lang="nl-NL"/>
              <a:t>+0032 000 000</a:t>
            </a:r>
          </a:p>
        </p:txBody>
      </p:sp>
    </p:spTree>
    <p:extLst>
      <p:ext uri="{BB962C8B-B14F-4D97-AF65-F5344CB8AC3E}">
        <p14:creationId xmlns:p14="http://schemas.microsoft.com/office/powerpoint/2010/main" val="2087138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oudstafel 4">
    <p:spTree>
      <p:nvGrpSpPr>
        <p:cNvPr id="1" name=""/>
        <p:cNvGrpSpPr/>
        <p:nvPr/>
      </p:nvGrpSpPr>
      <p:grpSpPr>
        <a:xfrm>
          <a:off x="0" y="0"/>
          <a:ext cx="0" cy="0"/>
          <a:chOff x="0" y="0"/>
          <a:chExt cx="0" cy="0"/>
        </a:xfrm>
      </p:grpSpPr>
      <p:sp>
        <p:nvSpPr>
          <p:cNvPr id="3" name="Rectangle 48"/>
          <p:cNvSpPr>
            <a:spLocks/>
          </p:cNvSpPr>
          <p:nvPr userDrawn="1"/>
        </p:nvSpPr>
        <p:spPr bwMode="auto">
          <a:xfrm>
            <a:off x="14992297" y="4620712"/>
            <a:ext cx="572273" cy="100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8800" b="0" i="0">
                <a:solidFill>
                  <a:schemeClr val="accent1"/>
                </a:solidFill>
                <a:latin typeface="Calibri Light" charset="0"/>
                <a:ea typeface="Calibri Light" charset="0"/>
                <a:cs typeface="Calibri Light" charset="0"/>
                <a:sym typeface="Bebas Neue" charset="0"/>
              </a:rPr>
              <a:t>3</a:t>
            </a:r>
          </a:p>
        </p:txBody>
      </p:sp>
      <p:sp>
        <p:nvSpPr>
          <p:cNvPr id="6" name="Rectangle 48"/>
          <p:cNvSpPr>
            <a:spLocks/>
          </p:cNvSpPr>
          <p:nvPr userDrawn="1"/>
        </p:nvSpPr>
        <p:spPr bwMode="auto">
          <a:xfrm>
            <a:off x="8858656" y="4629335"/>
            <a:ext cx="572273" cy="100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8800" b="0" i="0">
                <a:solidFill>
                  <a:schemeClr val="accent1"/>
                </a:solidFill>
                <a:latin typeface="Calibri Light" charset="0"/>
                <a:ea typeface="Calibri Light" charset="0"/>
                <a:cs typeface="Calibri Light" charset="0"/>
                <a:sym typeface="Bebas Neue" charset="0"/>
              </a:rPr>
              <a:t>2</a:t>
            </a:r>
          </a:p>
        </p:txBody>
      </p:sp>
      <p:sp>
        <p:nvSpPr>
          <p:cNvPr id="9" name="Rectangle 48"/>
          <p:cNvSpPr>
            <a:spLocks/>
          </p:cNvSpPr>
          <p:nvPr userDrawn="1"/>
        </p:nvSpPr>
        <p:spPr bwMode="auto">
          <a:xfrm>
            <a:off x="2706328" y="4625069"/>
            <a:ext cx="572273" cy="100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8800" b="0" i="0">
                <a:solidFill>
                  <a:schemeClr val="accent1"/>
                </a:solidFill>
                <a:latin typeface="Calibri Light" charset="0"/>
                <a:ea typeface="Calibri Light" charset="0"/>
                <a:cs typeface="Calibri Light" charset="0"/>
                <a:sym typeface="Bebas Neue" charset="0"/>
              </a:rPr>
              <a:t>1</a:t>
            </a:r>
          </a:p>
        </p:txBody>
      </p:sp>
      <p:sp>
        <p:nvSpPr>
          <p:cNvPr id="13" name="Rectangle 48"/>
          <p:cNvSpPr>
            <a:spLocks/>
          </p:cNvSpPr>
          <p:nvPr userDrawn="1"/>
        </p:nvSpPr>
        <p:spPr bwMode="auto">
          <a:xfrm>
            <a:off x="21125936" y="4629335"/>
            <a:ext cx="572273" cy="100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8800" b="0" i="0">
                <a:solidFill>
                  <a:schemeClr val="accent1"/>
                </a:solidFill>
                <a:latin typeface="Calibri Light" charset="0"/>
                <a:ea typeface="Calibri Light" charset="0"/>
                <a:cs typeface="Calibri Light" charset="0"/>
                <a:sym typeface="Bebas Neue" charset="0"/>
              </a:rPr>
              <a:t>4</a:t>
            </a:r>
          </a:p>
        </p:txBody>
      </p:sp>
      <p:cxnSp>
        <p:nvCxnSpPr>
          <p:cNvPr id="23" name="Straight Connector 49"/>
          <p:cNvCxnSpPr/>
          <p:nvPr userDrawn="1"/>
        </p:nvCxnSpPr>
        <p:spPr>
          <a:xfrm>
            <a:off x="10369034" y="3586922"/>
            <a:ext cx="3639583" cy="0"/>
          </a:xfrm>
          <a:prstGeom prst="line">
            <a:avLst/>
          </a:prstGeom>
          <a:ln w="889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24" name="Tijdelijke aanduiding voor tekst 18"/>
          <p:cNvSpPr>
            <a:spLocks noGrp="1"/>
          </p:cNvSpPr>
          <p:nvPr>
            <p:ph type="body" sz="quarter" idx="16" hasCustomPrompt="1"/>
          </p:nvPr>
        </p:nvSpPr>
        <p:spPr>
          <a:xfrm>
            <a:off x="2688989" y="1656216"/>
            <a:ext cx="19077828" cy="1041311"/>
          </a:xfrm>
          <a:prstGeom prst="rect">
            <a:avLst/>
          </a:prstGeom>
        </p:spPr>
        <p:txBody>
          <a:bodyPr vert="horz" wrap="square" lIns="0" anchor="ctr">
            <a:spAutoFit/>
          </a:bodyPr>
          <a:lstStyle>
            <a:lvl1pPr marL="0" indent="0" algn="ctr">
              <a:lnSpc>
                <a:spcPts val="7399"/>
              </a:lnSpc>
              <a:buNone/>
              <a:defRPr sz="8500" b="1" i="0" cap="all" spc="300" baseline="0">
                <a:solidFill>
                  <a:schemeClr val="accent1"/>
                </a:solidFill>
                <a:latin typeface="Arial" charset="0"/>
                <a:ea typeface="Arial" charset="0"/>
                <a:cs typeface="Arial" charset="0"/>
              </a:defRPr>
            </a:lvl1pPr>
          </a:lstStyle>
          <a:p>
            <a:pPr lvl="0"/>
            <a:r>
              <a:rPr lang="en-US"/>
              <a:t>INHOUD</a:t>
            </a:r>
            <a:endParaRPr lang="nl-NL"/>
          </a:p>
        </p:txBody>
      </p:sp>
      <p:sp>
        <p:nvSpPr>
          <p:cNvPr id="30" name="Tijdelijke aanduiding voor tekst 12"/>
          <p:cNvSpPr>
            <a:spLocks noGrp="1"/>
          </p:cNvSpPr>
          <p:nvPr>
            <p:ph type="body" sz="quarter" idx="17" hasCustomPrompt="1"/>
          </p:nvPr>
        </p:nvSpPr>
        <p:spPr>
          <a:xfrm>
            <a:off x="1" y="6014883"/>
            <a:ext cx="5981240" cy="553998"/>
          </a:xfrm>
          <a:prstGeom prst="rect">
            <a:avLst/>
          </a:prstGeom>
        </p:spPr>
        <p:txBody>
          <a:bodyPr vert="horz" wrap="square">
            <a:spAutoFit/>
          </a:bodyPr>
          <a:lstStyle>
            <a:lvl1pPr marL="0" indent="0" algn="ctr">
              <a:lnSpc>
                <a:spcPct val="120000"/>
              </a:lnSpc>
              <a:spcBef>
                <a:spcPts val="0"/>
              </a:spcBef>
              <a:buNone/>
              <a:defRPr sz="2500" b="1" i="0" baseline="0">
                <a:solidFill>
                  <a:schemeClr val="tx2"/>
                </a:solidFill>
                <a:latin typeface="Arial" charset="0"/>
                <a:ea typeface="Arial" charset="0"/>
                <a:cs typeface="Arial" charset="0"/>
              </a:defRPr>
            </a:lvl1pPr>
          </a:lstStyle>
          <a:p>
            <a:pPr lvl="0"/>
            <a:r>
              <a:rPr lang="nl-NL"/>
              <a:t>TITEL 1</a:t>
            </a:r>
          </a:p>
        </p:txBody>
      </p:sp>
      <p:sp>
        <p:nvSpPr>
          <p:cNvPr id="31" name="Tijdelijke aanduiding voor tekst 12"/>
          <p:cNvSpPr>
            <a:spLocks noGrp="1"/>
          </p:cNvSpPr>
          <p:nvPr>
            <p:ph type="body" sz="quarter" idx="18" hasCustomPrompt="1"/>
          </p:nvPr>
        </p:nvSpPr>
        <p:spPr>
          <a:xfrm>
            <a:off x="6154172" y="6014883"/>
            <a:ext cx="5981240" cy="553998"/>
          </a:xfrm>
          <a:prstGeom prst="rect">
            <a:avLst/>
          </a:prstGeom>
        </p:spPr>
        <p:txBody>
          <a:bodyPr vert="horz" wrap="square">
            <a:spAutoFit/>
          </a:bodyPr>
          <a:lstStyle>
            <a:lvl1pPr marL="0" indent="0" algn="ctr">
              <a:lnSpc>
                <a:spcPct val="120000"/>
              </a:lnSpc>
              <a:spcBef>
                <a:spcPts val="0"/>
              </a:spcBef>
              <a:buNone/>
              <a:defRPr sz="2500" b="1" i="0" baseline="0">
                <a:solidFill>
                  <a:schemeClr val="tx2"/>
                </a:solidFill>
                <a:latin typeface="Arial" charset="0"/>
                <a:ea typeface="Arial" charset="0"/>
                <a:cs typeface="Arial" charset="0"/>
              </a:defRPr>
            </a:lvl1pPr>
          </a:lstStyle>
          <a:p>
            <a:pPr lvl="0"/>
            <a:r>
              <a:rPr lang="nl-NL"/>
              <a:t>TITEL 2</a:t>
            </a:r>
          </a:p>
        </p:txBody>
      </p:sp>
      <p:sp>
        <p:nvSpPr>
          <p:cNvPr id="32" name="Tijdelijke aanduiding voor tekst 12"/>
          <p:cNvSpPr>
            <a:spLocks noGrp="1"/>
          </p:cNvSpPr>
          <p:nvPr>
            <p:ph type="body" sz="quarter" idx="19" hasCustomPrompt="1"/>
          </p:nvPr>
        </p:nvSpPr>
        <p:spPr>
          <a:xfrm>
            <a:off x="12287812" y="6014883"/>
            <a:ext cx="5981240" cy="553998"/>
          </a:xfrm>
          <a:prstGeom prst="rect">
            <a:avLst/>
          </a:prstGeom>
        </p:spPr>
        <p:txBody>
          <a:bodyPr vert="horz" wrap="square">
            <a:spAutoFit/>
          </a:bodyPr>
          <a:lstStyle>
            <a:lvl1pPr marL="0" indent="0" algn="ctr">
              <a:lnSpc>
                <a:spcPct val="120000"/>
              </a:lnSpc>
              <a:spcBef>
                <a:spcPts val="0"/>
              </a:spcBef>
              <a:buNone/>
              <a:defRPr sz="2500" b="1" i="0" baseline="0">
                <a:solidFill>
                  <a:schemeClr val="tx2"/>
                </a:solidFill>
                <a:latin typeface="Arial" charset="0"/>
                <a:ea typeface="Arial" charset="0"/>
                <a:cs typeface="Arial" charset="0"/>
              </a:defRPr>
            </a:lvl1pPr>
          </a:lstStyle>
          <a:p>
            <a:pPr lvl="0"/>
            <a:r>
              <a:rPr lang="nl-NL"/>
              <a:t>TITEL 3</a:t>
            </a:r>
          </a:p>
        </p:txBody>
      </p:sp>
      <p:sp>
        <p:nvSpPr>
          <p:cNvPr id="33" name="Tijdelijke aanduiding voor tekst 12"/>
          <p:cNvSpPr>
            <a:spLocks noGrp="1"/>
          </p:cNvSpPr>
          <p:nvPr>
            <p:ph type="body" sz="quarter" idx="20" hasCustomPrompt="1"/>
          </p:nvPr>
        </p:nvSpPr>
        <p:spPr>
          <a:xfrm>
            <a:off x="18421452" y="6014883"/>
            <a:ext cx="5981240" cy="553998"/>
          </a:xfrm>
          <a:prstGeom prst="rect">
            <a:avLst/>
          </a:prstGeom>
        </p:spPr>
        <p:txBody>
          <a:bodyPr vert="horz" wrap="square">
            <a:spAutoFit/>
          </a:bodyPr>
          <a:lstStyle>
            <a:lvl1pPr marL="0" indent="0" algn="ctr">
              <a:lnSpc>
                <a:spcPct val="120000"/>
              </a:lnSpc>
              <a:spcBef>
                <a:spcPts val="0"/>
              </a:spcBef>
              <a:buNone/>
              <a:defRPr sz="2500" b="1" i="0" baseline="0">
                <a:solidFill>
                  <a:schemeClr val="tx2"/>
                </a:solidFill>
                <a:latin typeface="Arial" charset="0"/>
                <a:ea typeface="Arial" charset="0"/>
                <a:cs typeface="Arial" charset="0"/>
              </a:defRPr>
            </a:lvl1pPr>
          </a:lstStyle>
          <a:p>
            <a:pPr lvl="0"/>
            <a:r>
              <a:rPr lang="nl-NL"/>
              <a:t>TITEL 4</a:t>
            </a:r>
          </a:p>
        </p:txBody>
      </p:sp>
      <p:cxnSp>
        <p:nvCxnSpPr>
          <p:cNvPr id="34" name="Straight Connector 49"/>
          <p:cNvCxnSpPr/>
          <p:nvPr userDrawn="1"/>
        </p:nvCxnSpPr>
        <p:spPr>
          <a:xfrm>
            <a:off x="2636261" y="6954054"/>
            <a:ext cx="712405" cy="0"/>
          </a:xfrm>
          <a:prstGeom prst="line">
            <a:avLst/>
          </a:prstGeom>
          <a:ln w="38100" cmpd="sng">
            <a:solidFill>
              <a:srgbClr val="DC0023"/>
            </a:solidFill>
          </a:ln>
        </p:spPr>
        <p:style>
          <a:lnRef idx="1">
            <a:schemeClr val="accent1"/>
          </a:lnRef>
          <a:fillRef idx="0">
            <a:schemeClr val="accent1"/>
          </a:fillRef>
          <a:effectRef idx="0">
            <a:schemeClr val="accent1"/>
          </a:effectRef>
          <a:fontRef idx="minor">
            <a:schemeClr val="tx1"/>
          </a:fontRef>
        </p:style>
      </p:cxnSp>
      <p:cxnSp>
        <p:nvCxnSpPr>
          <p:cNvPr id="35" name="Straight Connector 49"/>
          <p:cNvCxnSpPr/>
          <p:nvPr userDrawn="1"/>
        </p:nvCxnSpPr>
        <p:spPr>
          <a:xfrm>
            <a:off x="8788590" y="6954054"/>
            <a:ext cx="712405" cy="0"/>
          </a:xfrm>
          <a:prstGeom prst="line">
            <a:avLst/>
          </a:prstGeom>
          <a:ln w="38100" cmpd="sng">
            <a:solidFill>
              <a:srgbClr val="DC0023"/>
            </a:solidFill>
          </a:ln>
        </p:spPr>
        <p:style>
          <a:lnRef idx="1">
            <a:schemeClr val="accent1"/>
          </a:lnRef>
          <a:fillRef idx="0">
            <a:schemeClr val="accent1"/>
          </a:fillRef>
          <a:effectRef idx="0">
            <a:schemeClr val="accent1"/>
          </a:effectRef>
          <a:fontRef idx="minor">
            <a:schemeClr val="tx1"/>
          </a:fontRef>
        </p:style>
      </p:cxnSp>
      <p:cxnSp>
        <p:nvCxnSpPr>
          <p:cNvPr id="36" name="Straight Connector 49"/>
          <p:cNvCxnSpPr/>
          <p:nvPr userDrawn="1"/>
        </p:nvCxnSpPr>
        <p:spPr>
          <a:xfrm>
            <a:off x="14922230" y="6954054"/>
            <a:ext cx="712405" cy="0"/>
          </a:xfrm>
          <a:prstGeom prst="line">
            <a:avLst/>
          </a:prstGeom>
          <a:ln w="38100" cmpd="sng">
            <a:solidFill>
              <a:srgbClr val="DC0023"/>
            </a:solidFill>
          </a:ln>
        </p:spPr>
        <p:style>
          <a:lnRef idx="1">
            <a:schemeClr val="accent1"/>
          </a:lnRef>
          <a:fillRef idx="0">
            <a:schemeClr val="accent1"/>
          </a:fillRef>
          <a:effectRef idx="0">
            <a:schemeClr val="accent1"/>
          </a:effectRef>
          <a:fontRef idx="minor">
            <a:schemeClr val="tx1"/>
          </a:fontRef>
        </p:style>
      </p:cxnSp>
      <p:cxnSp>
        <p:nvCxnSpPr>
          <p:cNvPr id="37" name="Straight Connector 49"/>
          <p:cNvCxnSpPr/>
          <p:nvPr userDrawn="1"/>
        </p:nvCxnSpPr>
        <p:spPr>
          <a:xfrm>
            <a:off x="21055870" y="6954054"/>
            <a:ext cx="712405" cy="0"/>
          </a:xfrm>
          <a:prstGeom prst="line">
            <a:avLst/>
          </a:prstGeom>
          <a:ln w="381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39" name="Picture Placeholder 13"/>
          <p:cNvSpPr>
            <a:spLocks noGrp="1"/>
          </p:cNvSpPr>
          <p:nvPr>
            <p:ph type="pic" sz="quarter" idx="13"/>
          </p:nvPr>
        </p:nvSpPr>
        <p:spPr>
          <a:xfrm>
            <a:off x="-1" y="7647185"/>
            <a:ext cx="5981241" cy="6068815"/>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
        <p:nvSpPr>
          <p:cNvPr id="41" name="Picture Placeholder 13"/>
          <p:cNvSpPr>
            <a:spLocks noGrp="1"/>
          </p:cNvSpPr>
          <p:nvPr>
            <p:ph type="pic" sz="quarter" idx="21"/>
          </p:nvPr>
        </p:nvSpPr>
        <p:spPr>
          <a:xfrm>
            <a:off x="6154172" y="7633816"/>
            <a:ext cx="5981241" cy="6068815"/>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
        <p:nvSpPr>
          <p:cNvPr id="43" name="Picture Placeholder 13"/>
          <p:cNvSpPr>
            <a:spLocks noGrp="1"/>
          </p:cNvSpPr>
          <p:nvPr>
            <p:ph type="pic" sz="quarter" idx="22"/>
          </p:nvPr>
        </p:nvSpPr>
        <p:spPr>
          <a:xfrm>
            <a:off x="12296252" y="7633816"/>
            <a:ext cx="5981241" cy="6068815"/>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
        <p:nvSpPr>
          <p:cNvPr id="45" name="Picture Placeholder 13"/>
          <p:cNvSpPr>
            <a:spLocks noGrp="1"/>
          </p:cNvSpPr>
          <p:nvPr>
            <p:ph type="pic" sz="quarter" idx="23"/>
          </p:nvPr>
        </p:nvSpPr>
        <p:spPr>
          <a:xfrm>
            <a:off x="18435489" y="7633816"/>
            <a:ext cx="5981241" cy="6068815"/>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Tree>
    <p:extLst>
      <p:ext uri="{BB962C8B-B14F-4D97-AF65-F5344CB8AC3E}">
        <p14:creationId xmlns:p14="http://schemas.microsoft.com/office/powerpoint/2010/main" val="3252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stafel 5">
    <p:spTree>
      <p:nvGrpSpPr>
        <p:cNvPr id="1" name=""/>
        <p:cNvGrpSpPr/>
        <p:nvPr/>
      </p:nvGrpSpPr>
      <p:grpSpPr>
        <a:xfrm>
          <a:off x="0" y="0"/>
          <a:ext cx="0" cy="0"/>
          <a:chOff x="0" y="0"/>
          <a:chExt cx="0" cy="0"/>
        </a:xfrm>
      </p:grpSpPr>
      <p:sp>
        <p:nvSpPr>
          <p:cNvPr id="3" name="Rectangle 48"/>
          <p:cNvSpPr>
            <a:spLocks/>
          </p:cNvSpPr>
          <p:nvPr userDrawn="1"/>
        </p:nvSpPr>
        <p:spPr bwMode="auto">
          <a:xfrm>
            <a:off x="11902692" y="4620711"/>
            <a:ext cx="572272" cy="100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8800" b="0" i="0">
                <a:solidFill>
                  <a:schemeClr val="accent1"/>
                </a:solidFill>
                <a:latin typeface="Calibri Light" charset="0"/>
                <a:ea typeface="Calibri Light" charset="0"/>
                <a:cs typeface="Calibri Light" charset="0"/>
                <a:sym typeface="Bebas Neue" charset="0"/>
              </a:rPr>
              <a:t>3</a:t>
            </a:r>
          </a:p>
        </p:txBody>
      </p:sp>
      <p:sp>
        <p:nvSpPr>
          <p:cNvPr id="6" name="Rectangle 48"/>
          <p:cNvSpPr>
            <a:spLocks/>
          </p:cNvSpPr>
          <p:nvPr userDrawn="1"/>
        </p:nvSpPr>
        <p:spPr bwMode="auto">
          <a:xfrm>
            <a:off x="7013287" y="4629334"/>
            <a:ext cx="572272" cy="100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8800" b="0" i="0">
                <a:solidFill>
                  <a:schemeClr val="accent1"/>
                </a:solidFill>
                <a:latin typeface="Calibri Light" charset="0"/>
                <a:ea typeface="Calibri Light" charset="0"/>
                <a:cs typeface="Calibri Light" charset="0"/>
                <a:sym typeface="Bebas Neue" charset="0"/>
              </a:rPr>
              <a:t>2</a:t>
            </a:r>
          </a:p>
        </p:txBody>
      </p:sp>
      <p:sp>
        <p:nvSpPr>
          <p:cNvPr id="9" name="Rectangle 48"/>
          <p:cNvSpPr>
            <a:spLocks/>
          </p:cNvSpPr>
          <p:nvPr userDrawn="1"/>
        </p:nvSpPr>
        <p:spPr bwMode="auto">
          <a:xfrm>
            <a:off x="2125886" y="4625068"/>
            <a:ext cx="572272" cy="100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8800" b="0" i="0">
                <a:solidFill>
                  <a:schemeClr val="accent1"/>
                </a:solidFill>
                <a:latin typeface="Calibri Light" charset="0"/>
                <a:ea typeface="Calibri Light" charset="0"/>
                <a:cs typeface="Calibri Light" charset="0"/>
                <a:sym typeface="Bebas Neue" charset="0"/>
              </a:rPr>
              <a:t>1</a:t>
            </a:r>
          </a:p>
        </p:txBody>
      </p:sp>
      <p:sp>
        <p:nvSpPr>
          <p:cNvPr id="13" name="Rectangle 48"/>
          <p:cNvSpPr>
            <a:spLocks/>
          </p:cNvSpPr>
          <p:nvPr userDrawn="1"/>
        </p:nvSpPr>
        <p:spPr bwMode="auto">
          <a:xfrm>
            <a:off x="16788225" y="4629334"/>
            <a:ext cx="572272" cy="100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8800" b="0" i="0">
                <a:solidFill>
                  <a:schemeClr val="accent1"/>
                </a:solidFill>
                <a:latin typeface="Calibri Light" charset="0"/>
                <a:ea typeface="Calibri Light" charset="0"/>
                <a:cs typeface="Calibri Light" charset="0"/>
                <a:sym typeface="Bebas Neue" charset="0"/>
              </a:rPr>
              <a:t>4</a:t>
            </a:r>
          </a:p>
        </p:txBody>
      </p:sp>
      <p:cxnSp>
        <p:nvCxnSpPr>
          <p:cNvPr id="23" name="Straight Connector 49"/>
          <p:cNvCxnSpPr/>
          <p:nvPr userDrawn="1"/>
        </p:nvCxnSpPr>
        <p:spPr>
          <a:xfrm>
            <a:off x="10369034" y="3586922"/>
            <a:ext cx="3639583" cy="0"/>
          </a:xfrm>
          <a:prstGeom prst="line">
            <a:avLst/>
          </a:prstGeom>
          <a:ln w="889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24" name="Tijdelijke aanduiding voor tekst 18"/>
          <p:cNvSpPr>
            <a:spLocks noGrp="1"/>
          </p:cNvSpPr>
          <p:nvPr>
            <p:ph type="body" sz="quarter" idx="16" hasCustomPrompt="1"/>
          </p:nvPr>
        </p:nvSpPr>
        <p:spPr>
          <a:xfrm>
            <a:off x="2688989" y="1656216"/>
            <a:ext cx="19077828" cy="1041311"/>
          </a:xfrm>
          <a:prstGeom prst="rect">
            <a:avLst/>
          </a:prstGeom>
        </p:spPr>
        <p:txBody>
          <a:bodyPr vert="horz" wrap="square" lIns="0" anchor="ctr">
            <a:spAutoFit/>
          </a:bodyPr>
          <a:lstStyle>
            <a:lvl1pPr marL="0" indent="0" algn="ctr">
              <a:lnSpc>
                <a:spcPts val="7399"/>
              </a:lnSpc>
              <a:buNone/>
              <a:defRPr sz="8500" b="1" i="0" cap="all" spc="300" baseline="0">
                <a:solidFill>
                  <a:schemeClr val="accent1"/>
                </a:solidFill>
                <a:latin typeface="Arial" charset="0"/>
                <a:ea typeface="Arial" charset="0"/>
                <a:cs typeface="Arial" charset="0"/>
              </a:defRPr>
            </a:lvl1pPr>
          </a:lstStyle>
          <a:p>
            <a:pPr lvl="0"/>
            <a:r>
              <a:rPr lang="en-US"/>
              <a:t>INHOUD</a:t>
            </a:r>
            <a:endParaRPr lang="nl-NL"/>
          </a:p>
        </p:txBody>
      </p:sp>
      <p:sp>
        <p:nvSpPr>
          <p:cNvPr id="30" name="Tijdelijke aanduiding voor tekst 12"/>
          <p:cNvSpPr>
            <a:spLocks noGrp="1"/>
          </p:cNvSpPr>
          <p:nvPr>
            <p:ph type="body" sz="quarter" idx="17" hasCustomPrompt="1"/>
          </p:nvPr>
        </p:nvSpPr>
        <p:spPr>
          <a:xfrm>
            <a:off x="1" y="6014883"/>
            <a:ext cx="4824038" cy="553998"/>
          </a:xfrm>
          <a:prstGeom prst="rect">
            <a:avLst/>
          </a:prstGeom>
        </p:spPr>
        <p:txBody>
          <a:bodyPr vert="horz" wrap="square">
            <a:spAutoFit/>
          </a:bodyPr>
          <a:lstStyle>
            <a:lvl1pPr marL="0" indent="0" algn="ctr">
              <a:lnSpc>
                <a:spcPct val="120000"/>
              </a:lnSpc>
              <a:spcBef>
                <a:spcPts val="0"/>
              </a:spcBef>
              <a:buNone/>
              <a:defRPr sz="2500" b="1" i="0" baseline="0">
                <a:solidFill>
                  <a:schemeClr val="tx2"/>
                </a:solidFill>
                <a:latin typeface="Arial" charset="0"/>
                <a:ea typeface="Arial" charset="0"/>
                <a:cs typeface="Arial" charset="0"/>
              </a:defRPr>
            </a:lvl1pPr>
          </a:lstStyle>
          <a:p>
            <a:pPr lvl="0"/>
            <a:r>
              <a:rPr lang="nl-NL"/>
              <a:t>TITEL 1</a:t>
            </a:r>
          </a:p>
        </p:txBody>
      </p:sp>
      <p:sp>
        <p:nvSpPr>
          <p:cNvPr id="31" name="Tijdelijke aanduiding voor tekst 12"/>
          <p:cNvSpPr>
            <a:spLocks noGrp="1"/>
          </p:cNvSpPr>
          <p:nvPr>
            <p:ph type="body" sz="quarter" idx="18" hasCustomPrompt="1"/>
          </p:nvPr>
        </p:nvSpPr>
        <p:spPr>
          <a:xfrm>
            <a:off x="4885400" y="6014883"/>
            <a:ext cx="4828044" cy="553998"/>
          </a:xfrm>
          <a:prstGeom prst="rect">
            <a:avLst/>
          </a:prstGeom>
        </p:spPr>
        <p:txBody>
          <a:bodyPr vert="horz" wrap="square">
            <a:spAutoFit/>
          </a:bodyPr>
          <a:lstStyle>
            <a:lvl1pPr marL="0" indent="0" algn="ctr">
              <a:lnSpc>
                <a:spcPct val="120000"/>
              </a:lnSpc>
              <a:spcBef>
                <a:spcPts val="0"/>
              </a:spcBef>
              <a:buNone/>
              <a:defRPr sz="2500" b="1" i="0" baseline="0">
                <a:solidFill>
                  <a:schemeClr val="tx2"/>
                </a:solidFill>
                <a:latin typeface="Arial" charset="0"/>
                <a:ea typeface="Arial" charset="0"/>
                <a:cs typeface="Arial" charset="0"/>
              </a:defRPr>
            </a:lvl1pPr>
          </a:lstStyle>
          <a:p>
            <a:pPr lvl="0"/>
            <a:r>
              <a:rPr lang="nl-NL"/>
              <a:t>TITEL 2</a:t>
            </a:r>
          </a:p>
        </p:txBody>
      </p:sp>
      <p:sp>
        <p:nvSpPr>
          <p:cNvPr id="32" name="Tijdelijke aanduiding voor tekst 12"/>
          <p:cNvSpPr>
            <a:spLocks noGrp="1"/>
          </p:cNvSpPr>
          <p:nvPr>
            <p:ph type="body" sz="quarter" idx="19" hasCustomPrompt="1"/>
          </p:nvPr>
        </p:nvSpPr>
        <p:spPr>
          <a:xfrm>
            <a:off x="9774804" y="6014883"/>
            <a:ext cx="4828044" cy="553998"/>
          </a:xfrm>
          <a:prstGeom prst="rect">
            <a:avLst/>
          </a:prstGeom>
        </p:spPr>
        <p:txBody>
          <a:bodyPr vert="horz" wrap="square">
            <a:spAutoFit/>
          </a:bodyPr>
          <a:lstStyle>
            <a:lvl1pPr marL="0" indent="0" algn="ctr">
              <a:lnSpc>
                <a:spcPct val="120000"/>
              </a:lnSpc>
              <a:spcBef>
                <a:spcPts val="0"/>
              </a:spcBef>
              <a:buNone/>
              <a:defRPr sz="2500" b="1" i="0" baseline="0">
                <a:solidFill>
                  <a:schemeClr val="tx2"/>
                </a:solidFill>
                <a:latin typeface="Arial" charset="0"/>
                <a:ea typeface="Arial" charset="0"/>
                <a:cs typeface="Arial" charset="0"/>
              </a:defRPr>
            </a:lvl1pPr>
          </a:lstStyle>
          <a:p>
            <a:pPr lvl="0"/>
            <a:r>
              <a:rPr lang="nl-NL"/>
              <a:t>TITEL 3</a:t>
            </a:r>
          </a:p>
        </p:txBody>
      </p:sp>
      <p:sp>
        <p:nvSpPr>
          <p:cNvPr id="33" name="Tijdelijke aanduiding voor tekst 12"/>
          <p:cNvSpPr>
            <a:spLocks noGrp="1"/>
          </p:cNvSpPr>
          <p:nvPr>
            <p:ph type="body" sz="quarter" idx="20" hasCustomPrompt="1"/>
          </p:nvPr>
        </p:nvSpPr>
        <p:spPr>
          <a:xfrm>
            <a:off x="14671974" y="6014883"/>
            <a:ext cx="4828044" cy="553998"/>
          </a:xfrm>
          <a:prstGeom prst="rect">
            <a:avLst/>
          </a:prstGeom>
        </p:spPr>
        <p:txBody>
          <a:bodyPr vert="horz" wrap="square">
            <a:spAutoFit/>
          </a:bodyPr>
          <a:lstStyle>
            <a:lvl1pPr marL="0" indent="0" algn="ctr">
              <a:lnSpc>
                <a:spcPct val="120000"/>
              </a:lnSpc>
              <a:spcBef>
                <a:spcPts val="0"/>
              </a:spcBef>
              <a:buNone/>
              <a:defRPr sz="2500" b="1" i="0" baseline="0">
                <a:solidFill>
                  <a:schemeClr val="tx2"/>
                </a:solidFill>
                <a:latin typeface="Arial" charset="0"/>
                <a:ea typeface="Arial" charset="0"/>
                <a:cs typeface="Arial" charset="0"/>
              </a:defRPr>
            </a:lvl1pPr>
          </a:lstStyle>
          <a:p>
            <a:pPr lvl="0"/>
            <a:r>
              <a:rPr lang="nl-NL"/>
              <a:t>TITEL 4</a:t>
            </a:r>
          </a:p>
        </p:txBody>
      </p:sp>
      <p:cxnSp>
        <p:nvCxnSpPr>
          <p:cNvPr id="34" name="Straight Connector 49"/>
          <p:cNvCxnSpPr/>
          <p:nvPr userDrawn="1"/>
        </p:nvCxnSpPr>
        <p:spPr>
          <a:xfrm>
            <a:off x="2055818" y="6954054"/>
            <a:ext cx="712405" cy="0"/>
          </a:xfrm>
          <a:prstGeom prst="line">
            <a:avLst/>
          </a:prstGeom>
          <a:ln w="38100" cmpd="sng">
            <a:solidFill>
              <a:srgbClr val="DC0023"/>
            </a:solidFill>
          </a:ln>
        </p:spPr>
        <p:style>
          <a:lnRef idx="1">
            <a:schemeClr val="accent1"/>
          </a:lnRef>
          <a:fillRef idx="0">
            <a:schemeClr val="accent1"/>
          </a:fillRef>
          <a:effectRef idx="0">
            <a:schemeClr val="accent1"/>
          </a:effectRef>
          <a:fontRef idx="minor">
            <a:schemeClr val="tx1"/>
          </a:fontRef>
        </p:style>
      </p:cxnSp>
      <p:cxnSp>
        <p:nvCxnSpPr>
          <p:cNvPr id="35" name="Straight Connector 49"/>
          <p:cNvCxnSpPr/>
          <p:nvPr userDrawn="1"/>
        </p:nvCxnSpPr>
        <p:spPr>
          <a:xfrm>
            <a:off x="6943220" y="6954054"/>
            <a:ext cx="712405" cy="0"/>
          </a:xfrm>
          <a:prstGeom prst="line">
            <a:avLst/>
          </a:prstGeom>
          <a:ln w="38100" cmpd="sng">
            <a:solidFill>
              <a:srgbClr val="DC0023"/>
            </a:solidFill>
          </a:ln>
        </p:spPr>
        <p:style>
          <a:lnRef idx="1">
            <a:schemeClr val="accent1"/>
          </a:lnRef>
          <a:fillRef idx="0">
            <a:schemeClr val="accent1"/>
          </a:fillRef>
          <a:effectRef idx="0">
            <a:schemeClr val="accent1"/>
          </a:effectRef>
          <a:fontRef idx="minor">
            <a:schemeClr val="tx1"/>
          </a:fontRef>
        </p:style>
      </p:cxnSp>
      <p:cxnSp>
        <p:nvCxnSpPr>
          <p:cNvPr id="36" name="Straight Connector 49"/>
          <p:cNvCxnSpPr/>
          <p:nvPr userDrawn="1"/>
        </p:nvCxnSpPr>
        <p:spPr>
          <a:xfrm>
            <a:off x="11850018" y="6954054"/>
            <a:ext cx="712405" cy="0"/>
          </a:xfrm>
          <a:prstGeom prst="line">
            <a:avLst/>
          </a:prstGeom>
          <a:ln w="38100" cmpd="sng">
            <a:solidFill>
              <a:srgbClr val="DC0023"/>
            </a:solidFill>
          </a:ln>
        </p:spPr>
        <p:style>
          <a:lnRef idx="1">
            <a:schemeClr val="accent1"/>
          </a:lnRef>
          <a:fillRef idx="0">
            <a:schemeClr val="accent1"/>
          </a:fillRef>
          <a:effectRef idx="0">
            <a:schemeClr val="accent1"/>
          </a:effectRef>
          <a:fontRef idx="minor">
            <a:schemeClr val="tx1"/>
          </a:fontRef>
        </p:style>
      </p:cxnSp>
      <p:cxnSp>
        <p:nvCxnSpPr>
          <p:cNvPr id="37" name="Straight Connector 49"/>
          <p:cNvCxnSpPr/>
          <p:nvPr userDrawn="1"/>
        </p:nvCxnSpPr>
        <p:spPr>
          <a:xfrm>
            <a:off x="16718158" y="6954054"/>
            <a:ext cx="712405" cy="0"/>
          </a:xfrm>
          <a:prstGeom prst="line">
            <a:avLst/>
          </a:prstGeom>
          <a:ln w="381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40" name="Tijdelijke aanduiding voor tekst 12"/>
          <p:cNvSpPr>
            <a:spLocks noGrp="1"/>
          </p:cNvSpPr>
          <p:nvPr>
            <p:ph type="body" sz="quarter" idx="21" hasCustomPrompt="1"/>
          </p:nvPr>
        </p:nvSpPr>
        <p:spPr>
          <a:xfrm>
            <a:off x="19569144" y="6021648"/>
            <a:ext cx="4828044" cy="553998"/>
          </a:xfrm>
          <a:prstGeom prst="rect">
            <a:avLst/>
          </a:prstGeom>
        </p:spPr>
        <p:txBody>
          <a:bodyPr vert="horz" wrap="square">
            <a:spAutoFit/>
          </a:bodyPr>
          <a:lstStyle>
            <a:lvl1pPr marL="0" indent="0" algn="ctr">
              <a:lnSpc>
                <a:spcPct val="120000"/>
              </a:lnSpc>
              <a:spcBef>
                <a:spcPts val="0"/>
              </a:spcBef>
              <a:buNone/>
              <a:defRPr sz="2500" b="1" i="0" baseline="0">
                <a:solidFill>
                  <a:schemeClr val="tx2"/>
                </a:solidFill>
                <a:latin typeface="Arial" charset="0"/>
                <a:ea typeface="Arial" charset="0"/>
                <a:cs typeface="Arial" charset="0"/>
              </a:defRPr>
            </a:lvl1pPr>
          </a:lstStyle>
          <a:p>
            <a:pPr lvl="0"/>
            <a:r>
              <a:rPr lang="nl-NL"/>
              <a:t>TITEL 5</a:t>
            </a:r>
          </a:p>
        </p:txBody>
      </p:sp>
      <p:sp>
        <p:nvSpPr>
          <p:cNvPr id="42" name="Rectangle 48"/>
          <p:cNvSpPr>
            <a:spLocks/>
          </p:cNvSpPr>
          <p:nvPr userDrawn="1"/>
        </p:nvSpPr>
        <p:spPr bwMode="auto">
          <a:xfrm>
            <a:off x="21697031" y="4629334"/>
            <a:ext cx="572272" cy="100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8800" b="0" i="0">
                <a:solidFill>
                  <a:schemeClr val="accent1"/>
                </a:solidFill>
                <a:latin typeface="Calibri Light" charset="0"/>
                <a:ea typeface="Calibri Light" charset="0"/>
                <a:cs typeface="Calibri Light" charset="0"/>
                <a:sym typeface="Bebas Neue" charset="0"/>
              </a:rPr>
              <a:t>5</a:t>
            </a:r>
          </a:p>
        </p:txBody>
      </p:sp>
      <p:cxnSp>
        <p:nvCxnSpPr>
          <p:cNvPr id="44" name="Straight Connector 49"/>
          <p:cNvCxnSpPr/>
          <p:nvPr userDrawn="1"/>
        </p:nvCxnSpPr>
        <p:spPr>
          <a:xfrm>
            <a:off x="21626964" y="6954054"/>
            <a:ext cx="712405" cy="0"/>
          </a:xfrm>
          <a:prstGeom prst="line">
            <a:avLst/>
          </a:prstGeom>
          <a:ln w="381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47" name="Picture Placeholder 13"/>
          <p:cNvSpPr>
            <a:spLocks noGrp="1"/>
          </p:cNvSpPr>
          <p:nvPr>
            <p:ph type="pic" sz="quarter" idx="13"/>
          </p:nvPr>
        </p:nvSpPr>
        <p:spPr>
          <a:xfrm>
            <a:off x="0" y="7647185"/>
            <a:ext cx="4824040" cy="6068815"/>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
        <p:nvSpPr>
          <p:cNvPr id="49" name="Picture Placeholder 13"/>
          <p:cNvSpPr>
            <a:spLocks noGrp="1"/>
          </p:cNvSpPr>
          <p:nvPr>
            <p:ph type="pic" sz="quarter" idx="22"/>
          </p:nvPr>
        </p:nvSpPr>
        <p:spPr>
          <a:xfrm>
            <a:off x="4889404" y="7647185"/>
            <a:ext cx="4824040" cy="6068815"/>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
        <p:nvSpPr>
          <p:cNvPr id="51" name="Picture Placeholder 13"/>
          <p:cNvSpPr>
            <a:spLocks noGrp="1"/>
          </p:cNvSpPr>
          <p:nvPr>
            <p:ph type="pic" sz="quarter" idx="23"/>
          </p:nvPr>
        </p:nvSpPr>
        <p:spPr>
          <a:xfrm>
            <a:off x="9776805" y="7647185"/>
            <a:ext cx="4824040" cy="6068815"/>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
        <p:nvSpPr>
          <p:cNvPr id="53" name="Picture Placeholder 13"/>
          <p:cNvSpPr>
            <a:spLocks noGrp="1"/>
          </p:cNvSpPr>
          <p:nvPr>
            <p:ph type="pic" sz="quarter" idx="24"/>
          </p:nvPr>
        </p:nvSpPr>
        <p:spPr>
          <a:xfrm>
            <a:off x="14675978" y="7647185"/>
            <a:ext cx="4824040" cy="6068815"/>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
        <p:nvSpPr>
          <p:cNvPr id="54" name="Picture Placeholder 13"/>
          <p:cNvSpPr>
            <a:spLocks noGrp="1"/>
          </p:cNvSpPr>
          <p:nvPr>
            <p:ph type="pic" sz="quarter" idx="25"/>
          </p:nvPr>
        </p:nvSpPr>
        <p:spPr>
          <a:xfrm>
            <a:off x="19589738" y="7647185"/>
            <a:ext cx="4824040" cy="6068815"/>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Tree>
    <p:extLst>
      <p:ext uri="{BB962C8B-B14F-4D97-AF65-F5344CB8AC3E}">
        <p14:creationId xmlns:p14="http://schemas.microsoft.com/office/powerpoint/2010/main" val="3991787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houdstafel 5">
    <p:spTree>
      <p:nvGrpSpPr>
        <p:cNvPr id="1" name=""/>
        <p:cNvGrpSpPr/>
        <p:nvPr/>
      </p:nvGrpSpPr>
      <p:grpSpPr>
        <a:xfrm>
          <a:off x="0" y="0"/>
          <a:ext cx="0" cy="0"/>
          <a:chOff x="0" y="0"/>
          <a:chExt cx="0" cy="0"/>
        </a:xfrm>
      </p:grpSpPr>
      <p:sp>
        <p:nvSpPr>
          <p:cNvPr id="3" name="Rectangle 48"/>
          <p:cNvSpPr>
            <a:spLocks/>
          </p:cNvSpPr>
          <p:nvPr userDrawn="1"/>
        </p:nvSpPr>
        <p:spPr bwMode="auto">
          <a:xfrm>
            <a:off x="15149984" y="4625068"/>
            <a:ext cx="572272" cy="100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8800" b="0" i="0">
                <a:solidFill>
                  <a:schemeClr val="accent1"/>
                </a:solidFill>
                <a:latin typeface="Calibri Light" charset="0"/>
                <a:ea typeface="Calibri Light" charset="0"/>
                <a:cs typeface="Calibri Light" charset="0"/>
                <a:sym typeface="Bebas Neue" charset="0"/>
              </a:rPr>
              <a:t>3</a:t>
            </a:r>
          </a:p>
        </p:txBody>
      </p:sp>
      <p:sp>
        <p:nvSpPr>
          <p:cNvPr id="6" name="Rectangle 48"/>
          <p:cNvSpPr>
            <a:spLocks/>
          </p:cNvSpPr>
          <p:nvPr userDrawn="1"/>
        </p:nvSpPr>
        <p:spPr bwMode="auto">
          <a:xfrm>
            <a:off x="8712992" y="4629334"/>
            <a:ext cx="572272" cy="100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8800" b="0" i="0">
                <a:solidFill>
                  <a:schemeClr val="accent1"/>
                </a:solidFill>
                <a:latin typeface="Calibri Light" charset="0"/>
                <a:ea typeface="Calibri Light" charset="0"/>
                <a:cs typeface="Calibri Light" charset="0"/>
                <a:sym typeface="Bebas Neue" charset="0"/>
              </a:rPr>
              <a:t>2</a:t>
            </a:r>
          </a:p>
        </p:txBody>
      </p:sp>
      <p:sp>
        <p:nvSpPr>
          <p:cNvPr id="9" name="Rectangle 48"/>
          <p:cNvSpPr>
            <a:spLocks/>
          </p:cNvSpPr>
          <p:nvPr userDrawn="1"/>
        </p:nvSpPr>
        <p:spPr bwMode="auto">
          <a:xfrm>
            <a:off x="2125886" y="4625068"/>
            <a:ext cx="572272" cy="100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8800" b="0" i="0">
                <a:solidFill>
                  <a:schemeClr val="accent1"/>
                </a:solidFill>
                <a:latin typeface="Calibri Light" charset="0"/>
                <a:ea typeface="Calibri Light" charset="0"/>
                <a:cs typeface="Calibri Light" charset="0"/>
                <a:sym typeface="Bebas Neue" charset="0"/>
              </a:rPr>
              <a:t>1</a:t>
            </a:r>
          </a:p>
        </p:txBody>
      </p:sp>
      <p:sp>
        <p:nvSpPr>
          <p:cNvPr id="13" name="Rectangle 48"/>
          <p:cNvSpPr>
            <a:spLocks/>
          </p:cNvSpPr>
          <p:nvPr userDrawn="1"/>
        </p:nvSpPr>
        <p:spPr bwMode="auto">
          <a:xfrm>
            <a:off x="21618129" y="4629334"/>
            <a:ext cx="572272" cy="100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8800" b="0" i="0">
                <a:solidFill>
                  <a:schemeClr val="accent1"/>
                </a:solidFill>
                <a:latin typeface="Calibri Light" charset="0"/>
                <a:ea typeface="Calibri Light" charset="0"/>
                <a:cs typeface="Calibri Light" charset="0"/>
                <a:sym typeface="Bebas Neue" charset="0"/>
              </a:rPr>
              <a:t>4</a:t>
            </a:r>
          </a:p>
        </p:txBody>
      </p:sp>
      <p:cxnSp>
        <p:nvCxnSpPr>
          <p:cNvPr id="23" name="Straight Connector 49"/>
          <p:cNvCxnSpPr/>
          <p:nvPr userDrawn="1"/>
        </p:nvCxnSpPr>
        <p:spPr>
          <a:xfrm>
            <a:off x="10369034" y="3586922"/>
            <a:ext cx="3639583" cy="0"/>
          </a:xfrm>
          <a:prstGeom prst="line">
            <a:avLst/>
          </a:prstGeom>
          <a:ln w="889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24" name="Tijdelijke aanduiding voor tekst 18"/>
          <p:cNvSpPr>
            <a:spLocks noGrp="1"/>
          </p:cNvSpPr>
          <p:nvPr>
            <p:ph type="body" sz="quarter" idx="16" hasCustomPrompt="1"/>
          </p:nvPr>
        </p:nvSpPr>
        <p:spPr>
          <a:xfrm>
            <a:off x="2688989" y="1656216"/>
            <a:ext cx="19077828" cy="1041311"/>
          </a:xfrm>
          <a:prstGeom prst="rect">
            <a:avLst/>
          </a:prstGeom>
        </p:spPr>
        <p:txBody>
          <a:bodyPr vert="horz" wrap="square" lIns="0" anchor="ctr">
            <a:spAutoFit/>
          </a:bodyPr>
          <a:lstStyle>
            <a:lvl1pPr marL="0" indent="0" algn="ctr">
              <a:lnSpc>
                <a:spcPts val="7399"/>
              </a:lnSpc>
              <a:buNone/>
              <a:defRPr sz="8500" b="1" i="0" cap="all" spc="300" baseline="0">
                <a:solidFill>
                  <a:schemeClr val="accent1"/>
                </a:solidFill>
                <a:latin typeface="Arial" charset="0"/>
                <a:ea typeface="Arial" charset="0"/>
                <a:cs typeface="Arial" charset="0"/>
              </a:defRPr>
            </a:lvl1pPr>
          </a:lstStyle>
          <a:p>
            <a:pPr lvl="0"/>
            <a:r>
              <a:rPr lang="en-US"/>
              <a:t>INHOUD</a:t>
            </a:r>
            <a:endParaRPr lang="nl-NL"/>
          </a:p>
        </p:txBody>
      </p:sp>
      <p:sp>
        <p:nvSpPr>
          <p:cNvPr id="30" name="Tijdelijke aanduiding voor tekst 12"/>
          <p:cNvSpPr>
            <a:spLocks noGrp="1"/>
          </p:cNvSpPr>
          <p:nvPr>
            <p:ph type="body" sz="quarter" idx="17" hasCustomPrompt="1"/>
          </p:nvPr>
        </p:nvSpPr>
        <p:spPr>
          <a:xfrm>
            <a:off x="1" y="6014883"/>
            <a:ext cx="4824038" cy="553998"/>
          </a:xfrm>
          <a:prstGeom prst="rect">
            <a:avLst/>
          </a:prstGeom>
        </p:spPr>
        <p:txBody>
          <a:bodyPr vert="horz" wrap="square">
            <a:spAutoFit/>
          </a:bodyPr>
          <a:lstStyle>
            <a:lvl1pPr marL="0" indent="0" algn="ctr">
              <a:lnSpc>
                <a:spcPct val="120000"/>
              </a:lnSpc>
              <a:spcBef>
                <a:spcPts val="0"/>
              </a:spcBef>
              <a:buNone/>
              <a:defRPr sz="2500" b="1" i="0" baseline="0">
                <a:solidFill>
                  <a:schemeClr val="tx2"/>
                </a:solidFill>
                <a:latin typeface="Arial" charset="0"/>
                <a:ea typeface="Arial" charset="0"/>
                <a:cs typeface="Arial" charset="0"/>
              </a:defRPr>
            </a:lvl1pPr>
          </a:lstStyle>
          <a:p>
            <a:pPr lvl="0"/>
            <a:r>
              <a:rPr lang="nl-NL"/>
              <a:t>TITEL 1</a:t>
            </a:r>
          </a:p>
        </p:txBody>
      </p:sp>
      <p:sp>
        <p:nvSpPr>
          <p:cNvPr id="31" name="Tijdelijke aanduiding voor tekst 12"/>
          <p:cNvSpPr>
            <a:spLocks noGrp="1"/>
          </p:cNvSpPr>
          <p:nvPr>
            <p:ph type="body" sz="quarter" idx="18" hasCustomPrompt="1"/>
          </p:nvPr>
        </p:nvSpPr>
        <p:spPr>
          <a:xfrm>
            <a:off x="6585105" y="6014883"/>
            <a:ext cx="4828044" cy="553998"/>
          </a:xfrm>
          <a:prstGeom prst="rect">
            <a:avLst/>
          </a:prstGeom>
        </p:spPr>
        <p:txBody>
          <a:bodyPr vert="horz" wrap="square">
            <a:spAutoFit/>
          </a:bodyPr>
          <a:lstStyle>
            <a:lvl1pPr marL="0" indent="0" algn="ctr">
              <a:lnSpc>
                <a:spcPct val="120000"/>
              </a:lnSpc>
              <a:spcBef>
                <a:spcPts val="0"/>
              </a:spcBef>
              <a:buNone/>
              <a:defRPr sz="2500" b="1" i="0" baseline="0">
                <a:solidFill>
                  <a:schemeClr val="tx2"/>
                </a:solidFill>
                <a:latin typeface="Arial" charset="0"/>
                <a:ea typeface="Arial" charset="0"/>
                <a:cs typeface="Arial" charset="0"/>
              </a:defRPr>
            </a:lvl1pPr>
          </a:lstStyle>
          <a:p>
            <a:pPr lvl="0"/>
            <a:r>
              <a:rPr lang="nl-NL"/>
              <a:t>TITEL 2</a:t>
            </a:r>
          </a:p>
        </p:txBody>
      </p:sp>
      <p:sp>
        <p:nvSpPr>
          <p:cNvPr id="32" name="Tijdelijke aanduiding voor tekst 12"/>
          <p:cNvSpPr>
            <a:spLocks noGrp="1"/>
          </p:cNvSpPr>
          <p:nvPr>
            <p:ph type="body" sz="quarter" idx="19" hasCustomPrompt="1"/>
          </p:nvPr>
        </p:nvSpPr>
        <p:spPr>
          <a:xfrm>
            <a:off x="13022096" y="6019240"/>
            <a:ext cx="4828044" cy="553998"/>
          </a:xfrm>
          <a:prstGeom prst="rect">
            <a:avLst/>
          </a:prstGeom>
        </p:spPr>
        <p:txBody>
          <a:bodyPr vert="horz" wrap="square">
            <a:spAutoFit/>
          </a:bodyPr>
          <a:lstStyle>
            <a:lvl1pPr marL="0" indent="0" algn="ctr">
              <a:lnSpc>
                <a:spcPct val="120000"/>
              </a:lnSpc>
              <a:spcBef>
                <a:spcPts val="0"/>
              </a:spcBef>
              <a:buNone/>
              <a:defRPr sz="2500" b="1" i="0" baseline="0">
                <a:solidFill>
                  <a:schemeClr val="tx2"/>
                </a:solidFill>
                <a:latin typeface="Arial" charset="0"/>
                <a:ea typeface="Arial" charset="0"/>
                <a:cs typeface="Arial" charset="0"/>
              </a:defRPr>
            </a:lvl1pPr>
          </a:lstStyle>
          <a:p>
            <a:pPr lvl="0"/>
            <a:r>
              <a:rPr lang="nl-NL"/>
              <a:t>TITEL 3</a:t>
            </a:r>
          </a:p>
        </p:txBody>
      </p:sp>
      <p:sp>
        <p:nvSpPr>
          <p:cNvPr id="33" name="Tijdelijke aanduiding voor tekst 12"/>
          <p:cNvSpPr>
            <a:spLocks noGrp="1"/>
          </p:cNvSpPr>
          <p:nvPr>
            <p:ph type="body" sz="quarter" idx="20" hasCustomPrompt="1"/>
          </p:nvPr>
        </p:nvSpPr>
        <p:spPr>
          <a:xfrm>
            <a:off x="19501878" y="6014883"/>
            <a:ext cx="4828044" cy="553998"/>
          </a:xfrm>
          <a:prstGeom prst="rect">
            <a:avLst/>
          </a:prstGeom>
        </p:spPr>
        <p:txBody>
          <a:bodyPr vert="horz" wrap="square">
            <a:spAutoFit/>
          </a:bodyPr>
          <a:lstStyle>
            <a:lvl1pPr marL="0" indent="0" algn="ctr">
              <a:lnSpc>
                <a:spcPct val="120000"/>
              </a:lnSpc>
              <a:spcBef>
                <a:spcPts val="0"/>
              </a:spcBef>
              <a:buNone/>
              <a:defRPr sz="2500" b="1" i="0" baseline="0">
                <a:solidFill>
                  <a:schemeClr val="tx2"/>
                </a:solidFill>
                <a:latin typeface="Arial" charset="0"/>
                <a:ea typeface="Arial" charset="0"/>
                <a:cs typeface="Arial" charset="0"/>
              </a:defRPr>
            </a:lvl1pPr>
          </a:lstStyle>
          <a:p>
            <a:pPr lvl="0"/>
            <a:r>
              <a:rPr lang="nl-NL"/>
              <a:t>TITEL 4</a:t>
            </a:r>
          </a:p>
        </p:txBody>
      </p:sp>
      <p:cxnSp>
        <p:nvCxnSpPr>
          <p:cNvPr id="34" name="Straight Connector 49"/>
          <p:cNvCxnSpPr/>
          <p:nvPr userDrawn="1"/>
        </p:nvCxnSpPr>
        <p:spPr>
          <a:xfrm>
            <a:off x="2055818" y="6954054"/>
            <a:ext cx="712405" cy="0"/>
          </a:xfrm>
          <a:prstGeom prst="line">
            <a:avLst/>
          </a:prstGeom>
          <a:ln w="38100" cmpd="sng">
            <a:solidFill>
              <a:srgbClr val="DC0023"/>
            </a:solidFill>
          </a:ln>
        </p:spPr>
        <p:style>
          <a:lnRef idx="1">
            <a:schemeClr val="accent1"/>
          </a:lnRef>
          <a:fillRef idx="0">
            <a:schemeClr val="accent1"/>
          </a:fillRef>
          <a:effectRef idx="0">
            <a:schemeClr val="accent1"/>
          </a:effectRef>
          <a:fontRef idx="minor">
            <a:schemeClr val="tx1"/>
          </a:fontRef>
        </p:style>
      </p:cxnSp>
      <p:cxnSp>
        <p:nvCxnSpPr>
          <p:cNvPr id="35" name="Straight Connector 49"/>
          <p:cNvCxnSpPr/>
          <p:nvPr userDrawn="1"/>
        </p:nvCxnSpPr>
        <p:spPr>
          <a:xfrm>
            <a:off x="8642925" y="6954054"/>
            <a:ext cx="712405" cy="0"/>
          </a:xfrm>
          <a:prstGeom prst="line">
            <a:avLst/>
          </a:prstGeom>
          <a:ln w="38100" cmpd="sng">
            <a:solidFill>
              <a:srgbClr val="DC0023"/>
            </a:solidFill>
          </a:ln>
        </p:spPr>
        <p:style>
          <a:lnRef idx="1">
            <a:schemeClr val="accent1"/>
          </a:lnRef>
          <a:fillRef idx="0">
            <a:schemeClr val="accent1"/>
          </a:fillRef>
          <a:effectRef idx="0">
            <a:schemeClr val="accent1"/>
          </a:effectRef>
          <a:fontRef idx="minor">
            <a:schemeClr val="tx1"/>
          </a:fontRef>
        </p:style>
      </p:cxnSp>
      <p:cxnSp>
        <p:nvCxnSpPr>
          <p:cNvPr id="36" name="Straight Connector 49"/>
          <p:cNvCxnSpPr/>
          <p:nvPr userDrawn="1"/>
        </p:nvCxnSpPr>
        <p:spPr>
          <a:xfrm>
            <a:off x="15097310" y="6958411"/>
            <a:ext cx="712405" cy="0"/>
          </a:xfrm>
          <a:prstGeom prst="line">
            <a:avLst/>
          </a:prstGeom>
          <a:ln w="38100" cmpd="sng">
            <a:solidFill>
              <a:srgbClr val="DC0023"/>
            </a:solidFill>
          </a:ln>
        </p:spPr>
        <p:style>
          <a:lnRef idx="1">
            <a:schemeClr val="accent1"/>
          </a:lnRef>
          <a:fillRef idx="0">
            <a:schemeClr val="accent1"/>
          </a:fillRef>
          <a:effectRef idx="0">
            <a:schemeClr val="accent1"/>
          </a:effectRef>
          <a:fontRef idx="minor">
            <a:schemeClr val="tx1"/>
          </a:fontRef>
        </p:style>
      </p:cxnSp>
      <p:cxnSp>
        <p:nvCxnSpPr>
          <p:cNvPr id="37" name="Straight Connector 49"/>
          <p:cNvCxnSpPr/>
          <p:nvPr userDrawn="1"/>
        </p:nvCxnSpPr>
        <p:spPr>
          <a:xfrm>
            <a:off x="21548062" y="6954054"/>
            <a:ext cx="712405" cy="0"/>
          </a:xfrm>
          <a:prstGeom prst="line">
            <a:avLst/>
          </a:prstGeom>
          <a:ln w="381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47" name="Picture Placeholder 13"/>
          <p:cNvSpPr>
            <a:spLocks noGrp="1"/>
          </p:cNvSpPr>
          <p:nvPr>
            <p:ph type="pic" sz="quarter" idx="13"/>
          </p:nvPr>
        </p:nvSpPr>
        <p:spPr>
          <a:xfrm>
            <a:off x="0" y="7647185"/>
            <a:ext cx="4824040" cy="6068815"/>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
        <p:nvSpPr>
          <p:cNvPr id="49" name="Picture Placeholder 13"/>
          <p:cNvSpPr>
            <a:spLocks noGrp="1"/>
          </p:cNvSpPr>
          <p:nvPr>
            <p:ph type="pic" sz="quarter" idx="22"/>
          </p:nvPr>
        </p:nvSpPr>
        <p:spPr>
          <a:xfrm>
            <a:off x="6589109" y="7647185"/>
            <a:ext cx="4824040" cy="6068815"/>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
        <p:nvSpPr>
          <p:cNvPr id="51" name="Picture Placeholder 13"/>
          <p:cNvSpPr>
            <a:spLocks noGrp="1"/>
          </p:cNvSpPr>
          <p:nvPr>
            <p:ph type="pic" sz="quarter" idx="23"/>
          </p:nvPr>
        </p:nvSpPr>
        <p:spPr>
          <a:xfrm>
            <a:off x="13024097" y="7651542"/>
            <a:ext cx="4824040" cy="6068815"/>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
        <p:nvSpPr>
          <p:cNvPr id="53" name="Picture Placeholder 13"/>
          <p:cNvSpPr>
            <a:spLocks noGrp="1"/>
          </p:cNvSpPr>
          <p:nvPr>
            <p:ph type="pic" sz="quarter" idx="24"/>
          </p:nvPr>
        </p:nvSpPr>
        <p:spPr>
          <a:xfrm>
            <a:off x="19505882" y="7647185"/>
            <a:ext cx="4824040" cy="6068815"/>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Tree>
    <p:extLst>
      <p:ext uri="{BB962C8B-B14F-4D97-AF65-F5344CB8AC3E}">
        <p14:creationId xmlns:p14="http://schemas.microsoft.com/office/powerpoint/2010/main" val="1332364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ofdstuktitel">
    <p:spTree>
      <p:nvGrpSpPr>
        <p:cNvPr id="1" name=""/>
        <p:cNvGrpSpPr/>
        <p:nvPr/>
      </p:nvGrpSpPr>
      <p:grpSpPr>
        <a:xfrm>
          <a:off x="0" y="0"/>
          <a:ext cx="0" cy="0"/>
          <a:chOff x="0" y="0"/>
          <a:chExt cx="0" cy="0"/>
        </a:xfrm>
      </p:grpSpPr>
      <p:cxnSp>
        <p:nvCxnSpPr>
          <p:cNvPr id="5" name="Straight Connector 49"/>
          <p:cNvCxnSpPr/>
          <p:nvPr userDrawn="1"/>
        </p:nvCxnSpPr>
        <p:spPr>
          <a:xfrm>
            <a:off x="10369034" y="8041691"/>
            <a:ext cx="3639583" cy="0"/>
          </a:xfrm>
          <a:prstGeom prst="line">
            <a:avLst/>
          </a:prstGeom>
          <a:ln w="889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6" name="Tijdelijke aanduiding voor tekst 18"/>
          <p:cNvSpPr>
            <a:spLocks noGrp="1"/>
          </p:cNvSpPr>
          <p:nvPr>
            <p:ph type="body" sz="quarter" idx="14" hasCustomPrompt="1"/>
          </p:nvPr>
        </p:nvSpPr>
        <p:spPr>
          <a:xfrm>
            <a:off x="2649911" y="6165750"/>
            <a:ext cx="19077828" cy="1041311"/>
          </a:xfrm>
          <a:prstGeom prst="rect">
            <a:avLst/>
          </a:prstGeom>
        </p:spPr>
        <p:txBody>
          <a:bodyPr vert="horz" wrap="square" lIns="0" anchor="ctr">
            <a:spAutoFit/>
          </a:bodyPr>
          <a:lstStyle>
            <a:lvl1pPr marL="0" indent="0" algn="ctr">
              <a:lnSpc>
                <a:spcPts val="7399"/>
              </a:lnSpc>
              <a:buNone/>
              <a:defRPr sz="8500" b="1" i="0" cap="all" spc="300" baseline="0">
                <a:solidFill>
                  <a:schemeClr val="bg1"/>
                </a:solidFill>
                <a:latin typeface="Arial" charset="0"/>
                <a:ea typeface="Arial" charset="0"/>
                <a:cs typeface="Arial" charset="0"/>
              </a:defRPr>
            </a:lvl1pPr>
          </a:lstStyle>
          <a:p>
            <a:pPr lvl="0"/>
            <a:r>
              <a:rPr lang="en-US"/>
              <a:t>TITEL</a:t>
            </a:r>
            <a:endParaRPr lang="nl-NL"/>
          </a:p>
        </p:txBody>
      </p:sp>
      <p:sp>
        <p:nvSpPr>
          <p:cNvPr id="7" name="Tijdelijke aanduiding voor tekst 12"/>
          <p:cNvSpPr>
            <a:spLocks noGrp="1"/>
          </p:cNvSpPr>
          <p:nvPr>
            <p:ph type="body" sz="quarter" idx="15" hasCustomPrompt="1"/>
          </p:nvPr>
        </p:nvSpPr>
        <p:spPr>
          <a:xfrm>
            <a:off x="8725950" y="8664698"/>
            <a:ext cx="6925751" cy="757130"/>
          </a:xfrm>
          <a:prstGeom prst="rect">
            <a:avLst/>
          </a:prstGeom>
        </p:spPr>
        <p:txBody>
          <a:bodyPr vert="horz" wrap="square">
            <a:spAutoFit/>
          </a:bodyPr>
          <a:lstStyle>
            <a:lvl1pPr marL="0" indent="0" algn="ctr">
              <a:lnSpc>
                <a:spcPct val="120000"/>
              </a:lnSpc>
              <a:spcBef>
                <a:spcPts val="0"/>
              </a:spcBef>
              <a:buNone/>
              <a:defRPr sz="3600" b="0" i="0">
                <a:solidFill>
                  <a:srgbClr val="FFFFFF"/>
                </a:solidFill>
                <a:latin typeface="Arial" charset="0"/>
                <a:ea typeface="Arial" charset="0"/>
                <a:cs typeface="Arial" charset="0"/>
              </a:defRPr>
            </a:lvl1pPr>
          </a:lstStyle>
          <a:p>
            <a:pPr lvl="0"/>
            <a:r>
              <a:rPr lang="nl-NL"/>
              <a:t>ONDERTITEL</a:t>
            </a:r>
          </a:p>
        </p:txBody>
      </p:sp>
      <p:sp>
        <p:nvSpPr>
          <p:cNvPr id="8" name="Tijdelijke aanduiding voor tekst 12"/>
          <p:cNvSpPr>
            <a:spLocks noGrp="1"/>
          </p:cNvSpPr>
          <p:nvPr>
            <p:ph type="body" sz="quarter" idx="16" hasCustomPrompt="1"/>
          </p:nvPr>
        </p:nvSpPr>
        <p:spPr>
          <a:xfrm>
            <a:off x="8725950" y="2806981"/>
            <a:ext cx="6925751" cy="1717393"/>
          </a:xfrm>
          <a:prstGeom prst="rect">
            <a:avLst/>
          </a:prstGeom>
        </p:spPr>
        <p:txBody>
          <a:bodyPr vert="horz" wrap="square">
            <a:spAutoFit/>
          </a:bodyPr>
          <a:lstStyle>
            <a:lvl1pPr marL="0" indent="0" algn="ctr">
              <a:lnSpc>
                <a:spcPct val="120000"/>
              </a:lnSpc>
              <a:spcBef>
                <a:spcPts val="0"/>
              </a:spcBef>
              <a:buNone/>
              <a:defRPr sz="8800" b="0" i="0">
                <a:solidFill>
                  <a:srgbClr val="FFFFFF"/>
                </a:solidFill>
                <a:latin typeface="+mn-lt"/>
                <a:cs typeface="Montserrat Hairline"/>
              </a:defRPr>
            </a:lvl1pPr>
          </a:lstStyle>
          <a:p>
            <a:pPr lvl="0"/>
            <a:r>
              <a:rPr lang="nl-NL"/>
              <a:t>1</a:t>
            </a:r>
          </a:p>
        </p:txBody>
      </p:sp>
      <p:sp>
        <p:nvSpPr>
          <p:cNvPr id="3" name="Picture Placeholder 13"/>
          <p:cNvSpPr>
            <a:spLocks noGrp="1"/>
          </p:cNvSpPr>
          <p:nvPr>
            <p:ph type="pic" sz="quarter" idx="13"/>
          </p:nvPr>
        </p:nvSpPr>
        <p:spPr>
          <a:xfrm>
            <a:off x="0" y="0"/>
            <a:ext cx="24377650" cy="13716000"/>
          </a:xfrm>
          <a:prstGeom prst="rect">
            <a:avLst/>
          </a:prstGeom>
          <a:solidFill>
            <a:schemeClr val="accent1">
              <a:alpha val="87000"/>
            </a:schemeClr>
          </a:solidFill>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r>
              <a:rPr lang="nl-NL"/>
              <a:t>Klik op het pictogram als u een afbeelding wilt toevoegen</a:t>
            </a:r>
            <a:endParaRPr lang="en-US"/>
          </a:p>
        </p:txBody>
      </p:sp>
    </p:spTree>
    <p:extLst>
      <p:ext uri="{BB962C8B-B14F-4D97-AF65-F5344CB8AC3E}">
        <p14:creationId xmlns:p14="http://schemas.microsoft.com/office/powerpoint/2010/main" val="1700377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2"/>
          <a:stretch>
            <a:fillRect/>
          </a:stretch>
        </p:blipFill>
        <p:spPr>
          <a:xfrm>
            <a:off x="-25527" y="12347078"/>
            <a:ext cx="24377650" cy="1351507"/>
          </a:xfrm>
          <a:prstGeom prst="rect">
            <a:avLst/>
          </a:prstGeom>
        </p:spPr>
      </p:pic>
      <p:sp>
        <p:nvSpPr>
          <p:cNvPr id="6" name="Rectangle 48"/>
          <p:cNvSpPr>
            <a:spLocks/>
          </p:cNvSpPr>
          <p:nvPr userDrawn="1"/>
        </p:nvSpPr>
        <p:spPr bwMode="auto">
          <a:xfrm>
            <a:off x="10864597" y="681887"/>
            <a:ext cx="2597403" cy="4597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0" tIns="0" rIns="0" bIns="0" anchor="t" anchorCtr="0">
            <a:spAutoFit/>
          </a:bodyPr>
          <a:lstStyle/>
          <a:p>
            <a:pPr algn="ctr">
              <a:lnSpc>
                <a:spcPct val="130000"/>
              </a:lnSpc>
            </a:pPr>
            <a:r>
              <a:rPr lang="en-GB" sz="23900">
                <a:solidFill>
                  <a:srgbClr val="D02032"/>
                </a:solidFill>
                <a:latin typeface="Montserrat Light"/>
                <a:cs typeface="Montserrat Light"/>
              </a:rPr>
              <a:t>“</a:t>
            </a:r>
          </a:p>
        </p:txBody>
      </p:sp>
      <p:sp>
        <p:nvSpPr>
          <p:cNvPr id="8" name="Tijdelijke aanduiding voor tekst 12"/>
          <p:cNvSpPr>
            <a:spLocks noGrp="1"/>
          </p:cNvSpPr>
          <p:nvPr>
            <p:ph type="body" sz="quarter" idx="14" hasCustomPrompt="1"/>
          </p:nvPr>
        </p:nvSpPr>
        <p:spPr>
          <a:xfrm>
            <a:off x="7978413" y="10120303"/>
            <a:ext cx="8420825" cy="707886"/>
          </a:xfrm>
          <a:prstGeom prst="rect">
            <a:avLst/>
          </a:prstGeom>
        </p:spPr>
        <p:txBody>
          <a:bodyPr vert="horz" wrap="square">
            <a:spAutoFit/>
          </a:bodyPr>
          <a:lstStyle>
            <a:lvl1pPr marL="0" indent="0" algn="ctr">
              <a:lnSpc>
                <a:spcPct val="100000"/>
              </a:lnSpc>
              <a:spcBef>
                <a:spcPts val="0"/>
              </a:spcBef>
              <a:buNone/>
              <a:defRPr sz="4000" b="0" i="0" spc="300">
                <a:latin typeface="Calibri Light" charset="0"/>
                <a:ea typeface="Calibri Light" charset="0"/>
                <a:cs typeface="Calibri Light" charset="0"/>
              </a:defRPr>
            </a:lvl1pPr>
          </a:lstStyle>
          <a:p>
            <a:pPr lvl="0"/>
            <a:r>
              <a:rPr lang="nl-NL"/>
              <a:t>AUTEUR</a:t>
            </a:r>
          </a:p>
        </p:txBody>
      </p:sp>
      <p:sp>
        <p:nvSpPr>
          <p:cNvPr id="10" name="Tijdelijke aanduiding voor tekst 18"/>
          <p:cNvSpPr>
            <a:spLocks noGrp="1"/>
          </p:cNvSpPr>
          <p:nvPr>
            <p:ph type="body" sz="quarter" idx="16" hasCustomPrompt="1"/>
          </p:nvPr>
        </p:nvSpPr>
        <p:spPr>
          <a:xfrm>
            <a:off x="2649911" y="3931976"/>
            <a:ext cx="19077828" cy="5322996"/>
          </a:xfrm>
          <a:prstGeom prst="rect">
            <a:avLst/>
          </a:prstGeom>
        </p:spPr>
        <p:txBody>
          <a:bodyPr vert="horz" wrap="square" lIns="0" anchor="ctr">
            <a:spAutoFit/>
          </a:bodyPr>
          <a:lstStyle>
            <a:lvl1pPr marL="0" indent="0" algn="ctr">
              <a:lnSpc>
                <a:spcPct val="130000"/>
              </a:lnSpc>
              <a:buNone/>
              <a:defRPr sz="6600" b="1" i="0" cap="none" spc="0" baseline="0">
                <a:solidFill>
                  <a:schemeClr val="accent1"/>
                </a:solidFill>
                <a:latin typeface="Arial" charset="0"/>
                <a:ea typeface="Arial" charset="0"/>
                <a:cs typeface="Arial" charset="0"/>
              </a:defRPr>
            </a:lvl1pPr>
          </a:lstStyle>
          <a:p>
            <a:pPr lvl="0"/>
            <a:r>
              <a:rPr lang="en-US"/>
              <a:t>“It is not the beauty of a building</a:t>
            </a:r>
            <a:br>
              <a:rPr lang="en-US"/>
            </a:br>
            <a:r>
              <a:rPr lang="en-US"/>
              <a:t>you should look at, </a:t>
            </a:r>
            <a:br>
              <a:rPr lang="en-US"/>
            </a:br>
            <a:r>
              <a:rPr lang="en-US"/>
              <a:t>it is the construction of the foundation</a:t>
            </a:r>
            <a:br>
              <a:rPr lang="en-US"/>
            </a:br>
            <a:r>
              <a:rPr lang="en-US"/>
              <a:t>that will stand the test of time”</a:t>
            </a:r>
            <a:endParaRPr lang="nl-NL"/>
          </a:p>
        </p:txBody>
      </p:sp>
      <p:cxnSp>
        <p:nvCxnSpPr>
          <p:cNvPr id="9" name="Straight Connector 49"/>
          <p:cNvCxnSpPr/>
          <p:nvPr userDrawn="1"/>
        </p:nvCxnSpPr>
        <p:spPr>
          <a:xfrm>
            <a:off x="10369034" y="11516139"/>
            <a:ext cx="3639583" cy="0"/>
          </a:xfrm>
          <a:prstGeom prst="line">
            <a:avLst/>
          </a:prstGeom>
          <a:ln w="889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11" name="Tijdelijke aanduiding voor dianummer 2"/>
          <p:cNvSpPr txBox="1">
            <a:spLocks/>
          </p:cNvSpPr>
          <p:nvPr userDrawn="1"/>
        </p:nvSpPr>
        <p:spPr>
          <a:xfrm>
            <a:off x="17418252" y="12418390"/>
            <a:ext cx="5688012" cy="730250"/>
          </a:xfrm>
          <a:prstGeom prst="rect">
            <a:avLst/>
          </a:prstGeom>
        </p:spPr>
        <p:txBody>
          <a:bodyPr/>
          <a:lstStyle>
            <a:defPPr>
              <a:defRPr lang="en-US"/>
            </a:defPPr>
            <a:lvl1pPr marL="0" algn="r" defTabSz="1828434" rtl="0" eaLnBrk="1" latinLnBrk="0" hangingPunct="1">
              <a:defRPr sz="1200" kern="1200">
                <a:solidFill>
                  <a:schemeClr val="tx1"/>
                </a:solidFill>
                <a:latin typeface="Montserrat" charset="0"/>
                <a:ea typeface="Montserrat" charset="0"/>
                <a:cs typeface="Montserrat" charset="0"/>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r>
              <a:rPr lang="nl-NL" sz="1300" b="0" i="0">
                <a:latin typeface="Calibri Light" charset="0"/>
                <a:ea typeface="Calibri Light" charset="0"/>
                <a:cs typeface="Calibri Light" charset="0"/>
              </a:rPr>
              <a:t> Willemen Groep    </a:t>
            </a:r>
            <a:fld id="{2D701F4B-7D60-5848-8B03-5AAA2BB3BD5F}" type="slidenum">
              <a:rPr lang="nl-NL" sz="1300" b="0" i="0" smtClean="0">
                <a:latin typeface="Calibri Light" charset="0"/>
                <a:ea typeface="Calibri Light" charset="0"/>
                <a:cs typeface="Calibri Light" charset="0"/>
              </a:rPr>
              <a:pPr/>
              <a:t>‹N°›</a:t>
            </a:fld>
            <a:endParaRPr lang="nl-NL" sz="1300" b="0" i="0">
              <a:latin typeface="Calibri Light" charset="0"/>
              <a:ea typeface="Calibri Light" charset="0"/>
              <a:cs typeface="Calibri Light" charset="0"/>
            </a:endParaRPr>
          </a:p>
        </p:txBody>
      </p:sp>
    </p:spTree>
    <p:extLst>
      <p:ext uri="{BB962C8B-B14F-4D97-AF65-F5344CB8AC3E}">
        <p14:creationId xmlns:p14="http://schemas.microsoft.com/office/powerpoint/2010/main" val="461794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slide twee kolommen">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stretch>
            <a:fillRect/>
          </a:stretch>
        </p:blipFill>
        <p:spPr>
          <a:xfrm>
            <a:off x="-25527" y="12347078"/>
            <a:ext cx="24377650" cy="1351507"/>
          </a:xfrm>
          <a:prstGeom prst="rect">
            <a:avLst/>
          </a:prstGeom>
        </p:spPr>
      </p:pic>
      <p:cxnSp>
        <p:nvCxnSpPr>
          <p:cNvPr id="4" name="Straight Connector 49"/>
          <p:cNvCxnSpPr/>
          <p:nvPr userDrawn="1"/>
        </p:nvCxnSpPr>
        <p:spPr>
          <a:xfrm>
            <a:off x="1796797" y="3586922"/>
            <a:ext cx="3639583" cy="0"/>
          </a:xfrm>
          <a:prstGeom prst="line">
            <a:avLst/>
          </a:prstGeom>
          <a:ln w="889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9" name="Tijdelijke aanduiding voor tekst 18"/>
          <p:cNvSpPr>
            <a:spLocks noGrp="1"/>
          </p:cNvSpPr>
          <p:nvPr>
            <p:ph type="body" sz="quarter" idx="16" hasCustomPrompt="1"/>
          </p:nvPr>
        </p:nvSpPr>
        <p:spPr>
          <a:xfrm>
            <a:off x="1796797" y="1328116"/>
            <a:ext cx="20733003" cy="1047188"/>
          </a:xfrm>
          <a:prstGeom prst="rect">
            <a:avLst/>
          </a:prstGeom>
        </p:spPr>
        <p:txBody>
          <a:bodyPr vert="horz" wrap="square" lIns="0" anchor="ctr">
            <a:spAutoFit/>
          </a:bodyPr>
          <a:lstStyle>
            <a:lvl1pPr marL="0" indent="0" algn="l">
              <a:lnSpc>
                <a:spcPts val="7399"/>
              </a:lnSpc>
              <a:buNone/>
              <a:defRPr sz="6400" b="1" cap="all" spc="300" baseline="0">
                <a:solidFill>
                  <a:schemeClr val="accent1"/>
                </a:solidFill>
                <a:latin typeface="Arial" charset="0"/>
                <a:ea typeface="Arial" charset="0"/>
                <a:cs typeface="Arial" charset="0"/>
              </a:defRPr>
            </a:lvl1pPr>
          </a:lstStyle>
          <a:p>
            <a:pPr lvl="0"/>
            <a:r>
              <a:rPr lang="en-US"/>
              <a:t>TEKSTSLIDE</a:t>
            </a:r>
            <a:endParaRPr lang="nl-NL"/>
          </a:p>
        </p:txBody>
      </p:sp>
      <p:sp>
        <p:nvSpPr>
          <p:cNvPr id="11" name="Tijdelijke aanduiding voor tekst 12"/>
          <p:cNvSpPr>
            <a:spLocks noGrp="1"/>
          </p:cNvSpPr>
          <p:nvPr>
            <p:ph type="body" sz="quarter" idx="14" hasCustomPrompt="1"/>
          </p:nvPr>
        </p:nvSpPr>
        <p:spPr>
          <a:xfrm>
            <a:off x="1796797" y="4081346"/>
            <a:ext cx="9780946" cy="7686584"/>
          </a:xfrm>
          <a:prstGeom prst="rect">
            <a:avLst/>
          </a:prstGeom>
        </p:spPr>
        <p:txBody>
          <a:bodyPr vert="horz" wrap="square">
            <a:noAutofit/>
          </a:bodyPr>
          <a:lstStyle>
            <a:lvl1pPr marL="571500" indent="-571500">
              <a:lnSpc>
                <a:spcPct val="120000"/>
              </a:lnSpc>
              <a:spcBef>
                <a:spcPts val="0"/>
              </a:spcBef>
              <a:buFont typeface="Arial"/>
              <a:buChar char="•"/>
              <a:defRPr sz="3800" b="0" i="0">
                <a:solidFill>
                  <a:schemeClr val="tx2"/>
                </a:solidFill>
                <a:latin typeface="Calibri Light" charset="0"/>
                <a:ea typeface="Calibri Light" charset="0"/>
                <a:cs typeface="Calibri Light" charset="0"/>
              </a:defRPr>
            </a:lvl1pPr>
            <a:lvl2pPr>
              <a:defRPr>
                <a:solidFill>
                  <a:schemeClr val="tx1">
                    <a:lumMod val="50000"/>
                  </a:schemeClr>
                </a:solidFill>
              </a:defRPr>
            </a:lvl2pPr>
            <a:lvl3pPr marL="1828434" indent="0">
              <a:buNone/>
              <a:defRPr/>
            </a:lvl3pPr>
          </a:lstStyle>
          <a:p>
            <a:pPr lvl="1"/>
            <a:r>
              <a:rPr lang="nl-NL" err="1"/>
              <a:t>Bullet</a:t>
            </a:r>
            <a:endParaRPr lang="nl-NL"/>
          </a:p>
          <a:p>
            <a:pPr lvl="0"/>
            <a:r>
              <a:rPr lang="nl-NL" err="1"/>
              <a:t>Bullet</a:t>
            </a:r>
            <a:endParaRPr lang="nl-NL"/>
          </a:p>
          <a:p>
            <a:pPr lvl="0"/>
            <a:r>
              <a:rPr lang="nl-NL" err="1"/>
              <a:t>Bullet</a:t>
            </a:r>
            <a:endParaRPr lang="nl-NL"/>
          </a:p>
        </p:txBody>
      </p:sp>
      <p:sp>
        <p:nvSpPr>
          <p:cNvPr id="13" name="Tijdelijke aanduiding voor tekst 12"/>
          <p:cNvSpPr>
            <a:spLocks noGrp="1"/>
          </p:cNvSpPr>
          <p:nvPr>
            <p:ph type="body" sz="quarter" idx="17" hasCustomPrompt="1"/>
          </p:nvPr>
        </p:nvSpPr>
        <p:spPr>
          <a:xfrm>
            <a:off x="12748854" y="4081346"/>
            <a:ext cx="9780946" cy="7686584"/>
          </a:xfrm>
          <a:prstGeom prst="rect">
            <a:avLst/>
          </a:prstGeom>
        </p:spPr>
        <p:txBody>
          <a:bodyPr vert="horz" wrap="square">
            <a:noAutofit/>
          </a:bodyPr>
          <a:lstStyle>
            <a:lvl1pPr marL="571500" indent="-571500">
              <a:lnSpc>
                <a:spcPct val="120000"/>
              </a:lnSpc>
              <a:spcBef>
                <a:spcPts val="0"/>
              </a:spcBef>
              <a:buFont typeface="Arial"/>
              <a:buChar char="•"/>
              <a:defRPr sz="3800" b="0" i="0">
                <a:solidFill>
                  <a:schemeClr val="tx2"/>
                </a:solidFill>
                <a:latin typeface="Calibri Light" charset="0"/>
                <a:ea typeface="Calibri Light" charset="0"/>
                <a:cs typeface="Calibri Light" charset="0"/>
              </a:defRPr>
            </a:lvl1pPr>
            <a:lvl3pPr marL="1828434" indent="0">
              <a:buNone/>
              <a:defRPr/>
            </a:lvl3pPr>
          </a:lstStyle>
          <a:p>
            <a:pPr lvl="0"/>
            <a:r>
              <a:rPr lang="nl-NL" err="1"/>
              <a:t>Bullet</a:t>
            </a:r>
            <a:endParaRPr lang="nl-NL"/>
          </a:p>
          <a:p>
            <a:pPr lvl="0"/>
            <a:r>
              <a:rPr lang="nl-NL" err="1"/>
              <a:t>Bullet</a:t>
            </a:r>
            <a:endParaRPr lang="nl-NL"/>
          </a:p>
          <a:p>
            <a:pPr lvl="0"/>
            <a:r>
              <a:rPr lang="nl-NL" err="1"/>
              <a:t>Bullet</a:t>
            </a:r>
            <a:endParaRPr lang="nl-NL"/>
          </a:p>
        </p:txBody>
      </p:sp>
      <p:sp>
        <p:nvSpPr>
          <p:cNvPr id="10" name="Tijdelijke aanduiding voor dianummer 2"/>
          <p:cNvSpPr txBox="1">
            <a:spLocks/>
          </p:cNvSpPr>
          <p:nvPr userDrawn="1"/>
        </p:nvSpPr>
        <p:spPr>
          <a:xfrm>
            <a:off x="17418252" y="12418390"/>
            <a:ext cx="5688012" cy="730250"/>
          </a:xfrm>
          <a:prstGeom prst="rect">
            <a:avLst/>
          </a:prstGeom>
        </p:spPr>
        <p:txBody>
          <a:bodyPr/>
          <a:lstStyle>
            <a:defPPr>
              <a:defRPr lang="en-US"/>
            </a:defPPr>
            <a:lvl1pPr marL="0" algn="r" defTabSz="1828434" rtl="0" eaLnBrk="1" latinLnBrk="0" hangingPunct="1">
              <a:defRPr sz="1200" kern="1200">
                <a:solidFill>
                  <a:schemeClr val="tx1"/>
                </a:solidFill>
                <a:latin typeface="Montserrat" charset="0"/>
                <a:ea typeface="Montserrat" charset="0"/>
                <a:cs typeface="Montserrat" charset="0"/>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r>
              <a:rPr lang="nl-NL" sz="1300" b="0" i="0">
                <a:latin typeface="Calibri Light" charset="0"/>
                <a:ea typeface="Calibri Light" charset="0"/>
                <a:cs typeface="Calibri Light" charset="0"/>
              </a:rPr>
              <a:t> Willemen Groep    </a:t>
            </a:r>
            <a:fld id="{2D701F4B-7D60-5848-8B03-5AAA2BB3BD5F}" type="slidenum">
              <a:rPr lang="nl-NL" sz="1300" b="0" i="0" smtClean="0">
                <a:latin typeface="Calibri Light" charset="0"/>
                <a:ea typeface="Calibri Light" charset="0"/>
                <a:cs typeface="Calibri Light" charset="0"/>
              </a:rPr>
              <a:pPr/>
              <a:t>‹N°›</a:t>
            </a:fld>
            <a:endParaRPr lang="nl-NL" sz="1300" b="0" i="0">
              <a:latin typeface="Calibri Light" charset="0"/>
              <a:ea typeface="Calibri Light" charset="0"/>
              <a:cs typeface="Calibri Light" charset="0"/>
            </a:endParaRPr>
          </a:p>
        </p:txBody>
      </p:sp>
    </p:spTree>
    <p:extLst>
      <p:ext uri="{BB962C8B-B14F-4D97-AF65-F5344CB8AC3E}">
        <p14:creationId xmlns:p14="http://schemas.microsoft.com/office/powerpoint/2010/main" val="1967026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stretch>
            <a:fillRect/>
          </a:stretch>
        </p:blipFill>
        <p:spPr>
          <a:xfrm>
            <a:off x="-25527" y="12347078"/>
            <a:ext cx="24377650" cy="1351507"/>
          </a:xfrm>
          <a:prstGeom prst="rect">
            <a:avLst/>
          </a:prstGeom>
        </p:spPr>
      </p:pic>
      <p:cxnSp>
        <p:nvCxnSpPr>
          <p:cNvPr id="4" name="Straight Connector 49"/>
          <p:cNvCxnSpPr/>
          <p:nvPr userDrawn="1"/>
        </p:nvCxnSpPr>
        <p:spPr>
          <a:xfrm>
            <a:off x="1796797" y="3586922"/>
            <a:ext cx="3639583" cy="0"/>
          </a:xfrm>
          <a:prstGeom prst="line">
            <a:avLst/>
          </a:prstGeom>
          <a:ln w="88900" cmpd="sng">
            <a:solidFill>
              <a:srgbClr val="DC0023"/>
            </a:solidFill>
          </a:ln>
        </p:spPr>
        <p:style>
          <a:lnRef idx="1">
            <a:schemeClr val="accent1"/>
          </a:lnRef>
          <a:fillRef idx="0">
            <a:schemeClr val="accent1"/>
          </a:fillRef>
          <a:effectRef idx="0">
            <a:schemeClr val="accent1"/>
          </a:effectRef>
          <a:fontRef idx="minor">
            <a:schemeClr val="tx1"/>
          </a:fontRef>
        </p:style>
      </p:cxnSp>
      <p:sp>
        <p:nvSpPr>
          <p:cNvPr id="9" name="Tijdelijke aanduiding voor tekst 18"/>
          <p:cNvSpPr>
            <a:spLocks noGrp="1"/>
          </p:cNvSpPr>
          <p:nvPr>
            <p:ph type="body" sz="quarter" idx="16" hasCustomPrompt="1"/>
          </p:nvPr>
        </p:nvSpPr>
        <p:spPr>
          <a:xfrm>
            <a:off x="1796797" y="1328116"/>
            <a:ext cx="20733003" cy="1047188"/>
          </a:xfrm>
          <a:prstGeom prst="rect">
            <a:avLst/>
          </a:prstGeom>
        </p:spPr>
        <p:txBody>
          <a:bodyPr vert="horz" wrap="square" lIns="0" anchor="ctr">
            <a:spAutoFit/>
          </a:bodyPr>
          <a:lstStyle>
            <a:lvl1pPr marL="0" indent="0" algn="l">
              <a:lnSpc>
                <a:spcPts val="7399"/>
              </a:lnSpc>
              <a:buNone/>
              <a:defRPr sz="6400" b="1" i="0" cap="all" spc="300" baseline="0">
                <a:solidFill>
                  <a:schemeClr val="accent1"/>
                </a:solidFill>
                <a:latin typeface="Arial" charset="0"/>
                <a:ea typeface="Arial" charset="0"/>
                <a:cs typeface="Arial" charset="0"/>
              </a:defRPr>
            </a:lvl1pPr>
          </a:lstStyle>
          <a:p>
            <a:pPr lvl="0"/>
            <a:r>
              <a:rPr lang="en-US"/>
              <a:t>TEKSTSLIDE</a:t>
            </a:r>
            <a:endParaRPr lang="nl-NL"/>
          </a:p>
        </p:txBody>
      </p:sp>
      <p:sp>
        <p:nvSpPr>
          <p:cNvPr id="11" name="Tijdelijke aanduiding voor tekst 12"/>
          <p:cNvSpPr>
            <a:spLocks noGrp="1"/>
          </p:cNvSpPr>
          <p:nvPr>
            <p:ph type="body" sz="quarter" idx="14" hasCustomPrompt="1"/>
          </p:nvPr>
        </p:nvSpPr>
        <p:spPr>
          <a:xfrm>
            <a:off x="1796796" y="4148254"/>
            <a:ext cx="20733003" cy="7619676"/>
          </a:xfrm>
          <a:prstGeom prst="rect">
            <a:avLst/>
          </a:prstGeom>
        </p:spPr>
        <p:txBody>
          <a:bodyPr vert="horz" wrap="square">
            <a:noAutofit/>
          </a:bodyPr>
          <a:lstStyle>
            <a:lvl1pPr marL="0" indent="0">
              <a:lnSpc>
                <a:spcPct val="120000"/>
              </a:lnSpc>
              <a:spcBef>
                <a:spcPts val="0"/>
              </a:spcBef>
              <a:buFont typeface="Arial"/>
              <a:buNone/>
              <a:defRPr sz="3800" b="0" i="0">
                <a:solidFill>
                  <a:schemeClr val="tx2"/>
                </a:solidFill>
                <a:latin typeface="Calibri Light" charset="0"/>
                <a:ea typeface="Calibri Light" charset="0"/>
                <a:cs typeface="Calibri Light" charset="0"/>
              </a:defRPr>
            </a:lvl1pPr>
            <a:lvl3pPr marL="1828434" indent="0">
              <a:buNone/>
              <a:defRPr/>
            </a:lvl3pPr>
          </a:lstStyle>
          <a:p>
            <a:pPr lvl="0"/>
            <a:r>
              <a:rPr lang="nl-NL"/>
              <a:t>Tekst begint hier</a:t>
            </a:r>
          </a:p>
        </p:txBody>
      </p:sp>
      <p:sp>
        <p:nvSpPr>
          <p:cNvPr id="10" name="Tijdelijke aanduiding voor dianummer 2"/>
          <p:cNvSpPr txBox="1">
            <a:spLocks/>
          </p:cNvSpPr>
          <p:nvPr userDrawn="1"/>
        </p:nvSpPr>
        <p:spPr>
          <a:xfrm>
            <a:off x="17418252" y="12418390"/>
            <a:ext cx="5688012" cy="730250"/>
          </a:xfrm>
          <a:prstGeom prst="rect">
            <a:avLst/>
          </a:prstGeom>
        </p:spPr>
        <p:txBody>
          <a:bodyPr/>
          <a:lstStyle>
            <a:defPPr>
              <a:defRPr lang="en-US"/>
            </a:defPPr>
            <a:lvl1pPr marL="0" algn="r" defTabSz="1828434" rtl="0" eaLnBrk="1" latinLnBrk="0" hangingPunct="1">
              <a:defRPr sz="1200" kern="1200">
                <a:solidFill>
                  <a:schemeClr val="tx1"/>
                </a:solidFill>
                <a:latin typeface="Montserrat" charset="0"/>
                <a:ea typeface="Montserrat" charset="0"/>
                <a:cs typeface="Montserrat" charset="0"/>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r>
              <a:rPr lang="nl-NL" sz="1300" b="0" i="0">
                <a:latin typeface="Calibri Light" charset="0"/>
                <a:ea typeface="Calibri Light" charset="0"/>
                <a:cs typeface="Calibri Light" charset="0"/>
              </a:rPr>
              <a:t> Willemen Groep    </a:t>
            </a:r>
            <a:fld id="{2D701F4B-7D60-5848-8B03-5AAA2BB3BD5F}" type="slidenum">
              <a:rPr lang="nl-NL" sz="1300" b="0" i="0" smtClean="0">
                <a:latin typeface="Calibri Light" charset="0"/>
                <a:ea typeface="Calibri Light" charset="0"/>
                <a:cs typeface="Calibri Light" charset="0"/>
              </a:rPr>
              <a:pPr/>
              <a:t>‹N°›</a:t>
            </a:fld>
            <a:endParaRPr lang="nl-NL" sz="1300" b="0" i="0">
              <a:latin typeface="Calibri Light" charset="0"/>
              <a:ea typeface="Calibri Light" charset="0"/>
              <a:cs typeface="Calibri Light" charset="0"/>
            </a:endParaRPr>
          </a:p>
        </p:txBody>
      </p:sp>
    </p:spTree>
    <p:extLst>
      <p:ext uri="{BB962C8B-B14F-4D97-AF65-F5344CB8AC3E}">
        <p14:creationId xmlns:p14="http://schemas.microsoft.com/office/powerpoint/2010/main" val="3141992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54" r:id="rId5"/>
    <p:sldLayoutId id="2147484009" r:id="rId6"/>
    <p:sldLayoutId id="2147484010" r:id="rId7"/>
    <p:sldLayoutId id="2147484011" r:id="rId8"/>
    <p:sldLayoutId id="2147484053" r:id="rId9"/>
    <p:sldLayoutId id="2147484013" r:id="rId10"/>
    <p:sldLayoutId id="2147484014" r:id="rId11"/>
    <p:sldLayoutId id="2147484015" r:id="rId12"/>
    <p:sldLayoutId id="2147484016" r:id="rId13"/>
    <p:sldLayoutId id="2147484017" r:id="rId14"/>
    <p:sldLayoutId id="2147484018" r:id="rId15"/>
    <p:sldLayoutId id="2147483917" r:id="rId16"/>
    <p:sldLayoutId id="2147484019" r:id="rId17"/>
    <p:sldLayoutId id="2147484020" r:id="rId18"/>
    <p:sldLayoutId id="2147484021" r:id="rId19"/>
    <p:sldLayoutId id="2147484022" r:id="rId20"/>
    <p:sldLayoutId id="2147484023" r:id="rId21"/>
    <p:sldLayoutId id="2147484051" r:id="rId22"/>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Lato Light" charset="0"/>
          <a:ea typeface="Lato Light" charset="0"/>
          <a:cs typeface="Lato Light" charset="0"/>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0.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6"/>
          </p:nvPr>
        </p:nvSpPr>
        <p:spPr>
          <a:xfrm>
            <a:off x="1796797" y="856566"/>
            <a:ext cx="20733003" cy="1990288"/>
          </a:xfrm>
        </p:spPr>
        <p:txBody>
          <a:bodyPr/>
          <a:lstStyle/>
          <a:p>
            <a:r>
              <a:rPr lang="nl-BE" dirty="0"/>
              <a:t>SPOELEN BETONMIXERS</a:t>
            </a:r>
            <a:br>
              <a:rPr lang="nl-BE" dirty="0"/>
            </a:br>
            <a:r>
              <a:rPr lang="nl-BE" dirty="0"/>
              <a:t>WERVEN VLAANDEREN</a:t>
            </a:r>
          </a:p>
        </p:txBody>
      </p:sp>
      <p:sp>
        <p:nvSpPr>
          <p:cNvPr id="3" name="Tijdelijke aanduiding voor tekst 2"/>
          <p:cNvSpPr>
            <a:spLocks noGrp="1"/>
          </p:cNvSpPr>
          <p:nvPr>
            <p:ph type="body" sz="quarter" idx="14"/>
          </p:nvPr>
        </p:nvSpPr>
        <p:spPr>
          <a:xfrm>
            <a:off x="6312877" y="6148302"/>
            <a:ext cx="17514277" cy="2720377"/>
          </a:xfrm>
          <a:ln>
            <a:noFill/>
          </a:ln>
        </p:spPr>
        <p:txBody>
          <a:bodyPr/>
          <a:lstStyle/>
          <a:p>
            <a:pPr marL="0" indent="0">
              <a:buNone/>
            </a:pPr>
            <a:r>
              <a:rPr lang="nl-BE" sz="4400" b="1" dirty="0">
                <a:latin typeface="Calibri" charset="0"/>
                <a:ea typeface="Calibri" charset="0"/>
                <a:cs typeface="Calibri" charset="0"/>
              </a:rPr>
              <a:t>Milieuaspect afvalwater bij 2 werven Franki Construct in 2018 </a:t>
            </a:r>
            <a:br>
              <a:rPr lang="nl-BE" sz="4400" b="1" dirty="0">
                <a:latin typeface="Calibri" charset="0"/>
                <a:ea typeface="Calibri" charset="0"/>
                <a:cs typeface="Calibri" charset="0"/>
              </a:rPr>
            </a:br>
            <a:r>
              <a:rPr lang="nl-BE" sz="3200" b="1" dirty="0">
                <a:latin typeface="Calibri" charset="0"/>
                <a:ea typeface="Calibri" charset="0"/>
                <a:cs typeface="Calibri" charset="0"/>
              </a:rPr>
              <a:t>Franky Van den Berghe: preventieadviseur – milieucoördinator</a:t>
            </a:r>
            <a:br>
              <a:rPr lang="nl-BE" sz="4400" b="1" dirty="0">
                <a:latin typeface="Calibri" charset="0"/>
                <a:ea typeface="Calibri" charset="0"/>
                <a:cs typeface="Calibri" charset="0"/>
              </a:rPr>
            </a:br>
            <a:endParaRPr lang="nl-BE" sz="4400" b="1" dirty="0">
              <a:latin typeface="Calibri" charset="0"/>
              <a:ea typeface="Calibri" charset="0"/>
              <a:cs typeface="Calibri" charset="0"/>
            </a:endParaRPr>
          </a:p>
          <a:p>
            <a:pPr marL="0" indent="0">
              <a:buNone/>
            </a:pPr>
            <a:r>
              <a:rPr lang="nl-BE" sz="4400" b="1" dirty="0">
                <a:latin typeface="Calibri" charset="0"/>
                <a:ea typeface="Calibri" charset="0"/>
                <a:cs typeface="Calibri" charset="0"/>
              </a:rPr>
              <a:t>Eis van milieuverantwoordelijken van  opdrachtgevers in Vlaanderen (</a:t>
            </a:r>
            <a:r>
              <a:rPr lang="nl-BE" sz="4400" b="1" dirty="0" err="1">
                <a:latin typeface="Calibri" charset="0"/>
                <a:ea typeface="Calibri" charset="0"/>
                <a:cs typeface="Calibri" charset="0"/>
              </a:rPr>
              <a:t>Engie</a:t>
            </a:r>
            <a:r>
              <a:rPr lang="nl-BE" sz="4400" b="1" dirty="0">
                <a:latin typeface="Calibri" charset="0"/>
                <a:ea typeface="Calibri" charset="0"/>
                <a:cs typeface="Calibri" charset="0"/>
              </a:rPr>
              <a:t>, </a:t>
            </a:r>
            <a:r>
              <a:rPr lang="nl-BE" sz="4400" b="1" dirty="0" err="1">
                <a:latin typeface="Calibri" charset="0"/>
                <a:ea typeface="Calibri" charset="0"/>
                <a:cs typeface="Calibri" charset="0"/>
              </a:rPr>
              <a:t>Niras</a:t>
            </a:r>
            <a:r>
              <a:rPr lang="nl-BE" sz="4400" b="1" dirty="0">
                <a:latin typeface="Calibri" charset="0"/>
                <a:ea typeface="Calibri" charset="0"/>
                <a:cs typeface="Calibri" charset="0"/>
              </a:rPr>
              <a:t>) om te voldoen aan de wettelijke reglementering betreffende lozing spoelwater betonmixers</a:t>
            </a:r>
          </a:p>
        </p:txBody>
      </p:sp>
      <p:pic>
        <p:nvPicPr>
          <p:cNvPr id="13" name="Afbeelding 12"/>
          <p:cNvPicPr>
            <a:picLocks noChangeAspect="1"/>
          </p:cNvPicPr>
          <p:nvPr/>
        </p:nvPicPr>
        <p:blipFill>
          <a:blip r:embed="rId2"/>
          <a:stretch>
            <a:fillRect/>
          </a:stretch>
        </p:blipFill>
        <p:spPr>
          <a:xfrm>
            <a:off x="14584553" y="782967"/>
            <a:ext cx="3373560" cy="1937789"/>
          </a:xfrm>
          <a:prstGeom prst="rect">
            <a:avLst/>
          </a:prstGeom>
        </p:spPr>
      </p:pic>
      <p:pic>
        <p:nvPicPr>
          <p:cNvPr id="14" name="Afbeelding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43441" y="795685"/>
            <a:ext cx="5842000" cy="1524000"/>
          </a:xfrm>
          <a:prstGeom prst="rect">
            <a:avLst/>
          </a:prstGeom>
        </p:spPr>
      </p:pic>
      <p:pic>
        <p:nvPicPr>
          <p:cNvPr id="4" name="Afbeelding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31493" y="5975347"/>
            <a:ext cx="4562856" cy="4163568"/>
          </a:xfrm>
          <a:prstGeom prst="rect">
            <a:avLst/>
          </a:prstGeom>
        </p:spPr>
      </p:pic>
      <p:sp>
        <p:nvSpPr>
          <p:cNvPr id="7" name="ZoneTexte 6">
            <a:extLst>
              <a:ext uri="{FF2B5EF4-FFF2-40B4-BE49-F238E27FC236}">
                <a16:creationId xmlns:a16="http://schemas.microsoft.com/office/drawing/2014/main" id="{9A443A4C-6D83-46CE-A134-976759C947EE}"/>
              </a:ext>
            </a:extLst>
          </p:cNvPr>
          <p:cNvSpPr txBox="1"/>
          <p:nvPr/>
        </p:nvSpPr>
        <p:spPr>
          <a:xfrm>
            <a:off x="15597554" y="3147646"/>
            <a:ext cx="6506308" cy="369332"/>
          </a:xfrm>
          <a:prstGeom prst="rect">
            <a:avLst/>
          </a:prstGeom>
          <a:noFill/>
        </p:spPr>
        <p:txBody>
          <a:bodyPr wrap="square" rtlCol="0">
            <a:spAutoFit/>
          </a:bodyPr>
          <a:lstStyle/>
          <a:p>
            <a:r>
              <a:rPr lang="fr-BE" sz="1800" dirty="0"/>
              <a:t>                                     </a:t>
            </a:r>
            <a:r>
              <a:rPr lang="fr-BE" sz="1800" dirty="0" err="1">
                <a:solidFill>
                  <a:schemeClr val="tx2"/>
                </a:solidFill>
              </a:rPr>
              <a:t>Vergadering</a:t>
            </a:r>
            <a:r>
              <a:rPr lang="fr-BE" sz="1800" dirty="0">
                <a:solidFill>
                  <a:schemeClr val="tx2"/>
                </a:solidFill>
              </a:rPr>
              <a:t> van 14/03/2019   P  3.2</a:t>
            </a:r>
          </a:p>
        </p:txBody>
      </p:sp>
    </p:spTree>
    <p:extLst>
      <p:ext uri="{BB962C8B-B14F-4D97-AF65-F5344CB8AC3E}">
        <p14:creationId xmlns:p14="http://schemas.microsoft.com/office/powerpoint/2010/main" val="2650986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4"/>
          </p:nvPr>
        </p:nvSpPr>
        <p:spPr>
          <a:xfrm>
            <a:off x="1632204" y="9179239"/>
            <a:ext cx="18704051" cy="2488506"/>
          </a:xfrm>
        </p:spPr>
        <p:txBody>
          <a:bodyPr/>
          <a:lstStyle/>
          <a:p>
            <a:pPr>
              <a:spcAft>
                <a:spcPts val="0"/>
              </a:spcAft>
            </a:pPr>
            <a:r>
              <a:rPr lang="nl-BE" sz="4000" dirty="0">
                <a:solidFill>
                  <a:srgbClr val="0070C0"/>
                </a:solidFill>
                <a:latin typeface="Calibri" panose="020F0502020204030204" pitchFamily="34" charset="0"/>
                <a:ea typeface="Calibri" panose="020F0502020204030204" pitchFamily="34" charset="0"/>
                <a:cs typeface="Calibri" panose="020F0502020204030204" pitchFamily="34" charset="0"/>
              </a:rPr>
              <a:t>Bij afspoelen van betonmixers wordt niet voldaan wordt aan de voorwaarden van artikel 5.30.4.2. omdat een betonmixer een mobiele installatie is, terwijl artikel 5.30 VLAREM II verwijst naar vaste installaties.</a:t>
            </a:r>
            <a:endParaRPr lang="nl-BE" sz="48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nl-BE" sz="4000" dirty="0">
                <a:latin typeface="Arial" panose="020B0604020202020204" pitchFamily="34" charset="0"/>
                <a:ea typeface="Calibri" panose="020F0502020204030204" pitchFamily="34" charset="0"/>
              </a:rPr>
              <a:t> </a:t>
            </a:r>
            <a:endParaRPr lang="nl-BE" sz="4800" dirty="0">
              <a:latin typeface="Calibri" panose="020F0502020204030204" pitchFamily="34" charset="0"/>
              <a:ea typeface="Calibri" panose="020F0502020204030204" pitchFamily="34" charset="0"/>
            </a:endParaRPr>
          </a:p>
        </p:txBody>
      </p:sp>
      <p:sp>
        <p:nvSpPr>
          <p:cNvPr id="9" name="Tijdelijke aanduiding voor tekst 5"/>
          <p:cNvSpPr txBox="1">
            <a:spLocks/>
          </p:cNvSpPr>
          <p:nvPr/>
        </p:nvSpPr>
        <p:spPr>
          <a:xfrm>
            <a:off x="1796797" y="1331053"/>
            <a:ext cx="20733003" cy="1041311"/>
          </a:xfrm>
          <a:prstGeom prst="rect">
            <a:avLst/>
          </a:prstGeom>
        </p:spPr>
        <p:txBody>
          <a:bodyPr vert="horz" wrap="square" lIns="0" anchor="ctr">
            <a:spAutoFit/>
          </a:bodyPr>
          <a:lstStyle>
            <a:lvl1pPr marL="0" indent="0" algn="l" defTabSz="1828434" rtl="0" eaLnBrk="1" latinLnBrk="0" hangingPunct="1">
              <a:lnSpc>
                <a:spcPts val="7399"/>
              </a:lnSpc>
              <a:spcBef>
                <a:spcPts val="2000"/>
              </a:spcBef>
              <a:buFont typeface="Arial" panose="020B0604020202020204" pitchFamily="34" charset="0"/>
              <a:buNone/>
              <a:defRPr lang="en-US" sz="6400" b="1" i="0" kern="1200" cap="all" spc="300" baseline="0">
                <a:solidFill>
                  <a:schemeClr val="accent1"/>
                </a:solidFill>
                <a:effectLst/>
                <a:latin typeface="Arial" charset="0"/>
                <a:ea typeface="Arial" charset="0"/>
                <a:cs typeface="Arial"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nl-BE">
                <a:latin typeface="Arial" panose="020B0604020202020204" pitchFamily="34" charset="0"/>
                <a:ea typeface="Calibri" panose="020F0502020204030204" pitchFamily="34" charset="0"/>
              </a:rPr>
              <a:t>Spoelen van betonmixers - VLAREM II?</a:t>
            </a:r>
            <a:endParaRPr lang="nl-BE" dirty="0"/>
          </a:p>
        </p:txBody>
      </p:sp>
      <p:sp>
        <p:nvSpPr>
          <p:cNvPr id="3" name="Tijdelijke aanduiding voor tekst 2"/>
          <p:cNvSpPr>
            <a:spLocks noGrp="1"/>
          </p:cNvSpPr>
          <p:nvPr>
            <p:ph type="body" sz="quarter" idx="17"/>
          </p:nvPr>
        </p:nvSpPr>
        <p:spPr>
          <a:xfrm>
            <a:off x="1632204" y="5732423"/>
            <a:ext cx="20020787" cy="1484923"/>
          </a:xfrm>
        </p:spPr>
        <p:txBody>
          <a:bodyPr/>
          <a:lstStyle/>
          <a:p>
            <a:r>
              <a:rPr lang="nl-BE" dirty="0"/>
              <a:t>Artikel 5.30.4.2 Het is verboden om afvalwater, afkomstig van het productieproces, te lozen, tenzij dit voor tijdelijke inrichtingen uitdrukkelijk wordt vermeld in de omgevingsvergunning voor de exploitatie van de ingedeelde inrichting of activiteit.</a:t>
            </a:r>
          </a:p>
          <a:p>
            <a:endParaRPr lang="nl-BE" dirty="0"/>
          </a:p>
        </p:txBody>
      </p:sp>
      <p:sp>
        <p:nvSpPr>
          <p:cNvPr id="4" name="Rechthoek 3"/>
          <p:cNvSpPr/>
          <p:nvPr/>
        </p:nvSpPr>
        <p:spPr>
          <a:xfrm>
            <a:off x="1632204" y="2800882"/>
            <a:ext cx="22087332" cy="2123658"/>
          </a:xfrm>
          <a:prstGeom prst="rect">
            <a:avLst/>
          </a:prstGeom>
        </p:spPr>
        <p:txBody>
          <a:bodyPr wrap="square">
            <a:spAutoFit/>
          </a:bodyPr>
          <a:lstStyle/>
          <a:p>
            <a:r>
              <a:rPr lang="nl-BE" sz="4400" b="1" dirty="0">
                <a:solidFill>
                  <a:srgbClr val="0070C0"/>
                </a:solidFill>
                <a:latin typeface="Calibri" panose="020F0502020204030204" pitchFamily="34" charset="0"/>
                <a:cs typeface="Calibri" panose="020F0502020204030204" pitchFamily="34" charset="0"/>
              </a:rPr>
              <a:t>Deel 5. SECTORALE MILIEUVOORWAARDEN VOOR INGEDEELDE INRICHTINGEN </a:t>
            </a:r>
            <a:br>
              <a:rPr lang="nl-BE" sz="4400" b="1" dirty="0">
                <a:solidFill>
                  <a:srgbClr val="0070C0"/>
                </a:solidFill>
                <a:latin typeface="Calibri" panose="020F0502020204030204" pitchFamily="34" charset="0"/>
                <a:cs typeface="Calibri" panose="020F0502020204030204" pitchFamily="34" charset="0"/>
              </a:rPr>
            </a:br>
            <a:br>
              <a:rPr lang="nl-BE" sz="4400" b="1" dirty="0">
                <a:solidFill>
                  <a:srgbClr val="0070C0"/>
                </a:solidFill>
                <a:latin typeface="Calibri" panose="020F0502020204030204" pitchFamily="34" charset="0"/>
                <a:cs typeface="Calibri" panose="020F0502020204030204" pitchFamily="34" charset="0"/>
              </a:rPr>
            </a:br>
            <a:r>
              <a:rPr lang="nl-BE" sz="4400" b="1" dirty="0">
                <a:solidFill>
                  <a:schemeClr val="tx2"/>
                </a:solidFill>
                <a:latin typeface="Calibri" charset="0"/>
                <a:ea typeface="Calibri" charset="0"/>
                <a:cs typeface="Calibri" charset="0"/>
              </a:rPr>
              <a:t>Afdeling 5.30.4. Betoncentrales en betonproductenindustrie</a:t>
            </a:r>
          </a:p>
        </p:txBody>
      </p:sp>
    </p:spTree>
    <p:extLst>
      <p:ext uri="{BB962C8B-B14F-4D97-AF65-F5344CB8AC3E}">
        <p14:creationId xmlns:p14="http://schemas.microsoft.com/office/powerpoint/2010/main" val="1403508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4"/>
          </p:nvPr>
        </p:nvSpPr>
        <p:spPr>
          <a:xfrm>
            <a:off x="1632204" y="5107695"/>
            <a:ext cx="20002499" cy="1569789"/>
          </a:xfrm>
        </p:spPr>
        <p:txBody>
          <a:bodyPr/>
          <a:lstStyle/>
          <a:p>
            <a:pPr>
              <a:spcAft>
                <a:spcPts val="0"/>
              </a:spcAft>
            </a:pPr>
            <a:r>
              <a:rPr lang="nl-BE" sz="4000" dirty="0">
                <a:latin typeface="Calibri" panose="020F0502020204030204" pitchFamily="34" charset="0"/>
                <a:ea typeface="Calibri" panose="020F0502020204030204" pitchFamily="34" charset="0"/>
                <a:cs typeface="Calibri" panose="020F0502020204030204" pitchFamily="34" charset="0"/>
              </a:rPr>
              <a:t>Dit hoofdstuk legt de verplichting op te benevelen waar mogelijk met het oog om de stofemissies die vrijkomen op bouwwerven zoveel mogelijk te beperken. </a:t>
            </a:r>
            <a:endParaRPr lang="nl-BE" sz="4800" dirty="0">
              <a:latin typeface="Calibri" panose="020F0502020204030204" pitchFamily="34" charset="0"/>
              <a:ea typeface="Calibri" panose="020F0502020204030204" pitchFamily="34" charset="0"/>
              <a:cs typeface="Calibri" panose="020F0502020204030204" pitchFamily="34" charset="0"/>
            </a:endParaRPr>
          </a:p>
        </p:txBody>
      </p:sp>
      <p:sp>
        <p:nvSpPr>
          <p:cNvPr id="6" name="Tijdelijke aanduiding voor tekst 5"/>
          <p:cNvSpPr>
            <a:spLocks noGrp="1"/>
          </p:cNvSpPr>
          <p:nvPr>
            <p:ph type="body" sz="quarter" idx="16"/>
          </p:nvPr>
        </p:nvSpPr>
        <p:spPr>
          <a:xfrm>
            <a:off x="1796797" y="1331053"/>
            <a:ext cx="20733003" cy="1041311"/>
          </a:xfrm>
        </p:spPr>
        <p:txBody>
          <a:bodyPr/>
          <a:lstStyle/>
          <a:p>
            <a:r>
              <a:rPr lang="nl-BE" dirty="0">
                <a:latin typeface="Arial" panose="020B0604020202020204" pitchFamily="34" charset="0"/>
                <a:ea typeface="Calibri" panose="020F0502020204030204" pitchFamily="34" charset="0"/>
              </a:rPr>
              <a:t>Spoelen van betonmixers - VLAREM II?</a:t>
            </a:r>
            <a:endParaRPr lang="nl-BE" dirty="0"/>
          </a:p>
        </p:txBody>
      </p:sp>
      <p:sp>
        <p:nvSpPr>
          <p:cNvPr id="8" name="Rechthoek 7"/>
          <p:cNvSpPr/>
          <p:nvPr/>
        </p:nvSpPr>
        <p:spPr>
          <a:xfrm>
            <a:off x="1632204" y="2800882"/>
            <a:ext cx="22087332" cy="2123658"/>
          </a:xfrm>
          <a:prstGeom prst="rect">
            <a:avLst/>
          </a:prstGeom>
        </p:spPr>
        <p:txBody>
          <a:bodyPr wrap="square">
            <a:spAutoFit/>
          </a:bodyPr>
          <a:lstStyle/>
          <a:p>
            <a:r>
              <a:rPr lang="nl-BE" sz="4400" b="1" dirty="0">
                <a:solidFill>
                  <a:srgbClr val="0070C0"/>
                </a:solidFill>
                <a:latin typeface="Calibri" panose="020F0502020204030204" pitchFamily="34" charset="0"/>
                <a:cs typeface="Calibri" panose="020F0502020204030204" pitchFamily="34" charset="0"/>
              </a:rPr>
              <a:t>Deel 6. MILIEUVOORWAARDEN VOOR NIET-INGEDEELDE INRICHTINGEN </a:t>
            </a:r>
            <a:br>
              <a:rPr lang="nl-BE" sz="4400" b="1" dirty="0"/>
            </a:br>
            <a:br>
              <a:rPr lang="nl-BE" sz="4400" b="1" dirty="0"/>
            </a:br>
            <a:r>
              <a:rPr lang="nl-BE" sz="4400" b="1" dirty="0">
                <a:solidFill>
                  <a:schemeClr val="tx2"/>
                </a:solidFill>
                <a:latin typeface="Calibri" charset="0"/>
                <a:ea typeface="Calibri" charset="0"/>
                <a:cs typeface="Calibri" charset="0"/>
              </a:rPr>
              <a:t>Hoofdstuk 6.12. Beheersing van stofemissies tijdens bouw-, sloop- en infrastructuurwerken </a:t>
            </a:r>
          </a:p>
        </p:txBody>
      </p:sp>
      <p:sp>
        <p:nvSpPr>
          <p:cNvPr id="7" name="Rechthoek 6"/>
          <p:cNvSpPr/>
          <p:nvPr/>
        </p:nvSpPr>
        <p:spPr>
          <a:xfrm>
            <a:off x="1632204" y="7005645"/>
            <a:ext cx="21209507" cy="4701608"/>
          </a:xfrm>
          <a:prstGeom prst="rect">
            <a:avLst/>
          </a:prstGeom>
        </p:spPr>
        <p:txBody>
          <a:bodyPr wrap="square">
            <a:spAutoFit/>
          </a:bodyPr>
          <a:lstStyle/>
          <a:p>
            <a:pPr lvl="0">
              <a:lnSpc>
                <a:spcPct val="120000"/>
              </a:lnSpc>
            </a:pPr>
            <a:r>
              <a:rPr lang="nl-BE" dirty="0">
                <a:solidFill>
                  <a:srgbClr val="0070C0"/>
                </a:solidFill>
                <a:latin typeface="Calibri" panose="020F0502020204030204" pitchFamily="34" charset="0"/>
                <a:ea typeface="Calibri" panose="020F0502020204030204" pitchFamily="34" charset="0"/>
                <a:cs typeface="Calibri" panose="020F0502020204030204" pitchFamily="34" charset="0"/>
              </a:rPr>
              <a:t>In het kader van de invoering van deze regelgeving heeft de Vlaamse Confederatie Bouw een aantal keer contact opgenomen met het toenmalig departement LNE, met onder meer de vraag of beneveling, afspoelen van vrachtwagens en betonmixers </a:t>
            </a:r>
            <a:r>
              <a:rPr lang="nl-BE" dirty="0" err="1">
                <a:solidFill>
                  <a:srgbClr val="0070C0"/>
                </a:solidFill>
                <a:latin typeface="Calibri" panose="020F0502020204030204" pitchFamily="34" charset="0"/>
                <a:ea typeface="Calibri" panose="020F0502020204030204" pitchFamily="34" charset="0"/>
                <a:cs typeface="Calibri" panose="020F0502020204030204" pitchFamily="34" charset="0"/>
              </a:rPr>
              <a:t>vergunningsplichtig</a:t>
            </a:r>
            <a:r>
              <a:rPr lang="nl-BE" dirty="0">
                <a:solidFill>
                  <a:srgbClr val="0070C0"/>
                </a:solidFill>
                <a:latin typeface="Calibri" panose="020F0502020204030204" pitchFamily="34" charset="0"/>
                <a:ea typeface="Calibri" panose="020F0502020204030204" pitchFamily="34" charset="0"/>
                <a:cs typeface="Calibri" panose="020F0502020204030204" pitchFamily="34" charset="0"/>
              </a:rPr>
              <a:t> is.</a:t>
            </a:r>
            <a:br>
              <a:rPr lang="nl-BE" dirty="0">
                <a:solidFill>
                  <a:srgbClr val="0070C0"/>
                </a:solidFill>
                <a:latin typeface="Calibri" panose="020F0502020204030204" pitchFamily="34" charset="0"/>
                <a:ea typeface="Calibri" panose="020F0502020204030204" pitchFamily="34" charset="0"/>
                <a:cs typeface="Calibri" panose="020F0502020204030204" pitchFamily="34" charset="0"/>
              </a:rPr>
            </a:br>
            <a:br>
              <a:rPr lang="nl-BE" dirty="0">
                <a:solidFill>
                  <a:srgbClr val="0070C0"/>
                </a:solidFill>
                <a:latin typeface="Calibri" panose="020F0502020204030204" pitchFamily="34" charset="0"/>
                <a:ea typeface="Calibri" panose="020F0502020204030204" pitchFamily="34" charset="0"/>
                <a:cs typeface="Calibri" panose="020F0502020204030204" pitchFamily="34" charset="0"/>
              </a:rPr>
            </a:br>
            <a:r>
              <a:rPr lang="nl-BE" dirty="0">
                <a:solidFill>
                  <a:srgbClr val="0070C0"/>
                </a:solidFill>
                <a:latin typeface="Calibri" panose="020F0502020204030204" pitchFamily="34" charset="0"/>
                <a:ea typeface="Calibri" panose="020F0502020204030204" pitchFamily="34" charset="0"/>
                <a:cs typeface="Calibri" panose="020F0502020204030204" pitchFamily="34" charset="0"/>
              </a:rPr>
              <a:t>Hierop werd geantwoord dat het afspoelen van vrachtwagens op de werf en zonder detergent geen </a:t>
            </a:r>
            <a:r>
              <a:rPr lang="nl-BE" dirty="0" err="1">
                <a:solidFill>
                  <a:srgbClr val="0070C0"/>
                </a:solidFill>
                <a:latin typeface="Calibri" panose="020F0502020204030204" pitchFamily="34" charset="0"/>
                <a:ea typeface="Calibri" panose="020F0502020204030204" pitchFamily="34" charset="0"/>
                <a:cs typeface="Calibri" panose="020F0502020204030204" pitchFamily="34" charset="0"/>
              </a:rPr>
              <a:t>vergunningsplichtige</a:t>
            </a:r>
            <a:r>
              <a:rPr lang="nl-BE" dirty="0">
                <a:solidFill>
                  <a:srgbClr val="0070C0"/>
                </a:solidFill>
                <a:latin typeface="Calibri" panose="020F0502020204030204" pitchFamily="34" charset="0"/>
                <a:ea typeface="Calibri" panose="020F0502020204030204" pitchFamily="34" charset="0"/>
                <a:cs typeface="Calibri" panose="020F0502020204030204" pitchFamily="34" charset="0"/>
              </a:rPr>
              <a:t> handeling betreft net omdat dit  afvalwater gelijk(w)aardig is aan regenwater dat van een bouwwerf stroomt.</a:t>
            </a:r>
            <a:endParaRPr lang="nl-BE" dirty="0">
              <a:solidFill>
                <a:srgbClr val="000000"/>
              </a:solidFill>
              <a:latin typeface="Calibri" panose="020F0502020204030204" pitchFamily="34" charset="0"/>
              <a:ea typeface="Calibri" panose="020F0502020204030204" pitchFamily="34" charset="0"/>
              <a:cs typeface="Calibri Light" charset="0"/>
            </a:endParaRPr>
          </a:p>
        </p:txBody>
      </p:sp>
    </p:spTree>
    <p:extLst>
      <p:ext uri="{BB962C8B-B14F-4D97-AF65-F5344CB8AC3E}">
        <p14:creationId xmlns:p14="http://schemas.microsoft.com/office/powerpoint/2010/main" val="4193870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4"/>
          </p:nvPr>
        </p:nvSpPr>
        <p:spPr>
          <a:xfrm>
            <a:off x="1796796" y="5500075"/>
            <a:ext cx="19563587" cy="4818655"/>
          </a:xfrm>
        </p:spPr>
        <p:txBody>
          <a:bodyPr/>
          <a:lstStyle/>
          <a:p>
            <a:pPr marL="571500" indent="-571500">
              <a:buFont typeface="Arial" panose="020B0604020202020204" pitchFamily="34" charset="0"/>
              <a:buChar char="•"/>
            </a:pPr>
            <a:r>
              <a:rPr lang="nl-BE" sz="4000" dirty="0">
                <a:solidFill>
                  <a:srgbClr val="0070C0"/>
                </a:solidFill>
                <a:latin typeface="Calibri" panose="020F0502020204030204" pitchFamily="34" charset="0"/>
                <a:ea typeface="Calibri" panose="020F0502020204030204" pitchFamily="34" charset="0"/>
                <a:cs typeface="Calibri" panose="020F0502020204030204" pitchFamily="34" charset="0"/>
              </a:rPr>
              <a:t>Spoelen van betonmixers valt hierdoor niet onder de toepassing van VLAREM II </a:t>
            </a:r>
            <a:br>
              <a:rPr lang="nl-BE" sz="4000" dirty="0">
                <a:solidFill>
                  <a:srgbClr val="0070C0"/>
                </a:solidFill>
                <a:latin typeface="Calibri" panose="020F0502020204030204" pitchFamily="34" charset="0"/>
                <a:ea typeface="Calibri" panose="020F0502020204030204" pitchFamily="34" charset="0"/>
                <a:cs typeface="Calibri" panose="020F0502020204030204" pitchFamily="34" charset="0"/>
              </a:rPr>
            </a:br>
            <a:endParaRPr lang="nl-BE" sz="4000" dirty="0">
              <a:solidFill>
                <a:srgbClr val="0070C0"/>
              </a:solidFill>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nl-BE" sz="4000" dirty="0">
                <a:solidFill>
                  <a:srgbClr val="0070C0"/>
                </a:solidFill>
                <a:latin typeface="Calibri" panose="020F0502020204030204" pitchFamily="34" charset="0"/>
                <a:ea typeface="Calibri" panose="020F0502020204030204" pitchFamily="34" charset="0"/>
                <a:cs typeface="Calibri" panose="020F0502020204030204" pitchFamily="34" charset="0"/>
              </a:rPr>
              <a:t>Er is dan ook geen enkele grondslag om voor het afspoelen van betonmixers een milieuvergunning te moeten aanvragen.</a:t>
            </a:r>
            <a:br>
              <a:rPr lang="nl-BE" sz="4000" dirty="0">
                <a:solidFill>
                  <a:srgbClr val="0070C0"/>
                </a:solidFill>
                <a:latin typeface="Calibri" panose="020F0502020204030204" pitchFamily="34" charset="0"/>
                <a:ea typeface="Calibri" panose="020F0502020204030204" pitchFamily="34" charset="0"/>
                <a:cs typeface="Calibri" panose="020F0502020204030204" pitchFamily="34" charset="0"/>
              </a:rPr>
            </a:br>
            <a:endParaRPr lang="nl-BE" sz="40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nl-BE" sz="4000" dirty="0">
                <a:solidFill>
                  <a:srgbClr val="0070C0"/>
                </a:solidFill>
                <a:latin typeface="Calibri" panose="020F0502020204030204" pitchFamily="34" charset="0"/>
                <a:ea typeface="Calibri" panose="020F0502020204030204" pitchFamily="34" charset="0"/>
                <a:cs typeface="Calibri" panose="020F0502020204030204" pitchFamily="34" charset="0"/>
              </a:rPr>
              <a:t>Mocht de opdrachtgever alsnog extra maatregelen zelf willen opleggen, dan zal hiervoor een meerprijs dienen betaald te worden om het water op te vangen en te zuiveren</a:t>
            </a:r>
            <a:endParaRPr lang="nl-BE" sz="4800" dirty="0">
              <a:latin typeface="Calibri" panose="020F0502020204030204" pitchFamily="34" charset="0"/>
              <a:ea typeface="Calibri" panose="020F0502020204030204" pitchFamily="34" charset="0"/>
            </a:endParaRPr>
          </a:p>
          <a:p>
            <a:pPr>
              <a:spcAft>
                <a:spcPts val="0"/>
              </a:spcAft>
            </a:pPr>
            <a:r>
              <a:rPr lang="nl-BE" sz="4000" dirty="0">
                <a:latin typeface="Arial" panose="020B0604020202020204" pitchFamily="34" charset="0"/>
                <a:ea typeface="Calibri" panose="020F0502020204030204" pitchFamily="34" charset="0"/>
              </a:rPr>
              <a:t> </a:t>
            </a:r>
            <a:endParaRPr lang="nl-BE" sz="4800" dirty="0">
              <a:latin typeface="Calibri" panose="020F0502020204030204" pitchFamily="34" charset="0"/>
              <a:ea typeface="Calibri" panose="020F0502020204030204" pitchFamily="34" charset="0"/>
            </a:endParaRPr>
          </a:p>
        </p:txBody>
      </p:sp>
      <p:sp>
        <p:nvSpPr>
          <p:cNvPr id="7" name="Tijdelijke aanduiding voor tekst 6"/>
          <p:cNvSpPr>
            <a:spLocks noGrp="1"/>
          </p:cNvSpPr>
          <p:nvPr>
            <p:ph type="body" sz="quarter" idx="17"/>
          </p:nvPr>
        </p:nvSpPr>
        <p:spPr>
          <a:xfrm>
            <a:off x="1796796" y="4173414"/>
            <a:ext cx="20295107" cy="1484923"/>
          </a:xfrm>
        </p:spPr>
        <p:txBody>
          <a:bodyPr/>
          <a:lstStyle/>
          <a:p>
            <a:r>
              <a:rPr lang="nl-BE" dirty="0">
                <a:solidFill>
                  <a:srgbClr val="0070C0"/>
                </a:solidFill>
                <a:latin typeface="Calibri" panose="020F0502020204030204" pitchFamily="34" charset="0"/>
                <a:cs typeface="Calibri" panose="020F0502020204030204" pitchFamily="34" charset="0"/>
              </a:rPr>
              <a:t>Samenvatting</a:t>
            </a:r>
          </a:p>
        </p:txBody>
      </p:sp>
      <p:sp>
        <p:nvSpPr>
          <p:cNvPr id="6" name="Tijdelijke aanduiding voor tekst 5"/>
          <p:cNvSpPr>
            <a:spLocks noGrp="1"/>
          </p:cNvSpPr>
          <p:nvPr>
            <p:ph type="body" sz="quarter" idx="16"/>
          </p:nvPr>
        </p:nvSpPr>
        <p:spPr>
          <a:xfrm>
            <a:off x="1796797" y="856566"/>
            <a:ext cx="21191219" cy="1990288"/>
          </a:xfrm>
        </p:spPr>
        <p:txBody>
          <a:bodyPr/>
          <a:lstStyle/>
          <a:p>
            <a:r>
              <a:rPr lang="nl-BE" dirty="0"/>
              <a:t>SPOELEN BETONMIXERS</a:t>
            </a:r>
            <a:br>
              <a:rPr lang="nl-BE" dirty="0"/>
            </a:br>
            <a:r>
              <a:rPr lang="nl-BE" dirty="0"/>
              <a:t>WERVEN VLAANDEREN</a:t>
            </a:r>
          </a:p>
        </p:txBody>
      </p:sp>
    </p:spTree>
    <p:extLst>
      <p:ext uri="{BB962C8B-B14F-4D97-AF65-F5344CB8AC3E}">
        <p14:creationId xmlns:p14="http://schemas.microsoft.com/office/powerpoint/2010/main" val="1176862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6"/>
          </p:nvPr>
        </p:nvSpPr>
        <p:spPr/>
        <p:txBody>
          <a:bodyPr/>
          <a:lstStyle/>
          <a:p>
            <a:r>
              <a:rPr lang="nl-BE" dirty="0"/>
              <a:t>Oplossingen</a:t>
            </a:r>
          </a:p>
        </p:txBody>
      </p:sp>
      <p:sp>
        <p:nvSpPr>
          <p:cNvPr id="3" name="Tijdelijke aanduiding voor tekst 2"/>
          <p:cNvSpPr>
            <a:spLocks noGrp="1"/>
          </p:cNvSpPr>
          <p:nvPr>
            <p:ph type="body" sz="quarter" idx="14"/>
          </p:nvPr>
        </p:nvSpPr>
        <p:spPr/>
        <p:txBody>
          <a:bodyPr/>
          <a:lstStyle/>
          <a:p>
            <a:endParaRPr lang="nl-BE"/>
          </a:p>
        </p:txBody>
      </p:sp>
      <p:sp>
        <p:nvSpPr>
          <p:cNvPr id="4" name="Tijdelijke aanduiding voor tekst 3"/>
          <p:cNvSpPr>
            <a:spLocks noGrp="1"/>
          </p:cNvSpPr>
          <p:nvPr>
            <p:ph type="body" sz="quarter" idx="17"/>
          </p:nvPr>
        </p:nvSpPr>
        <p:spPr/>
        <p:txBody>
          <a:bodyPr/>
          <a:lstStyle/>
          <a:p>
            <a:endParaRPr lang="nl-BE" dirty="0"/>
          </a:p>
        </p:txBody>
      </p:sp>
      <p:pic>
        <p:nvPicPr>
          <p:cNvPr id="7" name="Afbeelding 6"/>
          <p:cNvPicPr>
            <a:picLocks noChangeAspect="1"/>
          </p:cNvPicPr>
          <p:nvPr/>
        </p:nvPicPr>
        <p:blipFill>
          <a:blip r:embed="rId2"/>
          <a:stretch>
            <a:fillRect/>
          </a:stretch>
        </p:blipFill>
        <p:spPr>
          <a:xfrm>
            <a:off x="2238701" y="3954382"/>
            <a:ext cx="18216109" cy="7813548"/>
          </a:xfrm>
          <a:prstGeom prst="rect">
            <a:avLst/>
          </a:prstGeom>
        </p:spPr>
      </p:pic>
    </p:spTree>
    <p:extLst>
      <p:ext uri="{BB962C8B-B14F-4D97-AF65-F5344CB8AC3E}">
        <p14:creationId xmlns:p14="http://schemas.microsoft.com/office/powerpoint/2010/main" val="1683145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6"/>
          </p:nvPr>
        </p:nvSpPr>
        <p:spPr/>
        <p:txBody>
          <a:bodyPr/>
          <a:lstStyle/>
          <a:p>
            <a:r>
              <a:rPr lang="nl-BE" dirty="0"/>
              <a:t>aandachtspunten</a:t>
            </a:r>
          </a:p>
        </p:txBody>
      </p:sp>
      <p:pic>
        <p:nvPicPr>
          <p:cNvPr id="5" name="Afbeelding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88089" y="4267129"/>
            <a:ext cx="10058400" cy="7543800"/>
          </a:xfrm>
          <a:prstGeom prst="rect">
            <a:avLst/>
          </a:prstGeom>
        </p:spPr>
      </p:pic>
      <p:pic>
        <p:nvPicPr>
          <p:cNvPr id="6" name="Afbeelding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5400000">
            <a:off x="47391" y="5233492"/>
            <a:ext cx="7517072" cy="5637804"/>
          </a:xfrm>
          <a:prstGeom prst="rect">
            <a:avLst/>
          </a:prstGeom>
        </p:spPr>
      </p:pic>
      <p:pic>
        <p:nvPicPr>
          <p:cNvPr id="7" name="Afbeelding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5400000">
            <a:off x="17270116" y="5233492"/>
            <a:ext cx="7517070" cy="5637803"/>
          </a:xfrm>
          <a:prstGeom prst="rect">
            <a:avLst/>
          </a:prstGeom>
        </p:spPr>
      </p:pic>
      <p:sp>
        <p:nvSpPr>
          <p:cNvPr id="3" name="Rechthoek 2"/>
          <p:cNvSpPr/>
          <p:nvPr/>
        </p:nvSpPr>
        <p:spPr>
          <a:xfrm>
            <a:off x="7388088" y="2547973"/>
            <a:ext cx="10058401" cy="2062103"/>
          </a:xfrm>
          <a:prstGeom prst="rect">
            <a:avLst/>
          </a:prstGeom>
        </p:spPr>
        <p:txBody>
          <a:bodyPr wrap="square">
            <a:spAutoFit/>
          </a:bodyPr>
          <a:lstStyle/>
          <a:p>
            <a:r>
              <a:rPr lang="nl-BE" sz="3200" dirty="0"/>
              <a:t>Beton is een basismateriaal met  pH&gt;12,5</a:t>
            </a:r>
          </a:p>
          <a:p>
            <a:r>
              <a:rPr lang="nl-BE" sz="3200" dirty="0"/>
              <a:t>Afvalwater mag pas geloosd worden wanneer de pH-waarde tussen 6 en 8,5 ligt. (toepassing CO</a:t>
            </a:r>
            <a:r>
              <a:rPr lang="nl-BE" sz="2800" dirty="0"/>
              <a:t>2</a:t>
            </a:r>
            <a:r>
              <a:rPr lang="nl-BE" sz="3200" dirty="0"/>
              <a:t>)</a:t>
            </a:r>
            <a:br>
              <a:rPr lang="nl-BE" sz="3200" dirty="0"/>
            </a:br>
            <a:endParaRPr lang="nl-BE" sz="3200" dirty="0"/>
          </a:p>
        </p:txBody>
      </p:sp>
      <p:sp>
        <p:nvSpPr>
          <p:cNvPr id="8" name="Rechthoek 7"/>
          <p:cNvSpPr/>
          <p:nvPr/>
        </p:nvSpPr>
        <p:spPr>
          <a:xfrm>
            <a:off x="18031781" y="2501806"/>
            <a:ext cx="6132296" cy="1077218"/>
          </a:xfrm>
          <a:prstGeom prst="rect">
            <a:avLst/>
          </a:prstGeom>
        </p:spPr>
        <p:txBody>
          <a:bodyPr wrap="square">
            <a:spAutoFit/>
          </a:bodyPr>
          <a:lstStyle/>
          <a:p>
            <a:r>
              <a:rPr lang="nl-BE" sz="3200" dirty="0"/>
              <a:t>Spoelwater per mixer is minimaal: +/- 20liter/mixer</a:t>
            </a:r>
          </a:p>
        </p:txBody>
      </p:sp>
      <p:sp>
        <p:nvSpPr>
          <p:cNvPr id="10" name="Rechthoek 9"/>
          <p:cNvSpPr/>
          <p:nvPr/>
        </p:nvSpPr>
        <p:spPr>
          <a:xfrm>
            <a:off x="1635369" y="3270738"/>
            <a:ext cx="4069330" cy="4923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p:cNvSpPr/>
          <p:nvPr/>
        </p:nvSpPr>
        <p:spPr>
          <a:xfrm>
            <a:off x="963146" y="2594684"/>
            <a:ext cx="6132296" cy="1569660"/>
          </a:xfrm>
          <a:prstGeom prst="rect">
            <a:avLst/>
          </a:prstGeom>
        </p:spPr>
        <p:txBody>
          <a:bodyPr wrap="square">
            <a:spAutoFit/>
          </a:bodyPr>
          <a:lstStyle/>
          <a:p>
            <a:r>
              <a:rPr lang="nl-BE" sz="3200" dirty="0"/>
              <a:t>Vervanging big-</a:t>
            </a:r>
            <a:r>
              <a:rPr lang="nl-BE" sz="3200" dirty="0" err="1"/>
              <a:t>bags</a:t>
            </a:r>
            <a:r>
              <a:rPr lang="nl-BE" sz="3200" dirty="0"/>
              <a:t>, </a:t>
            </a:r>
            <a:br>
              <a:rPr lang="nl-BE" sz="3200" dirty="0"/>
            </a:br>
            <a:r>
              <a:rPr lang="nl-BE" sz="3200" dirty="0"/>
              <a:t>Ingraven is niet ideaal: overloop bij regenval (dompelpomp) </a:t>
            </a:r>
          </a:p>
        </p:txBody>
      </p:sp>
    </p:spTree>
    <p:extLst>
      <p:ext uri="{BB962C8B-B14F-4D97-AF65-F5344CB8AC3E}">
        <p14:creationId xmlns:p14="http://schemas.microsoft.com/office/powerpoint/2010/main" val="1671305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quarter" idx="16"/>
          </p:nvPr>
        </p:nvSpPr>
        <p:spPr>
          <a:xfrm>
            <a:off x="2649911" y="3906586"/>
            <a:ext cx="19077828" cy="5373779"/>
          </a:xfrm>
        </p:spPr>
        <p:txBody>
          <a:bodyPr/>
          <a:lstStyle/>
          <a:p>
            <a:r>
              <a:rPr lang="nl-BE" dirty="0">
                <a:latin typeface="Calibri" panose="020F0502020204030204" pitchFamily="34" charset="0"/>
                <a:cs typeface="Calibri" panose="020F0502020204030204" pitchFamily="34" charset="0"/>
              </a:rPr>
              <a:t>Verplichtingen naar het zuiveren van afvalwater door reinigen van betonmixers zijn dus niet opgenomen in de </a:t>
            </a:r>
            <a:r>
              <a:rPr lang="nl-BE" dirty="0" err="1">
                <a:latin typeface="Calibri" panose="020F0502020204030204" pitchFamily="34" charset="0"/>
                <a:cs typeface="Calibri" panose="020F0502020204030204" pitchFamily="34" charset="0"/>
              </a:rPr>
              <a:t>Vlarem</a:t>
            </a:r>
            <a:r>
              <a:rPr lang="nl-BE" dirty="0">
                <a:latin typeface="Calibri" panose="020F0502020204030204" pitchFamily="34" charset="0"/>
                <a:cs typeface="Calibri" panose="020F0502020204030204" pitchFamily="34" charset="0"/>
              </a:rPr>
              <a:t> en zullen dus enkel van toepassing zijn indien contractueel opgelegd door een opdrachtgever.</a:t>
            </a:r>
          </a:p>
        </p:txBody>
      </p:sp>
    </p:spTree>
    <p:extLst>
      <p:ext uri="{BB962C8B-B14F-4D97-AF65-F5344CB8AC3E}">
        <p14:creationId xmlns:p14="http://schemas.microsoft.com/office/powerpoint/2010/main" val="902548902"/>
      </p:ext>
    </p:extLst>
  </p:cSld>
  <p:clrMapOvr>
    <a:masterClrMapping/>
  </p:clrMapOvr>
</p:sld>
</file>

<file path=ppt/theme/theme1.xml><?xml version="1.0" encoding="utf-8"?>
<a:theme xmlns:a="http://schemas.openxmlformats.org/drawingml/2006/main" name="Default Theme">
  <a:themeElements>
    <a:clrScheme name="Willemen 1">
      <a:dk1>
        <a:srgbClr val="B1B3B3"/>
      </a:dk1>
      <a:lt1>
        <a:srgbClr val="FFFFFF"/>
      </a:lt1>
      <a:dk2>
        <a:srgbClr val="000000"/>
      </a:dk2>
      <a:lt2>
        <a:srgbClr val="FFFFFF"/>
      </a:lt2>
      <a:accent1>
        <a:srgbClr val="282655"/>
      </a:accent1>
      <a:accent2>
        <a:srgbClr val="DC0023"/>
      </a:accent2>
      <a:accent3>
        <a:srgbClr val="B1B3B3"/>
      </a:accent3>
      <a:accent4>
        <a:srgbClr val="5A5353"/>
      </a:accent4>
      <a:accent5>
        <a:srgbClr val="F3A712"/>
      </a:accent5>
      <a:accent6>
        <a:srgbClr val="077187"/>
      </a:accent6>
      <a:hlink>
        <a:srgbClr val="DC0023"/>
      </a:hlink>
      <a:folHlink>
        <a:srgbClr val="5A5353"/>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6" id="{E3A37B74-5943-0F46-915E-32779CFF9EE0}" vid="{5D7D51AC-C1FD-E04D-B8AA-EFB0D9A4B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a6ba6000-9a4c-4f58-a623-d50dbf0506cd">Draft</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A8D8E6669173B4BACF92C63E3AAB97F" ma:contentTypeVersion="9" ma:contentTypeDescription="Create a new document." ma:contentTypeScope="" ma:versionID="e690c7a75ef5aa28fa291c5f1ec11764">
  <xsd:schema xmlns:xsd="http://www.w3.org/2001/XMLSchema" xmlns:xs="http://www.w3.org/2001/XMLSchema" xmlns:p="http://schemas.microsoft.com/office/2006/metadata/properties" xmlns:ns2="1eff8a72-a531-4306-82ee-18f2f3a53bf0" xmlns:ns3="a6ba6000-9a4c-4f58-a623-d50dbf0506cd" targetNamespace="http://schemas.microsoft.com/office/2006/metadata/properties" ma:root="true" ma:fieldsID="8c172b49ef7b1cca246200f5dac1fa35" ns2:_="" ns3:_="">
    <xsd:import namespace="1eff8a72-a531-4306-82ee-18f2f3a53bf0"/>
    <xsd:import namespace="a6ba6000-9a4c-4f58-a623-d50dbf0506c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f8a72-a531-4306-82ee-18f2f3a53bf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6ba6000-9a4c-4f58-a623-d50dbf0506cd"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Status" ma:index="16" nillable="true" ma:displayName="Status" ma:default="Draft" ma:format="Dropdown" ma:internalName="Status">
      <xsd:simpleType>
        <xsd:restriction base="dms:Choice">
          <xsd:enumeration value="Draft"/>
          <xsd:enumeration value="Ter verificatie"/>
          <xsd:enumeration value="Ter goedkeuring"/>
          <xsd:enumeration value="Goedgekeurd"/>
          <xsd:enumeration value="Vervalle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8C19CB-C43D-49E0-ADCB-C5DB02645CEC}">
  <ds:schemaRefs>
    <ds:schemaRef ds:uri="a6ba6000-9a4c-4f58-a623-d50dbf0506cd"/>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eff8a72-a531-4306-82ee-18f2f3a53bf0"/>
    <ds:schemaRef ds:uri="http://www.w3.org/XML/1998/namespace"/>
    <ds:schemaRef ds:uri="http://purl.org/dc/dcmitype/"/>
  </ds:schemaRefs>
</ds:datastoreItem>
</file>

<file path=customXml/itemProps2.xml><?xml version="1.0" encoding="utf-8"?>
<ds:datastoreItem xmlns:ds="http://schemas.openxmlformats.org/officeDocument/2006/customXml" ds:itemID="{34F18C3D-84CC-47C2-A83A-C64F823E34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f8a72-a531-4306-82ee-18f2f3a53bf0"/>
    <ds:schemaRef ds:uri="a6ba6000-9a4c-4f58-a623-d50dbf0506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2677CD-D21D-45A5-8C72-1EF04DC251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1817</TotalTime>
  <Words>269</Words>
  <Application>Microsoft Office PowerPoint</Application>
  <PresentationFormat>Personnalisé</PresentationFormat>
  <Paragraphs>26</Paragraphs>
  <Slides>7</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7</vt:i4>
      </vt:variant>
    </vt:vector>
  </HeadingPairs>
  <TitlesOfParts>
    <vt:vector size="16" baseType="lpstr">
      <vt:lpstr>Arial</vt:lpstr>
      <vt:lpstr>Bebas Neue</vt:lpstr>
      <vt:lpstr>Calibri</vt:lpstr>
      <vt:lpstr>Calibri Light</vt:lpstr>
      <vt:lpstr>Gill Sans</vt:lpstr>
      <vt:lpstr>Lato Light</vt:lpstr>
      <vt:lpstr>Montserrat Hairline</vt:lpstr>
      <vt:lpstr>Montserrat Light</vt:lpstr>
      <vt:lpstr>Default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Van Oevelen</dc:creator>
  <cp:lastModifiedBy>Brigitte Van Der Voorde</cp:lastModifiedBy>
  <cp:revision>136</cp:revision>
  <cp:lastPrinted>2019-03-13T15:08:21Z</cp:lastPrinted>
  <dcterms:modified xsi:type="dcterms:W3CDTF">2019-03-14T07:04:00Z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0x0101006A8D8E6669173B4BACF92C63E3AAB97F</vt:lpwstr>
  </property>
</Properties>
</file>