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4"/>
    <p:sldMasterId id="2147483678" r:id="rId5"/>
    <p:sldMasterId id="2147483706" r:id="rId6"/>
    <p:sldMasterId id="2147483721" r:id="rId7"/>
    <p:sldMasterId id="2147483745" r:id="rId8"/>
    <p:sldMasterId id="2147483759" r:id="rId9"/>
    <p:sldMasterId id="2147483787" r:id="rId10"/>
    <p:sldMasterId id="2147483802" r:id="rId11"/>
    <p:sldMasterId id="2147483814" r:id="rId12"/>
  </p:sldMasterIdLst>
  <p:notesMasterIdLst>
    <p:notesMasterId r:id="rId33"/>
  </p:notesMasterIdLst>
  <p:handoutMasterIdLst>
    <p:handoutMasterId r:id="rId34"/>
  </p:handoutMasterIdLst>
  <p:sldIdLst>
    <p:sldId id="880" r:id="rId13"/>
    <p:sldId id="881" r:id="rId14"/>
    <p:sldId id="882" r:id="rId15"/>
    <p:sldId id="883" r:id="rId16"/>
    <p:sldId id="886" r:id="rId17"/>
    <p:sldId id="887" r:id="rId18"/>
    <p:sldId id="888" r:id="rId19"/>
    <p:sldId id="889" r:id="rId20"/>
    <p:sldId id="890" r:id="rId21"/>
    <p:sldId id="891" r:id="rId22"/>
    <p:sldId id="892" r:id="rId23"/>
    <p:sldId id="893" r:id="rId24"/>
    <p:sldId id="375" r:id="rId25"/>
    <p:sldId id="884" r:id="rId26"/>
    <p:sldId id="896" r:id="rId27"/>
    <p:sldId id="897" r:id="rId28"/>
    <p:sldId id="898" r:id="rId29"/>
    <p:sldId id="899" r:id="rId30"/>
    <p:sldId id="900" r:id="rId31"/>
    <p:sldId id="901" r:id="rId32"/>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ection par défaut" id="{8C2EA003-F686-48AF-ABB9-6E546F78EA19}">
          <p14:sldIdLst>
            <p14:sldId id="880"/>
            <p14:sldId id="881"/>
            <p14:sldId id="882"/>
            <p14:sldId id="883"/>
            <p14:sldId id="886"/>
            <p14:sldId id="887"/>
            <p14:sldId id="888"/>
            <p14:sldId id="889"/>
            <p14:sldId id="890"/>
            <p14:sldId id="891"/>
            <p14:sldId id="892"/>
            <p14:sldId id="893"/>
            <p14:sldId id="375"/>
            <p14:sldId id="884"/>
            <p14:sldId id="896"/>
            <p14:sldId id="897"/>
            <p14:sldId id="898"/>
            <p14:sldId id="899"/>
            <p14:sldId id="900"/>
            <p14:sldId id="9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bienne LANDEROIN" initials="FL" lastIdx="1" clrIdx="0"/>
  <p:cmAuthor id="1" name="Ophelie PLANTARD" initials="OP" lastIdx="15" clrIdx="1"/>
  <p:cmAuthor id="2" name="Rym MTIBAA" initials="RM" lastIdx="1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98DB"/>
    <a:srgbClr val="57368C"/>
    <a:srgbClr val="0C03BD"/>
    <a:srgbClr val="503E90"/>
    <a:srgbClr val="26A066"/>
    <a:srgbClr val="5119ED"/>
    <a:srgbClr val="A7A7A7"/>
    <a:srgbClr val="AF636A"/>
    <a:srgbClr val="000000"/>
    <a:srgbClr val="DE6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7926" autoAdjust="0"/>
  </p:normalViewPr>
  <p:slideViewPr>
    <p:cSldViewPr>
      <p:cViewPr varScale="1">
        <p:scale>
          <a:sx n="67" d="100"/>
          <a:sy n="67" d="100"/>
        </p:scale>
        <p:origin x="1949" y="53"/>
      </p:cViewPr>
      <p:guideLst>
        <p:guide orient="horz" pos="2160"/>
        <p:guide pos="2880"/>
      </p:guideLst>
    </p:cSldViewPr>
  </p:slideViewPr>
  <p:outlineViewPr>
    <p:cViewPr>
      <p:scale>
        <a:sx n="33" d="100"/>
        <a:sy n="33" d="100"/>
      </p:scale>
      <p:origin x="0" y="-5910"/>
    </p:cViewPr>
  </p:outlineViewPr>
  <p:notesTextViewPr>
    <p:cViewPr>
      <p:scale>
        <a:sx n="100" d="100"/>
        <a:sy n="100" d="100"/>
      </p:scale>
      <p:origin x="0" y="0"/>
    </p:cViewPr>
  </p:notesTextViewPr>
  <p:sorterViewPr>
    <p:cViewPr>
      <p:scale>
        <a:sx n="100" d="100"/>
        <a:sy n="100" d="100"/>
      </p:scale>
      <p:origin x="0" y="-330"/>
    </p:cViewPr>
  </p:sorterViewPr>
  <p:notesViewPr>
    <p:cSldViewPr>
      <p:cViewPr varScale="1">
        <p:scale>
          <a:sx n="76" d="100"/>
          <a:sy n="76" d="100"/>
        </p:scale>
        <p:origin x="-2196"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9" y="17"/>
            <a:ext cx="2945860" cy="497333"/>
          </a:xfrm>
          <a:prstGeom prst="rect">
            <a:avLst/>
          </a:prstGeom>
          <a:noFill/>
          <a:ln w="9525">
            <a:noFill/>
            <a:miter lim="800000"/>
            <a:headEnd/>
            <a:tailEnd/>
          </a:ln>
        </p:spPr>
        <p:txBody>
          <a:bodyPr vert="horz" wrap="square" lIns="92814" tIns="46407" rIns="92814" bIns="46407" numCol="1" anchor="t" anchorCtr="0" compatLnSpc="1">
            <a:prstTxWarp prst="textNoShape">
              <a:avLst/>
            </a:prstTxWarp>
          </a:bodyPr>
          <a:lstStyle>
            <a:lvl1pPr defTabSz="927607">
              <a:defRPr sz="1400">
                <a:latin typeface="Calibri" pitchFamily="34" charset="0"/>
              </a:defRPr>
            </a:lvl1pPr>
          </a:lstStyle>
          <a:p>
            <a:pPr>
              <a:defRPr/>
            </a:pPr>
            <a:endParaRPr lang="fr-FR" dirty="0"/>
          </a:p>
        </p:txBody>
      </p:sp>
      <p:sp>
        <p:nvSpPr>
          <p:cNvPr id="3" name="Espace réservé de la date 2"/>
          <p:cNvSpPr>
            <a:spLocks noGrp="1"/>
          </p:cNvSpPr>
          <p:nvPr>
            <p:ph type="dt" sz="quarter" idx="1"/>
          </p:nvPr>
        </p:nvSpPr>
        <p:spPr bwMode="auto">
          <a:xfrm>
            <a:off x="3850306" y="17"/>
            <a:ext cx="2945860" cy="497333"/>
          </a:xfrm>
          <a:prstGeom prst="rect">
            <a:avLst/>
          </a:prstGeom>
          <a:noFill/>
          <a:ln w="9525">
            <a:noFill/>
            <a:miter lim="800000"/>
            <a:headEnd/>
            <a:tailEnd/>
          </a:ln>
        </p:spPr>
        <p:txBody>
          <a:bodyPr vert="horz" wrap="square" lIns="92814" tIns="46407" rIns="92814" bIns="46407" numCol="1" anchor="t" anchorCtr="0" compatLnSpc="1">
            <a:prstTxWarp prst="textNoShape">
              <a:avLst/>
            </a:prstTxWarp>
          </a:bodyPr>
          <a:lstStyle>
            <a:lvl1pPr algn="r" defTabSz="927607">
              <a:defRPr sz="1400">
                <a:latin typeface="Calibri" pitchFamily="34" charset="0"/>
              </a:defRPr>
            </a:lvl1pPr>
          </a:lstStyle>
          <a:p>
            <a:pPr>
              <a:defRPr/>
            </a:pPr>
            <a:fld id="{6DC145BB-C61E-4362-BC02-D99B2AF5DFB3}" type="datetime1">
              <a:rPr lang="fr-FR" smtClean="0"/>
              <a:t>26/09/2019</a:t>
            </a:fld>
            <a:endParaRPr lang="fr-FR" dirty="0"/>
          </a:p>
        </p:txBody>
      </p:sp>
      <p:sp>
        <p:nvSpPr>
          <p:cNvPr id="4" name="Espace réservé du pied de page 3"/>
          <p:cNvSpPr>
            <a:spLocks noGrp="1"/>
          </p:cNvSpPr>
          <p:nvPr>
            <p:ph type="ftr" sz="quarter" idx="2"/>
          </p:nvPr>
        </p:nvSpPr>
        <p:spPr bwMode="auto">
          <a:xfrm>
            <a:off x="9" y="9427769"/>
            <a:ext cx="2945860" cy="497331"/>
          </a:xfrm>
          <a:prstGeom prst="rect">
            <a:avLst/>
          </a:prstGeom>
          <a:noFill/>
          <a:ln w="9525">
            <a:noFill/>
            <a:miter lim="800000"/>
            <a:headEnd/>
            <a:tailEnd/>
          </a:ln>
        </p:spPr>
        <p:txBody>
          <a:bodyPr vert="horz" wrap="square" lIns="92814" tIns="46407" rIns="92814" bIns="46407" numCol="1" anchor="b" anchorCtr="0" compatLnSpc="1">
            <a:prstTxWarp prst="textNoShape">
              <a:avLst/>
            </a:prstTxWarp>
          </a:bodyPr>
          <a:lstStyle>
            <a:lvl1pPr defTabSz="927607">
              <a:defRPr sz="1400">
                <a:latin typeface="Calibri" pitchFamily="34" charset="0"/>
              </a:defRPr>
            </a:lvl1pPr>
          </a:lstStyle>
          <a:p>
            <a:pPr>
              <a:defRPr/>
            </a:pPr>
            <a:endParaRPr lang="fr-FR" dirty="0"/>
          </a:p>
        </p:txBody>
      </p:sp>
      <p:sp>
        <p:nvSpPr>
          <p:cNvPr id="5" name="Espace réservé du numéro de diapositive 4"/>
          <p:cNvSpPr>
            <a:spLocks noGrp="1"/>
          </p:cNvSpPr>
          <p:nvPr>
            <p:ph type="sldNum" sz="quarter" idx="3"/>
          </p:nvPr>
        </p:nvSpPr>
        <p:spPr bwMode="auto">
          <a:xfrm>
            <a:off x="3850306" y="9427769"/>
            <a:ext cx="2945860" cy="497331"/>
          </a:xfrm>
          <a:prstGeom prst="rect">
            <a:avLst/>
          </a:prstGeom>
          <a:noFill/>
          <a:ln w="9525">
            <a:noFill/>
            <a:miter lim="800000"/>
            <a:headEnd/>
            <a:tailEnd/>
          </a:ln>
        </p:spPr>
        <p:txBody>
          <a:bodyPr vert="horz" wrap="square" lIns="92814" tIns="46407" rIns="92814" bIns="46407" numCol="1" anchor="b" anchorCtr="0" compatLnSpc="1">
            <a:prstTxWarp prst="textNoShape">
              <a:avLst/>
            </a:prstTxWarp>
          </a:bodyPr>
          <a:lstStyle>
            <a:lvl1pPr algn="r" defTabSz="927607">
              <a:defRPr sz="1400">
                <a:latin typeface="Calibri" pitchFamily="34" charset="0"/>
              </a:defRPr>
            </a:lvl1pPr>
          </a:lstStyle>
          <a:p>
            <a:pPr>
              <a:defRPr/>
            </a:pPr>
            <a:fld id="{C2458F56-5337-4BB4-8552-B85F19F20C23}" type="slidenum">
              <a:rPr lang="fr-FR"/>
              <a:pPr>
                <a:defRPr/>
              </a:pPr>
              <a:t>‹N°›</a:t>
            </a:fld>
            <a:endParaRPr lang="fr-FR" dirty="0"/>
          </a:p>
        </p:txBody>
      </p:sp>
    </p:spTree>
    <p:extLst>
      <p:ext uri="{BB962C8B-B14F-4D97-AF65-F5344CB8AC3E}">
        <p14:creationId xmlns:p14="http://schemas.microsoft.com/office/powerpoint/2010/main" val="32439669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9" y="17"/>
            <a:ext cx="2945860" cy="497333"/>
          </a:xfrm>
          <a:prstGeom prst="rect">
            <a:avLst/>
          </a:prstGeom>
          <a:noFill/>
          <a:ln w="9525">
            <a:noFill/>
            <a:miter lim="800000"/>
            <a:headEnd/>
            <a:tailEnd/>
          </a:ln>
        </p:spPr>
        <p:txBody>
          <a:bodyPr vert="horz" wrap="square" lIns="92814" tIns="46407" rIns="92814" bIns="46407" numCol="1" anchor="t" anchorCtr="0" compatLnSpc="1">
            <a:prstTxWarp prst="textNoShape">
              <a:avLst/>
            </a:prstTxWarp>
          </a:bodyPr>
          <a:lstStyle>
            <a:lvl1pPr defTabSz="927607">
              <a:defRPr sz="1400">
                <a:latin typeface="Calibri" pitchFamily="34" charset="0"/>
              </a:defRPr>
            </a:lvl1pPr>
          </a:lstStyle>
          <a:p>
            <a:pPr>
              <a:defRPr/>
            </a:pPr>
            <a:endParaRPr lang="fr-FR" dirty="0"/>
          </a:p>
        </p:txBody>
      </p:sp>
      <p:sp>
        <p:nvSpPr>
          <p:cNvPr id="3" name="Espace réservé de la date 2"/>
          <p:cNvSpPr>
            <a:spLocks noGrp="1"/>
          </p:cNvSpPr>
          <p:nvPr>
            <p:ph type="dt" idx="1"/>
          </p:nvPr>
        </p:nvSpPr>
        <p:spPr bwMode="auto">
          <a:xfrm>
            <a:off x="3850306" y="17"/>
            <a:ext cx="2945860" cy="497333"/>
          </a:xfrm>
          <a:prstGeom prst="rect">
            <a:avLst/>
          </a:prstGeom>
          <a:noFill/>
          <a:ln w="9525">
            <a:noFill/>
            <a:miter lim="800000"/>
            <a:headEnd/>
            <a:tailEnd/>
          </a:ln>
        </p:spPr>
        <p:txBody>
          <a:bodyPr vert="horz" wrap="square" lIns="92814" tIns="46407" rIns="92814" bIns="46407" numCol="1" anchor="t" anchorCtr="0" compatLnSpc="1">
            <a:prstTxWarp prst="textNoShape">
              <a:avLst/>
            </a:prstTxWarp>
          </a:bodyPr>
          <a:lstStyle>
            <a:lvl1pPr algn="r" defTabSz="927607">
              <a:defRPr sz="1400">
                <a:latin typeface="Calibri" pitchFamily="34" charset="0"/>
              </a:defRPr>
            </a:lvl1pPr>
          </a:lstStyle>
          <a:p>
            <a:pPr>
              <a:defRPr/>
            </a:pPr>
            <a:fld id="{530BAF73-C86C-4E3C-938C-BA9D9EB4EDFE}" type="datetime1">
              <a:rPr lang="fr-FR" smtClean="0"/>
              <a:t>26/09/2019</a:t>
            </a:fld>
            <a:endParaRPr lang="fr-FR" dirty="0"/>
          </a:p>
        </p:txBody>
      </p:sp>
      <p:sp>
        <p:nvSpPr>
          <p:cNvPr id="4" name="Espace réservé de l'image des diapositives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88903" tIns="44450" rIns="88903" bIns="44450" rtlCol="0" anchor="ctr"/>
          <a:lstStyle/>
          <a:p>
            <a:pPr lvl="0"/>
            <a:endParaRPr lang="fr-FR" noProof="0" dirty="0"/>
          </a:p>
        </p:txBody>
      </p:sp>
      <p:sp>
        <p:nvSpPr>
          <p:cNvPr id="5" name="Espace réservé des commentaires 4"/>
          <p:cNvSpPr>
            <a:spLocks noGrp="1"/>
          </p:cNvSpPr>
          <p:nvPr>
            <p:ph type="body" sz="quarter" idx="3"/>
          </p:nvPr>
        </p:nvSpPr>
        <p:spPr bwMode="auto">
          <a:xfrm>
            <a:off x="679478" y="4714655"/>
            <a:ext cx="5438748" cy="4468298"/>
          </a:xfrm>
          <a:prstGeom prst="rect">
            <a:avLst/>
          </a:prstGeom>
          <a:noFill/>
          <a:ln w="9525">
            <a:noFill/>
            <a:miter lim="800000"/>
            <a:headEnd/>
            <a:tailEnd/>
          </a:ln>
        </p:spPr>
        <p:txBody>
          <a:bodyPr vert="horz" wrap="square" lIns="92814" tIns="46407" rIns="92814" bIns="46407"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bwMode="auto">
          <a:xfrm>
            <a:off x="9" y="9427769"/>
            <a:ext cx="2945860" cy="497331"/>
          </a:xfrm>
          <a:prstGeom prst="rect">
            <a:avLst/>
          </a:prstGeom>
          <a:noFill/>
          <a:ln w="9525">
            <a:noFill/>
            <a:miter lim="800000"/>
            <a:headEnd/>
            <a:tailEnd/>
          </a:ln>
        </p:spPr>
        <p:txBody>
          <a:bodyPr vert="horz" wrap="square" lIns="92814" tIns="46407" rIns="92814" bIns="46407" numCol="1" anchor="b" anchorCtr="0" compatLnSpc="1">
            <a:prstTxWarp prst="textNoShape">
              <a:avLst/>
            </a:prstTxWarp>
          </a:bodyPr>
          <a:lstStyle>
            <a:lvl1pPr defTabSz="927607">
              <a:defRPr sz="1400">
                <a:latin typeface="Calibri" pitchFamily="34" charset="0"/>
              </a:defRPr>
            </a:lvl1pPr>
          </a:lstStyle>
          <a:p>
            <a:pPr>
              <a:defRPr/>
            </a:pPr>
            <a:endParaRPr lang="fr-FR" dirty="0"/>
          </a:p>
        </p:txBody>
      </p:sp>
      <p:sp>
        <p:nvSpPr>
          <p:cNvPr id="7" name="Espace réservé du numéro de diapositive 6"/>
          <p:cNvSpPr>
            <a:spLocks noGrp="1"/>
          </p:cNvSpPr>
          <p:nvPr>
            <p:ph type="sldNum" sz="quarter" idx="5"/>
          </p:nvPr>
        </p:nvSpPr>
        <p:spPr bwMode="auto">
          <a:xfrm>
            <a:off x="3850306" y="9427769"/>
            <a:ext cx="2945860" cy="497331"/>
          </a:xfrm>
          <a:prstGeom prst="rect">
            <a:avLst/>
          </a:prstGeom>
          <a:noFill/>
          <a:ln w="9525">
            <a:noFill/>
            <a:miter lim="800000"/>
            <a:headEnd/>
            <a:tailEnd/>
          </a:ln>
        </p:spPr>
        <p:txBody>
          <a:bodyPr vert="horz" wrap="square" lIns="92814" tIns="46407" rIns="92814" bIns="46407" numCol="1" anchor="b" anchorCtr="0" compatLnSpc="1">
            <a:prstTxWarp prst="textNoShape">
              <a:avLst/>
            </a:prstTxWarp>
          </a:bodyPr>
          <a:lstStyle>
            <a:lvl1pPr algn="r" defTabSz="927607">
              <a:defRPr sz="1400">
                <a:latin typeface="Calibri" pitchFamily="34" charset="0"/>
              </a:defRPr>
            </a:lvl1pPr>
          </a:lstStyle>
          <a:p>
            <a:pPr>
              <a:defRPr/>
            </a:pPr>
            <a:fld id="{EE9E5C30-32AD-427E-8940-7BBAC28EF405}" type="slidenum">
              <a:rPr lang="fr-FR"/>
              <a:pPr>
                <a:defRPr/>
              </a:pPr>
              <a:t>‹N°›</a:t>
            </a:fld>
            <a:endParaRPr lang="fr-FR" dirty="0"/>
          </a:p>
        </p:txBody>
      </p:sp>
    </p:spTree>
    <p:extLst>
      <p:ext uri="{BB962C8B-B14F-4D97-AF65-F5344CB8AC3E}">
        <p14:creationId xmlns:p14="http://schemas.microsoft.com/office/powerpoint/2010/main" val="27878614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178175" y="517525"/>
            <a:ext cx="3440113" cy="2581275"/>
          </a:xfrm>
        </p:spPr>
      </p:sp>
      <p:sp>
        <p:nvSpPr>
          <p:cNvPr id="3" name="Tijdelijke aanduiding voor notities 2"/>
          <p:cNvSpPr>
            <a:spLocks noGrp="1"/>
          </p:cNvSpPr>
          <p:nvPr>
            <p:ph type="body" idx="1"/>
          </p:nvPr>
        </p:nvSpPr>
        <p:spPr/>
        <p:txBody>
          <a:bodyPr/>
          <a:lstStyle/>
          <a:p>
            <a:endParaRPr lang="en-GB" i="1" baseline="0" dirty="0"/>
          </a:p>
          <a:p>
            <a:endParaRPr lang="nl-NL" dirty="0"/>
          </a:p>
        </p:txBody>
      </p:sp>
      <p:sp>
        <p:nvSpPr>
          <p:cNvPr id="4" name="Tijdelijke aanduiding voor dianummer 3"/>
          <p:cNvSpPr>
            <a:spLocks noGrp="1"/>
          </p:cNvSpPr>
          <p:nvPr>
            <p:ph type="sldNum" sz="quarter" idx="10"/>
          </p:nvPr>
        </p:nvSpPr>
        <p:spPr/>
        <p:txBody>
          <a:bodyPr/>
          <a:lstStyle/>
          <a:p>
            <a:pPr defTabSz="882213">
              <a:defRPr/>
            </a:pPr>
            <a:fld id="{6CE20EF7-38DD-478E-8B1D-A9D859E6E0AA}" type="slidenum">
              <a:rPr lang="nl-BE" sz="1200">
                <a:solidFill>
                  <a:prstClr val="black"/>
                </a:solidFill>
                <a:latin typeface="Arial" charset="0"/>
                <a:cs typeface="Arial" charset="0"/>
              </a:rPr>
              <a:pPr defTabSz="882213">
                <a:defRPr/>
              </a:pPr>
              <a:t>1</a:t>
            </a:fld>
            <a:endParaRPr lang="nl-BE" sz="1200">
              <a:solidFill>
                <a:prstClr val="black"/>
              </a:solidFill>
              <a:latin typeface="Arial" charset="0"/>
              <a:cs typeface="Arial" charset="0"/>
            </a:endParaRPr>
          </a:p>
        </p:txBody>
      </p:sp>
    </p:spTree>
    <p:extLst>
      <p:ext uri="{BB962C8B-B14F-4D97-AF65-F5344CB8AC3E}">
        <p14:creationId xmlns:p14="http://schemas.microsoft.com/office/powerpoint/2010/main" val="260975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pPr>
              <a:defRPr/>
            </a:pPr>
            <a:fld id="{EE9E5C30-32AD-427E-8940-7BBAC28EF405}" type="slidenum">
              <a:rPr lang="fr-FR" smtClean="0"/>
              <a:pPr>
                <a:defRPr/>
              </a:pPr>
              <a:t>10</a:t>
            </a:fld>
            <a:endParaRPr lang="fr-FR" dirty="0"/>
          </a:p>
        </p:txBody>
      </p:sp>
    </p:spTree>
    <p:extLst>
      <p:ext uri="{BB962C8B-B14F-4D97-AF65-F5344CB8AC3E}">
        <p14:creationId xmlns:p14="http://schemas.microsoft.com/office/powerpoint/2010/main" val="3643637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178175" y="517525"/>
            <a:ext cx="3440113" cy="2581275"/>
          </a:xfrm>
        </p:spPr>
      </p:sp>
      <p:sp>
        <p:nvSpPr>
          <p:cNvPr id="3" name="Tijdelijke aanduiding voor notities 2"/>
          <p:cNvSpPr>
            <a:spLocks noGrp="1"/>
          </p:cNvSpPr>
          <p:nvPr>
            <p:ph type="body" idx="1"/>
          </p:nvPr>
        </p:nvSpPr>
        <p:spPr/>
        <p:txBody>
          <a:bodyPr/>
          <a:lstStyle/>
          <a:p>
            <a:endParaRPr lang="nl-BE" i="1" dirty="0"/>
          </a:p>
        </p:txBody>
      </p:sp>
      <p:sp>
        <p:nvSpPr>
          <p:cNvPr id="4" name="Tijdelijke aanduiding voor dianummer 3"/>
          <p:cNvSpPr>
            <a:spLocks noGrp="1"/>
          </p:cNvSpPr>
          <p:nvPr>
            <p:ph type="sldNum" sz="quarter" idx="10"/>
          </p:nvPr>
        </p:nvSpPr>
        <p:spPr/>
        <p:txBody>
          <a:bodyPr/>
          <a:lstStyle/>
          <a:p>
            <a:pPr defTabSz="882213">
              <a:defRPr/>
            </a:pPr>
            <a:fld id="{6CE20EF7-38DD-478E-8B1D-A9D859E6E0AA}" type="slidenum">
              <a:rPr lang="nl-BE" sz="1200">
                <a:solidFill>
                  <a:prstClr val="black"/>
                </a:solidFill>
                <a:latin typeface="Arial" charset="0"/>
                <a:cs typeface="Arial" charset="0"/>
              </a:rPr>
              <a:pPr defTabSz="882213">
                <a:defRPr/>
              </a:pPr>
              <a:t>11</a:t>
            </a:fld>
            <a:endParaRPr lang="nl-BE" sz="1200">
              <a:solidFill>
                <a:prstClr val="black"/>
              </a:solidFill>
              <a:latin typeface="Arial" charset="0"/>
              <a:cs typeface="Arial" charset="0"/>
            </a:endParaRPr>
          </a:p>
        </p:txBody>
      </p:sp>
    </p:spTree>
    <p:extLst>
      <p:ext uri="{BB962C8B-B14F-4D97-AF65-F5344CB8AC3E}">
        <p14:creationId xmlns:p14="http://schemas.microsoft.com/office/powerpoint/2010/main" val="4001092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178175" y="517525"/>
            <a:ext cx="3440113" cy="2581275"/>
          </a:xfrm>
        </p:spPr>
      </p:sp>
      <p:sp>
        <p:nvSpPr>
          <p:cNvPr id="3" name="Tijdelijke aanduiding voor notities 2"/>
          <p:cNvSpPr>
            <a:spLocks noGrp="1"/>
          </p:cNvSpPr>
          <p:nvPr>
            <p:ph type="body" idx="1"/>
          </p:nvPr>
        </p:nvSpPr>
        <p:spPr/>
        <p:txBody>
          <a:bodyPr/>
          <a:lstStyle/>
          <a:p>
            <a:pPr marL="165415" indent="-165415">
              <a:buFontTx/>
              <a:buChar char="-"/>
            </a:pPr>
            <a:endParaRPr lang="nl-BE" dirty="0"/>
          </a:p>
        </p:txBody>
      </p:sp>
      <p:sp>
        <p:nvSpPr>
          <p:cNvPr id="4" name="Tijdelijke aanduiding voor dianummer 3"/>
          <p:cNvSpPr>
            <a:spLocks noGrp="1"/>
          </p:cNvSpPr>
          <p:nvPr>
            <p:ph type="sldNum" sz="quarter" idx="10"/>
          </p:nvPr>
        </p:nvSpPr>
        <p:spPr/>
        <p:txBody>
          <a:bodyPr/>
          <a:lstStyle/>
          <a:p>
            <a:pPr defTabSz="882213">
              <a:defRPr/>
            </a:pPr>
            <a:fld id="{6CE20EF7-38DD-478E-8B1D-A9D859E6E0AA}" type="slidenum">
              <a:rPr lang="nl-BE" sz="1200">
                <a:solidFill>
                  <a:prstClr val="black"/>
                </a:solidFill>
                <a:latin typeface="Arial" charset="0"/>
                <a:cs typeface="Arial" charset="0"/>
              </a:rPr>
              <a:pPr defTabSz="882213">
                <a:defRPr/>
              </a:pPr>
              <a:t>12</a:t>
            </a:fld>
            <a:endParaRPr lang="nl-BE" sz="1200">
              <a:solidFill>
                <a:prstClr val="black"/>
              </a:solidFill>
              <a:latin typeface="Arial" charset="0"/>
              <a:cs typeface="Arial" charset="0"/>
            </a:endParaRPr>
          </a:p>
        </p:txBody>
      </p:sp>
    </p:spTree>
    <p:extLst>
      <p:ext uri="{BB962C8B-B14F-4D97-AF65-F5344CB8AC3E}">
        <p14:creationId xmlns:p14="http://schemas.microsoft.com/office/powerpoint/2010/main" val="3667014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en-US" sz="3100" b="1" dirty="0"/>
              <a:t>POURQUOI </a:t>
            </a:r>
            <a:r>
              <a:rPr lang="en-US" sz="3100" b="1" dirty="0" err="1"/>
              <a:t>traçage</a:t>
            </a:r>
            <a:r>
              <a:rPr lang="en-US" sz="3100" b="1" dirty="0"/>
              <a:t> des </a:t>
            </a:r>
            <a:r>
              <a:rPr lang="en-US" sz="3100" b="1" dirty="0" err="1"/>
              <a:t>déchets</a:t>
            </a:r>
            <a:r>
              <a:rPr lang="en-US" sz="3100" b="1" dirty="0"/>
              <a:t> de demolition?</a:t>
            </a:r>
          </a:p>
          <a:p>
            <a:pPr lvl="0" algn="just">
              <a:buFont typeface="Wingdings" panose="05000000000000000000" pitchFamily="2" charset="2"/>
              <a:buChar char="v"/>
            </a:pPr>
            <a:r>
              <a:rPr lang="fr-FR" sz="2700" dirty="0"/>
              <a:t>Fournir une assurance qualité pour les entreprises de recyclage </a:t>
            </a:r>
            <a:r>
              <a:rPr lang="en-US" sz="2700" dirty="0"/>
              <a:t>:</a:t>
            </a:r>
          </a:p>
          <a:p>
            <a:pPr lvl="1" algn="just">
              <a:buFontTx/>
              <a:buChar char="-"/>
            </a:pPr>
            <a:r>
              <a:rPr lang="en-US" sz="2700" dirty="0" err="1"/>
              <a:t>garantie</a:t>
            </a:r>
            <a:r>
              <a:rPr lang="en-US" sz="2700" dirty="0"/>
              <a:t> sur </a:t>
            </a:r>
            <a:r>
              <a:rPr lang="en-US" sz="2700" dirty="0" err="1"/>
              <a:t>l’origine</a:t>
            </a:r>
            <a:endParaRPr lang="en-US" sz="2700" dirty="0"/>
          </a:p>
          <a:p>
            <a:pPr lvl="1" algn="just">
              <a:buFontTx/>
              <a:buChar char="-"/>
            </a:pPr>
            <a:r>
              <a:rPr lang="en-US" sz="2700" dirty="0" err="1"/>
              <a:t>garantie</a:t>
            </a:r>
            <a:r>
              <a:rPr lang="en-US" sz="2700" dirty="0"/>
              <a:t> sur la quality </a:t>
            </a:r>
            <a:r>
              <a:rPr lang="en-US" sz="2700" dirty="0">
                <a:sym typeface="Wingdings" panose="05000000000000000000" pitchFamily="2" charset="2"/>
              </a:rPr>
              <a:t> pas de substances </a:t>
            </a:r>
            <a:r>
              <a:rPr lang="en-US" sz="2700" dirty="0" err="1">
                <a:sym typeface="Wingdings" panose="05000000000000000000" pitchFamily="2" charset="2"/>
              </a:rPr>
              <a:t>dangereuses</a:t>
            </a:r>
            <a:r>
              <a:rPr lang="en-US" sz="2700" dirty="0">
                <a:sym typeface="Wingdings" panose="05000000000000000000" pitchFamily="2" charset="2"/>
              </a:rPr>
              <a:t> (</a:t>
            </a:r>
            <a:r>
              <a:rPr lang="en-US" sz="2700" dirty="0" err="1">
                <a:sym typeface="Wingdings" panose="05000000000000000000" pitchFamily="2" charset="2"/>
              </a:rPr>
              <a:t>faible</a:t>
            </a:r>
            <a:r>
              <a:rPr lang="en-US" sz="2700" dirty="0">
                <a:sym typeface="Wingdings" panose="05000000000000000000" pitchFamily="2" charset="2"/>
              </a:rPr>
              <a:t> </a:t>
            </a:r>
            <a:r>
              <a:rPr lang="en-US" sz="2700" dirty="0" err="1">
                <a:sym typeface="Wingdings" panose="05000000000000000000" pitchFamily="2" charset="2"/>
              </a:rPr>
              <a:t>risque</a:t>
            </a:r>
            <a:r>
              <a:rPr lang="en-US" sz="2700" dirty="0">
                <a:sym typeface="Wingdings" panose="05000000000000000000" pitchFamily="2" charset="2"/>
              </a:rPr>
              <a:t>)</a:t>
            </a:r>
            <a:endParaRPr lang="en-US" sz="2700" dirty="0"/>
          </a:p>
          <a:p>
            <a:pPr lvl="0" algn="just">
              <a:buFont typeface="Wingdings" panose="05000000000000000000" pitchFamily="2" charset="2"/>
              <a:buChar char="v"/>
            </a:pPr>
            <a:r>
              <a:rPr lang="en-US" sz="2700" dirty="0" err="1"/>
              <a:t>Améliorer</a:t>
            </a:r>
            <a:r>
              <a:rPr lang="en-US" sz="2700" dirty="0"/>
              <a:t> la </a:t>
            </a:r>
            <a:r>
              <a:rPr lang="en-US" sz="2700" dirty="0" err="1"/>
              <a:t>qualité</a:t>
            </a:r>
            <a:r>
              <a:rPr lang="en-US" sz="2700" dirty="0"/>
              <a:t> (</a:t>
            </a:r>
            <a:r>
              <a:rPr lang="en-US" sz="2700" dirty="0" err="1"/>
              <a:t>environnemental</a:t>
            </a:r>
            <a:r>
              <a:rPr lang="en-US" sz="2700" dirty="0"/>
              <a:t>) des </a:t>
            </a:r>
            <a:r>
              <a:rPr lang="en-US" sz="2700" dirty="0" err="1"/>
              <a:t>granulats</a:t>
            </a:r>
            <a:r>
              <a:rPr lang="en-US" sz="2700" dirty="0"/>
              <a:t> </a:t>
            </a:r>
            <a:r>
              <a:rPr lang="en-US" sz="2700" dirty="0" err="1"/>
              <a:t>recyclés</a:t>
            </a:r>
            <a:endParaRPr lang="en-US" sz="2700" dirty="0"/>
          </a:p>
          <a:p>
            <a:r>
              <a:rPr lang="fr-FR" sz="2700" dirty="0"/>
              <a:t>Établir confiance de l'utilisateur dans les matériaux secondaires (recyclés) comme alternative aux matériaux primaires</a:t>
            </a:r>
          </a:p>
          <a:p>
            <a:pPr lvl="0" algn="just">
              <a:buFont typeface="Wingdings" panose="05000000000000000000" pitchFamily="2" charset="2"/>
              <a:buChar char="v"/>
            </a:pPr>
            <a:r>
              <a:rPr lang="en-US" sz="2700" dirty="0" err="1"/>
              <a:t>Promouvoir</a:t>
            </a:r>
            <a:r>
              <a:rPr lang="en-US" sz="2700" dirty="0"/>
              <a:t> le </a:t>
            </a:r>
            <a:r>
              <a:rPr lang="en-US" sz="2700" dirty="0" err="1"/>
              <a:t>recyclage</a:t>
            </a:r>
            <a:r>
              <a:rPr lang="en-US" sz="2700" dirty="0"/>
              <a:t> haute </a:t>
            </a:r>
            <a:r>
              <a:rPr lang="en-US" sz="2700" dirty="0" err="1"/>
              <a:t>gamme</a:t>
            </a:r>
            <a:endParaRPr lang="en-US" sz="2700" dirty="0"/>
          </a:p>
          <a:p>
            <a:endParaRPr lang="nl-BE" dirty="0"/>
          </a:p>
        </p:txBody>
      </p:sp>
      <p:sp>
        <p:nvSpPr>
          <p:cNvPr id="4" name="Tijdelijke aanduiding voor dianummer 3"/>
          <p:cNvSpPr>
            <a:spLocks noGrp="1"/>
          </p:cNvSpPr>
          <p:nvPr>
            <p:ph type="sldNum" sz="quarter" idx="10"/>
          </p:nvPr>
        </p:nvSpPr>
        <p:spPr/>
        <p:txBody>
          <a:bodyPr/>
          <a:lstStyle/>
          <a:p>
            <a:fld id="{6CE20EF7-38DD-478E-8B1D-A9D859E6E0AA}" type="slidenum">
              <a:rPr lang="nl-BE" smtClean="0"/>
              <a:t>13</a:t>
            </a:fld>
            <a:endParaRPr lang="nl-BE"/>
          </a:p>
        </p:txBody>
      </p:sp>
    </p:spTree>
    <p:extLst>
      <p:ext uri="{BB962C8B-B14F-4D97-AF65-F5344CB8AC3E}">
        <p14:creationId xmlns:p14="http://schemas.microsoft.com/office/powerpoint/2010/main" val="1206228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178175" y="517525"/>
            <a:ext cx="3440113" cy="258127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defTabSz="882213">
              <a:defRPr/>
            </a:pPr>
            <a:fld id="{6CE20EF7-38DD-478E-8B1D-A9D859E6E0AA}" type="slidenum">
              <a:rPr lang="nl-BE" sz="1200">
                <a:solidFill>
                  <a:prstClr val="black"/>
                </a:solidFill>
                <a:latin typeface="Arial" charset="0"/>
                <a:cs typeface="Arial" charset="0"/>
              </a:rPr>
              <a:pPr defTabSz="882213">
                <a:defRPr/>
              </a:pPr>
              <a:t>14</a:t>
            </a:fld>
            <a:endParaRPr lang="nl-BE" sz="1200">
              <a:solidFill>
                <a:prstClr val="black"/>
              </a:solidFill>
              <a:latin typeface="Arial" charset="0"/>
              <a:cs typeface="Arial" charset="0"/>
            </a:endParaRPr>
          </a:p>
        </p:txBody>
      </p:sp>
    </p:spTree>
    <p:extLst>
      <p:ext uri="{BB962C8B-B14F-4D97-AF65-F5344CB8AC3E}">
        <p14:creationId xmlns:p14="http://schemas.microsoft.com/office/powerpoint/2010/main" val="3580820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178175" y="517525"/>
            <a:ext cx="3440113" cy="258127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defTabSz="882213">
              <a:defRPr/>
            </a:pPr>
            <a:fld id="{6CE20EF7-38DD-478E-8B1D-A9D859E6E0AA}" type="slidenum">
              <a:rPr lang="nl-BE" sz="1200">
                <a:solidFill>
                  <a:prstClr val="black"/>
                </a:solidFill>
                <a:latin typeface="Arial" charset="0"/>
                <a:cs typeface="Arial" charset="0"/>
              </a:rPr>
              <a:pPr defTabSz="882213">
                <a:defRPr/>
              </a:pPr>
              <a:t>15</a:t>
            </a:fld>
            <a:endParaRPr lang="nl-BE" sz="1200">
              <a:solidFill>
                <a:prstClr val="black"/>
              </a:solidFill>
              <a:latin typeface="Arial" charset="0"/>
              <a:cs typeface="Arial" charset="0"/>
            </a:endParaRPr>
          </a:p>
        </p:txBody>
      </p:sp>
    </p:spTree>
    <p:extLst>
      <p:ext uri="{BB962C8B-B14F-4D97-AF65-F5344CB8AC3E}">
        <p14:creationId xmlns:p14="http://schemas.microsoft.com/office/powerpoint/2010/main" val="1955243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178175" y="517525"/>
            <a:ext cx="3440113" cy="2581275"/>
          </a:xfrm>
        </p:spPr>
      </p:sp>
      <p:sp>
        <p:nvSpPr>
          <p:cNvPr id="3" name="Tijdelijke aanduiding voor notities 2"/>
          <p:cNvSpPr>
            <a:spLocks noGrp="1"/>
          </p:cNvSpPr>
          <p:nvPr>
            <p:ph type="body" idx="1"/>
          </p:nvPr>
        </p:nvSpPr>
        <p:spPr/>
        <p:txBody>
          <a:bodyPr/>
          <a:lstStyle/>
          <a:p>
            <a:endParaRPr lang="nl-BE" i="1" dirty="0"/>
          </a:p>
        </p:txBody>
      </p:sp>
      <p:sp>
        <p:nvSpPr>
          <p:cNvPr id="4" name="Tijdelijke aanduiding voor dianummer 3"/>
          <p:cNvSpPr>
            <a:spLocks noGrp="1"/>
          </p:cNvSpPr>
          <p:nvPr>
            <p:ph type="sldNum" sz="quarter" idx="10"/>
          </p:nvPr>
        </p:nvSpPr>
        <p:spPr/>
        <p:txBody>
          <a:bodyPr/>
          <a:lstStyle/>
          <a:p>
            <a:pPr defTabSz="882213">
              <a:defRPr/>
            </a:pPr>
            <a:fld id="{6CE20EF7-38DD-478E-8B1D-A9D859E6E0AA}" type="slidenum">
              <a:rPr lang="nl-BE" sz="1200">
                <a:solidFill>
                  <a:prstClr val="black"/>
                </a:solidFill>
                <a:latin typeface="Arial" charset="0"/>
                <a:cs typeface="Arial" charset="0"/>
              </a:rPr>
              <a:pPr defTabSz="882213">
                <a:defRPr/>
              </a:pPr>
              <a:t>16</a:t>
            </a:fld>
            <a:endParaRPr lang="nl-BE" sz="1200">
              <a:solidFill>
                <a:prstClr val="black"/>
              </a:solidFill>
              <a:latin typeface="Arial" charset="0"/>
              <a:cs typeface="Arial" charset="0"/>
            </a:endParaRPr>
          </a:p>
        </p:txBody>
      </p:sp>
    </p:spTree>
    <p:extLst>
      <p:ext uri="{BB962C8B-B14F-4D97-AF65-F5344CB8AC3E}">
        <p14:creationId xmlns:p14="http://schemas.microsoft.com/office/powerpoint/2010/main" val="2216588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178175" y="517525"/>
            <a:ext cx="3440113" cy="2581275"/>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defTabSz="882213">
              <a:defRPr/>
            </a:pPr>
            <a:fld id="{6CE20EF7-38DD-478E-8B1D-A9D859E6E0AA}" type="slidenum">
              <a:rPr lang="nl-BE" sz="1200">
                <a:solidFill>
                  <a:prstClr val="black"/>
                </a:solidFill>
                <a:latin typeface="Arial" charset="0"/>
                <a:cs typeface="Arial" charset="0"/>
              </a:rPr>
              <a:pPr defTabSz="882213">
                <a:defRPr/>
              </a:pPr>
              <a:t>17</a:t>
            </a:fld>
            <a:endParaRPr lang="nl-BE" sz="1200">
              <a:solidFill>
                <a:prstClr val="black"/>
              </a:solidFill>
              <a:latin typeface="Arial" charset="0"/>
              <a:cs typeface="Arial" charset="0"/>
            </a:endParaRPr>
          </a:p>
        </p:txBody>
      </p:sp>
    </p:spTree>
    <p:extLst>
      <p:ext uri="{BB962C8B-B14F-4D97-AF65-F5344CB8AC3E}">
        <p14:creationId xmlns:p14="http://schemas.microsoft.com/office/powerpoint/2010/main" val="3825533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178175" y="517525"/>
            <a:ext cx="3440113" cy="2581275"/>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defTabSz="882213">
              <a:defRPr/>
            </a:pPr>
            <a:fld id="{6CE20EF7-38DD-478E-8B1D-A9D859E6E0AA}" type="slidenum">
              <a:rPr lang="nl-BE" sz="1200">
                <a:solidFill>
                  <a:prstClr val="black"/>
                </a:solidFill>
                <a:latin typeface="Arial" charset="0"/>
                <a:cs typeface="Arial" charset="0"/>
              </a:rPr>
              <a:pPr defTabSz="882213">
                <a:defRPr/>
              </a:pPr>
              <a:t>18</a:t>
            </a:fld>
            <a:endParaRPr lang="nl-BE" sz="1200">
              <a:solidFill>
                <a:prstClr val="black"/>
              </a:solidFill>
              <a:latin typeface="Arial" charset="0"/>
              <a:cs typeface="Arial" charset="0"/>
            </a:endParaRPr>
          </a:p>
        </p:txBody>
      </p:sp>
    </p:spTree>
    <p:extLst>
      <p:ext uri="{BB962C8B-B14F-4D97-AF65-F5344CB8AC3E}">
        <p14:creationId xmlns:p14="http://schemas.microsoft.com/office/powerpoint/2010/main" val="1810624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178175" y="517525"/>
            <a:ext cx="3440113" cy="2581275"/>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defTabSz="882213">
              <a:defRPr/>
            </a:pPr>
            <a:fld id="{6CE20EF7-38DD-478E-8B1D-A9D859E6E0AA}" type="slidenum">
              <a:rPr lang="nl-BE" sz="1200">
                <a:solidFill>
                  <a:prstClr val="black"/>
                </a:solidFill>
                <a:latin typeface="Arial" charset="0"/>
                <a:cs typeface="Arial" charset="0"/>
              </a:rPr>
              <a:pPr defTabSz="882213">
                <a:defRPr/>
              </a:pPr>
              <a:t>19</a:t>
            </a:fld>
            <a:endParaRPr lang="nl-BE" sz="1200">
              <a:solidFill>
                <a:prstClr val="black"/>
              </a:solidFill>
              <a:latin typeface="Arial" charset="0"/>
              <a:cs typeface="Arial" charset="0"/>
            </a:endParaRPr>
          </a:p>
        </p:txBody>
      </p:sp>
    </p:spTree>
    <p:extLst>
      <p:ext uri="{BB962C8B-B14F-4D97-AF65-F5344CB8AC3E}">
        <p14:creationId xmlns:p14="http://schemas.microsoft.com/office/powerpoint/2010/main" val="115224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178175" y="517525"/>
            <a:ext cx="3440113" cy="2581275"/>
          </a:xfrm>
        </p:spPr>
      </p:sp>
      <p:sp>
        <p:nvSpPr>
          <p:cNvPr id="3" name="Tijdelijke aanduiding voor notities 2"/>
          <p:cNvSpPr>
            <a:spLocks noGrp="1"/>
          </p:cNvSpPr>
          <p:nvPr>
            <p:ph type="body" idx="1"/>
          </p:nvPr>
        </p:nvSpPr>
        <p:spPr/>
        <p:txBody>
          <a:bodyPr/>
          <a:lstStyle/>
          <a:p>
            <a:r>
              <a:rPr lang="fr-BE" dirty="0"/>
              <a:t>La </a:t>
            </a:r>
            <a:r>
              <a:rPr lang="fr-BE" dirty="0" err="1"/>
              <a:t>flandre</a:t>
            </a:r>
            <a:r>
              <a:rPr lang="fr-BE" dirty="0"/>
              <a:t> et bxl ont une superficie de 13.900km², 7,5 </a:t>
            </a:r>
            <a:r>
              <a:rPr lang="fr-BE" dirty="0" err="1"/>
              <a:t>inhabitant</a:t>
            </a:r>
            <a:r>
              <a:rPr lang="fr-BE" dirty="0"/>
              <a:t>, donc une population dense, et par </a:t>
            </a:r>
            <a:r>
              <a:rPr lang="fr-BE" dirty="0" err="1"/>
              <a:t>consequent</a:t>
            </a:r>
            <a:r>
              <a:rPr lang="fr-BE" dirty="0"/>
              <a:t> on a pas beaucoup d’espace ouvert, par conséquent, et des taxes d’enfouissement </a:t>
            </a:r>
            <a:r>
              <a:rPr lang="fr-BE" dirty="0" err="1"/>
              <a:t>élevéés</a:t>
            </a:r>
            <a:r>
              <a:rPr lang="fr-BE" dirty="0"/>
              <a:t>.</a:t>
            </a:r>
            <a:endParaRPr lang="nl-BE" dirty="0"/>
          </a:p>
          <a:p>
            <a:r>
              <a:rPr lang="fr-BE" dirty="0"/>
              <a:t>Nous recyclons plus que 95% des fractions pierreux, les </a:t>
            </a:r>
            <a:r>
              <a:rPr lang="fr-BE" dirty="0" err="1"/>
              <a:t>debris</a:t>
            </a:r>
            <a:r>
              <a:rPr lang="fr-BE" dirty="0"/>
              <a:t> et nous produisons 16,5 moi tonnes de granulats recyclés par ans</a:t>
            </a:r>
            <a:endParaRPr lang="nl-BE" dirty="0"/>
          </a:p>
          <a:p>
            <a:r>
              <a:rPr lang="fr-BE" dirty="0"/>
              <a:t>Les produits </a:t>
            </a:r>
            <a:r>
              <a:rPr lang="fr-BE" dirty="0" err="1"/>
              <a:t>recyclees</a:t>
            </a:r>
            <a:r>
              <a:rPr lang="fr-BE" dirty="0"/>
              <a:t> sont </a:t>
            </a:r>
            <a:r>
              <a:rPr lang="fr-BE" dirty="0" err="1"/>
              <a:t>uitlisee</a:t>
            </a:r>
            <a:r>
              <a:rPr lang="fr-BE" dirty="0"/>
              <a:t> comme </a:t>
            </a:r>
            <a:r>
              <a:rPr lang="fr-BE" dirty="0" err="1"/>
              <a:t>materiaux</a:t>
            </a:r>
            <a:r>
              <a:rPr lang="fr-BE" dirty="0"/>
              <a:t> de basse, fondation, dans les fondation des routes…il n’y a presque pas de recyclage vers des produits haute gamme</a:t>
            </a:r>
            <a:endParaRPr lang="nl-BE" dirty="0"/>
          </a:p>
          <a:p>
            <a:r>
              <a:rPr lang="fr-BE" dirty="0"/>
              <a:t>Il y a beaucoup de démolition, beaucoup de débris qui ce produits, mais il y a de moins en moins de nouvelles routes qu’on sont construite. Ca veut dire qu’on doit chercher d’autres applications pour les granulats recyclés, comme une </a:t>
            </a:r>
            <a:r>
              <a:rPr lang="fr-BE" dirty="0" err="1"/>
              <a:t>utillisation</a:t>
            </a:r>
            <a:r>
              <a:rPr lang="fr-BE" dirty="0"/>
              <a:t> dans des produits haute gamme. Mais pour atteindre ca, il faut avoir un meilleur qualité des granulats recyclés</a:t>
            </a:r>
            <a:endParaRPr lang="nl-BE" dirty="0"/>
          </a:p>
          <a:p>
            <a:endParaRPr lang="nl-BE" dirty="0"/>
          </a:p>
        </p:txBody>
      </p:sp>
      <p:sp>
        <p:nvSpPr>
          <p:cNvPr id="4" name="Tijdelijke aanduiding voor dianummer 3"/>
          <p:cNvSpPr>
            <a:spLocks noGrp="1"/>
          </p:cNvSpPr>
          <p:nvPr>
            <p:ph type="sldNum" sz="quarter" idx="10"/>
          </p:nvPr>
        </p:nvSpPr>
        <p:spPr/>
        <p:txBody>
          <a:bodyPr/>
          <a:lstStyle/>
          <a:p>
            <a:pPr defTabSz="882213">
              <a:defRPr/>
            </a:pPr>
            <a:fld id="{6CE20EF7-38DD-478E-8B1D-A9D859E6E0AA}" type="slidenum">
              <a:rPr lang="nl-BE" sz="1200">
                <a:solidFill>
                  <a:prstClr val="black"/>
                </a:solidFill>
                <a:latin typeface="Arial" charset="0"/>
                <a:cs typeface="Arial" charset="0"/>
              </a:rPr>
              <a:pPr defTabSz="882213">
                <a:defRPr/>
              </a:pPr>
              <a:t>2</a:t>
            </a:fld>
            <a:endParaRPr lang="nl-BE" sz="1200">
              <a:solidFill>
                <a:prstClr val="black"/>
              </a:solidFill>
              <a:latin typeface="Arial" charset="0"/>
              <a:cs typeface="Arial" charset="0"/>
            </a:endParaRPr>
          </a:p>
        </p:txBody>
      </p:sp>
    </p:spTree>
    <p:extLst>
      <p:ext uri="{BB962C8B-B14F-4D97-AF65-F5344CB8AC3E}">
        <p14:creationId xmlns:p14="http://schemas.microsoft.com/office/powerpoint/2010/main" val="9673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178175" y="517525"/>
            <a:ext cx="3440113" cy="2581275"/>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defTabSz="882213">
              <a:defRPr/>
            </a:pPr>
            <a:fld id="{6CE20EF7-38DD-478E-8B1D-A9D859E6E0AA}" type="slidenum">
              <a:rPr lang="nl-BE" sz="1200">
                <a:solidFill>
                  <a:prstClr val="black"/>
                </a:solidFill>
                <a:latin typeface="Arial" charset="0"/>
                <a:cs typeface="Arial" charset="0"/>
              </a:rPr>
              <a:pPr defTabSz="882213">
                <a:defRPr/>
              </a:pPr>
              <a:t>20</a:t>
            </a:fld>
            <a:endParaRPr lang="nl-BE" sz="1200">
              <a:solidFill>
                <a:prstClr val="black"/>
              </a:solidFill>
              <a:latin typeface="Arial" charset="0"/>
              <a:cs typeface="Arial" charset="0"/>
            </a:endParaRPr>
          </a:p>
        </p:txBody>
      </p:sp>
    </p:spTree>
    <p:extLst>
      <p:ext uri="{BB962C8B-B14F-4D97-AF65-F5344CB8AC3E}">
        <p14:creationId xmlns:p14="http://schemas.microsoft.com/office/powerpoint/2010/main" val="55626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8175" y="517525"/>
            <a:ext cx="3440113" cy="2581275"/>
          </a:xfrm>
        </p:spPr>
      </p:sp>
      <p:sp>
        <p:nvSpPr>
          <p:cNvPr id="3" name="Notes Placeholder 2"/>
          <p:cNvSpPr>
            <a:spLocks noGrp="1"/>
          </p:cNvSpPr>
          <p:nvPr>
            <p:ph type="body" idx="1"/>
          </p:nvPr>
        </p:nvSpPr>
        <p:spPr/>
        <p:txBody>
          <a:bodyPr/>
          <a:lstStyle/>
          <a:p>
            <a:r>
              <a:rPr lang="en-GB" i="1" dirty="0"/>
              <a:t>On recycle </a:t>
            </a:r>
            <a:r>
              <a:rPr lang="en-GB" i="1" dirty="0" err="1"/>
              <a:t>nos</a:t>
            </a:r>
            <a:r>
              <a:rPr lang="en-GB" i="1" dirty="0"/>
              <a:t> </a:t>
            </a:r>
            <a:r>
              <a:rPr lang="en-GB" i="1" dirty="0" err="1"/>
              <a:t>déchets</a:t>
            </a:r>
            <a:r>
              <a:rPr lang="en-GB" i="1" dirty="0"/>
              <a:t>,</a:t>
            </a:r>
            <a:r>
              <a:rPr lang="en-GB" i="1" baseline="0" dirty="0"/>
              <a:t> </a:t>
            </a:r>
            <a:r>
              <a:rPr lang="en-GB" i="1" baseline="0" dirty="0" err="1"/>
              <a:t>mais</a:t>
            </a:r>
            <a:r>
              <a:rPr lang="en-GB" i="1" baseline="0" dirty="0"/>
              <a:t> </a:t>
            </a:r>
            <a:r>
              <a:rPr lang="en-GB" i="1" baseline="0" dirty="0" err="1"/>
              <a:t>qu’est</a:t>
            </a:r>
            <a:r>
              <a:rPr lang="en-GB" i="1" baseline="0" dirty="0"/>
              <a:t> </a:t>
            </a:r>
            <a:r>
              <a:rPr lang="en-GB" i="1" baseline="0" dirty="0" err="1"/>
              <a:t>ce</a:t>
            </a:r>
            <a:r>
              <a:rPr lang="en-GB" i="1" baseline="0" dirty="0"/>
              <a:t> </a:t>
            </a:r>
            <a:r>
              <a:rPr lang="en-GB" i="1" baseline="0" dirty="0" err="1"/>
              <a:t>qu’on</a:t>
            </a:r>
            <a:r>
              <a:rPr lang="en-GB" i="1" baseline="0" dirty="0"/>
              <a:t> </a:t>
            </a:r>
            <a:r>
              <a:rPr lang="en-GB" i="1" baseline="0" dirty="0" err="1"/>
              <a:t>peut</a:t>
            </a:r>
            <a:r>
              <a:rPr lang="en-GB" i="1" baseline="0" dirty="0"/>
              <a:t> dire de la </a:t>
            </a:r>
            <a:r>
              <a:rPr lang="en-GB" i="1" baseline="0" dirty="0" err="1"/>
              <a:t>qualité</a:t>
            </a:r>
            <a:r>
              <a:rPr lang="en-GB" i="1" baseline="0" dirty="0"/>
              <a:t> de </a:t>
            </a:r>
            <a:r>
              <a:rPr lang="en-GB" i="1" baseline="0" dirty="0" err="1"/>
              <a:t>nos</a:t>
            </a:r>
            <a:r>
              <a:rPr lang="en-GB" i="1" baseline="0" dirty="0"/>
              <a:t> </a:t>
            </a:r>
            <a:r>
              <a:rPr lang="en-GB" i="1" baseline="0" dirty="0" err="1"/>
              <a:t>granulats</a:t>
            </a:r>
            <a:r>
              <a:rPr lang="en-GB" i="1" baseline="0" dirty="0"/>
              <a:t> </a:t>
            </a:r>
            <a:r>
              <a:rPr lang="en-GB" i="1" baseline="0" dirty="0" err="1"/>
              <a:t>recyclés</a:t>
            </a:r>
            <a:endParaRPr lang="en-GB" i="1" baseline="0" dirty="0"/>
          </a:p>
          <a:p>
            <a:r>
              <a:rPr lang="en-GB" i="1" baseline="0" dirty="0"/>
              <a:t>On a vu </a:t>
            </a:r>
            <a:r>
              <a:rPr lang="en-GB" i="1" baseline="0" dirty="0" err="1"/>
              <a:t>une</a:t>
            </a:r>
            <a:r>
              <a:rPr lang="en-GB" i="1" baseline="0" dirty="0"/>
              <a:t> non-</a:t>
            </a:r>
            <a:r>
              <a:rPr lang="en-GB" i="1" baseline="0" dirty="0" err="1"/>
              <a:t>conformité</a:t>
            </a:r>
            <a:r>
              <a:rPr lang="en-GB" i="1" baseline="0" dirty="0"/>
              <a:t> </a:t>
            </a:r>
            <a:r>
              <a:rPr lang="en-GB" i="1" baseline="0" dirty="0" err="1"/>
              <a:t>dans</a:t>
            </a:r>
            <a:r>
              <a:rPr lang="en-GB" i="1" baseline="0" dirty="0"/>
              <a:t> 13% des </a:t>
            </a:r>
            <a:r>
              <a:rPr lang="en-GB" i="1" baseline="0" dirty="0" err="1"/>
              <a:t>échantillon</a:t>
            </a:r>
            <a:r>
              <a:rPr lang="en-GB" i="1" baseline="0" dirty="0"/>
              <a:t>.</a:t>
            </a:r>
          </a:p>
          <a:p>
            <a:r>
              <a:rPr lang="en-GB" i="1" baseline="0" dirty="0"/>
              <a:t>6,6% des </a:t>
            </a:r>
            <a:r>
              <a:rPr lang="en-GB" i="1" baseline="0" dirty="0" err="1"/>
              <a:t>échantillions</a:t>
            </a:r>
            <a:r>
              <a:rPr lang="en-GB" i="1" baseline="0" dirty="0"/>
              <a:t> </a:t>
            </a:r>
            <a:r>
              <a:rPr lang="en-GB" i="1" baseline="0" dirty="0" err="1"/>
              <a:t>etaient</a:t>
            </a:r>
            <a:r>
              <a:rPr lang="en-GB" i="1" baseline="0" dirty="0"/>
              <a:t> </a:t>
            </a:r>
            <a:r>
              <a:rPr lang="en-GB" i="1" baseline="0" dirty="0" err="1"/>
              <a:t>contaminé</a:t>
            </a:r>
            <a:r>
              <a:rPr lang="en-GB" i="1" baseline="0" dirty="0"/>
              <a:t> avec de </a:t>
            </a:r>
            <a:r>
              <a:rPr lang="en-GB" i="1" baseline="0" dirty="0" err="1"/>
              <a:t>l’amiante</a:t>
            </a:r>
            <a:r>
              <a:rPr lang="en-GB" i="1" baseline="0" dirty="0"/>
              <a:t>, </a:t>
            </a:r>
            <a:r>
              <a:rPr lang="en-GB" i="1" baseline="0" dirty="0" err="1"/>
              <a:t>dans</a:t>
            </a:r>
            <a:r>
              <a:rPr lang="en-GB" i="1" baseline="0" dirty="0"/>
              <a:t> </a:t>
            </a:r>
            <a:r>
              <a:rPr lang="en-GB" i="1" baseline="0" dirty="0" err="1"/>
              <a:t>ces</a:t>
            </a:r>
            <a:r>
              <a:rPr lang="en-GB" i="1" baseline="0" dirty="0"/>
              <a:t> </a:t>
            </a:r>
            <a:r>
              <a:rPr lang="en-GB" i="1" baseline="0" dirty="0" err="1"/>
              <a:t>echantillions</a:t>
            </a:r>
            <a:r>
              <a:rPr lang="en-GB" i="1" baseline="0" dirty="0"/>
              <a:t> les </a:t>
            </a:r>
            <a:r>
              <a:rPr lang="en-GB" i="1" baseline="0" dirty="0" err="1"/>
              <a:t>normes</a:t>
            </a:r>
            <a:r>
              <a:rPr lang="en-GB" i="1" baseline="0" dirty="0"/>
              <a:t> </a:t>
            </a:r>
            <a:r>
              <a:rPr lang="en-GB" i="1" baseline="0" dirty="0" err="1"/>
              <a:t>étaient</a:t>
            </a:r>
            <a:r>
              <a:rPr lang="en-GB" i="1" baseline="0" dirty="0"/>
              <a:t> </a:t>
            </a:r>
            <a:r>
              <a:rPr lang="en-GB" i="1" baseline="0" dirty="0" err="1"/>
              <a:t>dépassee</a:t>
            </a:r>
            <a:r>
              <a:rPr lang="en-GB" i="1" baseline="0" dirty="0"/>
              <a:t>. </a:t>
            </a:r>
            <a:r>
              <a:rPr lang="en-GB" i="1" baseline="0" dirty="0" err="1"/>
              <a:t>Mais</a:t>
            </a:r>
            <a:r>
              <a:rPr lang="en-GB" i="1" baseline="0" dirty="0"/>
              <a:t> </a:t>
            </a:r>
            <a:r>
              <a:rPr lang="en-GB" i="1" baseline="0" dirty="0" err="1"/>
              <a:t>dans</a:t>
            </a:r>
            <a:r>
              <a:rPr lang="en-GB" i="1" baseline="0" dirty="0"/>
              <a:t> </a:t>
            </a:r>
            <a:r>
              <a:rPr lang="en-GB" i="1" baseline="0" dirty="0" err="1"/>
              <a:t>presque</a:t>
            </a:r>
            <a:r>
              <a:rPr lang="en-GB" i="1" baseline="0" dirty="0"/>
              <a:t> 90% des </a:t>
            </a:r>
            <a:r>
              <a:rPr lang="en-GB" i="1" baseline="0" dirty="0" err="1"/>
              <a:t>echantillons</a:t>
            </a:r>
            <a:r>
              <a:rPr lang="en-GB" i="1" baseline="0" dirty="0"/>
              <a:t> on </a:t>
            </a:r>
            <a:r>
              <a:rPr lang="en-GB" i="1" baseline="0" dirty="0" err="1"/>
              <a:t>trouvait</a:t>
            </a:r>
            <a:r>
              <a:rPr lang="en-GB" i="1" baseline="0" dirty="0"/>
              <a:t> des traces </a:t>
            </a:r>
            <a:r>
              <a:rPr lang="en-GB" i="1" baseline="0" dirty="0" err="1"/>
              <a:t>d’amiante</a:t>
            </a:r>
            <a:endParaRPr lang="en-GB" i="1" baseline="0" dirty="0"/>
          </a:p>
          <a:p>
            <a:r>
              <a:rPr lang="en-GB" i="1" baseline="0" dirty="0"/>
              <a:t>A </a:t>
            </a:r>
            <a:r>
              <a:rPr lang="en-GB" i="1" baseline="0" dirty="0" err="1"/>
              <a:t>coté</a:t>
            </a:r>
            <a:r>
              <a:rPr lang="en-GB" i="1" baseline="0" dirty="0"/>
              <a:t> de ca on </a:t>
            </a:r>
            <a:r>
              <a:rPr lang="en-GB" i="1" baseline="0" dirty="0" err="1"/>
              <a:t>avait</a:t>
            </a:r>
            <a:r>
              <a:rPr lang="en-GB" i="1" baseline="0" dirty="0"/>
              <a:t> un pollution </a:t>
            </a:r>
            <a:r>
              <a:rPr lang="en-GB" i="1" baseline="0" dirty="0" err="1"/>
              <a:t>physicque</a:t>
            </a:r>
            <a:r>
              <a:rPr lang="en-GB" i="1" baseline="0" dirty="0"/>
              <a:t> </a:t>
            </a:r>
            <a:r>
              <a:rPr lang="en-GB" i="1" baseline="0" dirty="0" err="1"/>
              <a:t>dans</a:t>
            </a:r>
            <a:r>
              <a:rPr lang="en-GB" i="1" baseline="0" dirty="0"/>
              <a:t> qui </a:t>
            </a:r>
            <a:r>
              <a:rPr lang="en-GB" i="1" baseline="0" dirty="0" err="1"/>
              <a:t>depassait</a:t>
            </a:r>
            <a:r>
              <a:rPr lang="en-GB" i="1" baseline="0" dirty="0"/>
              <a:t> les </a:t>
            </a:r>
            <a:r>
              <a:rPr lang="en-GB" i="1" baseline="0" dirty="0" err="1"/>
              <a:t>critères</a:t>
            </a:r>
            <a:r>
              <a:rPr lang="en-GB" i="1" baseline="0" dirty="0"/>
              <a:t> de12,8%</a:t>
            </a:r>
          </a:p>
          <a:p>
            <a:r>
              <a:rPr lang="en-GB" i="1" baseline="0" dirty="0"/>
              <a:t>ON a le </a:t>
            </a:r>
            <a:r>
              <a:rPr lang="en-GB" i="1" baseline="0" dirty="0" err="1"/>
              <a:t>reglement</a:t>
            </a:r>
            <a:r>
              <a:rPr lang="en-GB" i="1" baseline="0" dirty="0"/>
              <a:t> des </a:t>
            </a:r>
            <a:r>
              <a:rPr lang="en-GB" i="1" baseline="0" dirty="0" err="1"/>
              <a:t>concasseur</a:t>
            </a:r>
            <a:r>
              <a:rPr lang="en-GB" i="1" baseline="0" dirty="0"/>
              <a:t>, pour </a:t>
            </a:r>
            <a:r>
              <a:rPr lang="en-GB" i="1" baseline="0" dirty="0" err="1"/>
              <a:t>améliorer</a:t>
            </a:r>
            <a:r>
              <a:rPr lang="en-GB" i="1" baseline="0" dirty="0"/>
              <a:t> la </a:t>
            </a:r>
            <a:r>
              <a:rPr lang="en-GB" i="1" baseline="0" dirty="0" err="1"/>
              <a:t>qualite</a:t>
            </a:r>
            <a:r>
              <a:rPr lang="en-GB" i="1" baseline="0" dirty="0"/>
              <a:t>, </a:t>
            </a:r>
            <a:r>
              <a:rPr lang="en-GB" i="1" baseline="0" dirty="0" err="1"/>
              <a:t>il</a:t>
            </a:r>
            <a:r>
              <a:rPr lang="en-GB" i="1" baseline="0" dirty="0"/>
              <a:t> </a:t>
            </a:r>
            <a:r>
              <a:rPr lang="en-GB" i="1" baseline="0" dirty="0" err="1"/>
              <a:t>faut</a:t>
            </a:r>
            <a:r>
              <a:rPr lang="en-GB" i="1" baseline="0" dirty="0"/>
              <a:t> un action a la source</a:t>
            </a:r>
            <a:endParaRPr lang="en-GB" i="1" dirty="0"/>
          </a:p>
          <a:p>
            <a:r>
              <a:rPr lang="en-GB" i="1" dirty="0" err="1"/>
              <a:t>Probleem</a:t>
            </a:r>
            <a:r>
              <a:rPr lang="en-GB" i="1" dirty="0"/>
              <a:t> </a:t>
            </a:r>
            <a:r>
              <a:rPr lang="en-GB" i="1" dirty="0">
                <a:sym typeface="Wingdings" panose="05000000000000000000" pitchFamily="2" charset="2"/>
              </a:rPr>
              <a:t> </a:t>
            </a:r>
            <a:r>
              <a:rPr lang="en-GB" i="1" dirty="0" err="1">
                <a:sym typeface="Wingdings" panose="05000000000000000000" pitchFamily="2" charset="2"/>
              </a:rPr>
              <a:t>iets</a:t>
            </a:r>
            <a:r>
              <a:rPr lang="en-GB" i="1" dirty="0">
                <a:sym typeface="Wingdings" panose="05000000000000000000" pitchFamily="2" charset="2"/>
              </a:rPr>
              <a:t> </a:t>
            </a:r>
            <a:r>
              <a:rPr lang="en-GB" i="1" dirty="0" err="1">
                <a:sym typeface="Wingdings" panose="05000000000000000000" pitchFamily="2" charset="2"/>
              </a:rPr>
              <a:t>nodig</a:t>
            </a:r>
            <a:r>
              <a:rPr lang="en-GB" i="1" dirty="0">
                <a:sym typeface="Wingdings" panose="05000000000000000000" pitchFamily="2" charset="2"/>
              </a:rPr>
              <a:t> </a:t>
            </a:r>
            <a:r>
              <a:rPr lang="en-GB" i="1" dirty="0" err="1">
                <a:sym typeface="Wingdings" panose="05000000000000000000" pitchFamily="2" charset="2"/>
              </a:rPr>
              <a:t>voor</a:t>
            </a:r>
            <a:r>
              <a:rPr lang="en-GB" i="1" dirty="0">
                <a:sym typeface="Wingdings" panose="05000000000000000000" pitchFamily="2" charset="2"/>
              </a:rPr>
              <a:t> </a:t>
            </a:r>
            <a:r>
              <a:rPr lang="en-GB" i="1" dirty="0" err="1">
                <a:sym typeface="Wingdings" panose="05000000000000000000" pitchFamily="2" charset="2"/>
              </a:rPr>
              <a:t>poort</a:t>
            </a:r>
            <a:r>
              <a:rPr lang="en-GB" i="1" dirty="0">
                <a:sym typeface="Wingdings" panose="05000000000000000000" pitchFamily="2" charset="2"/>
              </a:rPr>
              <a:t> </a:t>
            </a:r>
            <a:r>
              <a:rPr lang="en-GB" i="1" dirty="0" err="1">
                <a:sym typeface="Wingdings" panose="05000000000000000000" pitchFamily="2" charset="2"/>
              </a:rPr>
              <a:t>breker</a:t>
            </a:r>
            <a:r>
              <a:rPr lang="en-GB" i="1" dirty="0">
                <a:sym typeface="Wingdings" panose="05000000000000000000" pitchFamily="2" charset="2"/>
              </a:rPr>
              <a:t>: </a:t>
            </a:r>
            <a:r>
              <a:rPr lang="en-GB" i="1" dirty="0" err="1">
                <a:sym typeface="Wingdings" panose="05000000000000000000" pitchFamily="2" charset="2"/>
              </a:rPr>
              <a:t>actie</a:t>
            </a:r>
            <a:r>
              <a:rPr lang="en-GB" i="1" dirty="0">
                <a:sym typeface="Wingdings" panose="05000000000000000000" pitchFamily="2" charset="2"/>
              </a:rPr>
              <a:t> </a:t>
            </a:r>
            <a:r>
              <a:rPr lang="en-GB" i="1" dirty="0" err="1">
                <a:sym typeface="Wingdings" panose="05000000000000000000" pitchFamily="2" charset="2"/>
              </a:rPr>
              <a:t>aan</a:t>
            </a:r>
            <a:r>
              <a:rPr lang="en-GB" i="1" dirty="0">
                <a:sym typeface="Wingdings" panose="05000000000000000000" pitchFamily="2" charset="2"/>
              </a:rPr>
              <a:t> de </a:t>
            </a:r>
            <a:r>
              <a:rPr lang="en-GB" i="1" dirty="0" err="1">
                <a:sym typeface="Wingdings" panose="05000000000000000000" pitchFamily="2" charset="2"/>
              </a:rPr>
              <a:t>bron</a:t>
            </a:r>
            <a:r>
              <a:rPr lang="en-GB" i="1" dirty="0">
                <a:sym typeface="Wingdings" panose="05000000000000000000" pitchFamily="2" charset="2"/>
              </a:rPr>
              <a:t>, </a:t>
            </a:r>
            <a:r>
              <a:rPr lang="en-GB" i="1" dirty="0" err="1">
                <a:sym typeface="Wingdings" panose="05000000000000000000" pitchFamily="2" charset="2"/>
              </a:rPr>
              <a:t>selectieve</a:t>
            </a:r>
            <a:r>
              <a:rPr lang="en-GB" i="1" dirty="0">
                <a:sym typeface="Wingdings" panose="05000000000000000000" pitchFamily="2" charset="2"/>
              </a:rPr>
              <a:t> sloop tot regel  hoe </a:t>
            </a:r>
            <a:r>
              <a:rPr lang="en-GB" i="1" dirty="0" err="1">
                <a:sym typeface="Wingdings" panose="05000000000000000000" pitchFamily="2" charset="2"/>
              </a:rPr>
              <a:t>bereiken</a:t>
            </a:r>
            <a:r>
              <a:rPr lang="en-GB" i="1" dirty="0">
                <a:sym typeface="Wingdings" panose="05000000000000000000" pitchFamily="2" charset="2"/>
              </a:rPr>
              <a:t>?</a:t>
            </a:r>
          </a:p>
          <a:p>
            <a:r>
              <a:rPr lang="en-GB" dirty="0" err="1"/>
              <a:t>Selectief</a:t>
            </a:r>
            <a:r>
              <a:rPr lang="en-GB" dirty="0"/>
              <a:t> </a:t>
            </a:r>
            <a:r>
              <a:rPr lang="en-GB" dirty="0" err="1"/>
              <a:t>slopen</a:t>
            </a:r>
            <a:r>
              <a:rPr lang="en-GB" dirty="0"/>
              <a:t> tot regel </a:t>
            </a:r>
            <a:r>
              <a:rPr lang="en-GB" dirty="0" err="1"/>
              <a:t>maken</a:t>
            </a:r>
            <a:r>
              <a:rPr lang="en-GB" dirty="0"/>
              <a:t> via </a:t>
            </a:r>
            <a:r>
              <a:rPr lang="en-GB" dirty="0" err="1"/>
              <a:t>opzetten</a:t>
            </a:r>
            <a:r>
              <a:rPr lang="en-GB" dirty="0"/>
              <a:t> van </a:t>
            </a:r>
            <a:r>
              <a:rPr lang="en-GB" dirty="0" err="1"/>
              <a:t>een</a:t>
            </a:r>
            <a:r>
              <a:rPr lang="en-GB" dirty="0"/>
              <a:t> </a:t>
            </a:r>
            <a:r>
              <a:rPr lang="en-GB" dirty="0" err="1"/>
              <a:t>beloningssysteem</a:t>
            </a:r>
            <a:r>
              <a:rPr lang="en-GB" dirty="0"/>
              <a:t> </a:t>
            </a:r>
            <a:r>
              <a:rPr lang="en-GB" dirty="0" err="1"/>
              <a:t>voor</a:t>
            </a:r>
            <a:r>
              <a:rPr lang="en-GB" dirty="0"/>
              <a:t> </a:t>
            </a:r>
            <a:r>
              <a:rPr lang="en-GB" dirty="0" err="1"/>
              <a:t>wie</a:t>
            </a:r>
            <a:r>
              <a:rPr lang="en-GB" dirty="0"/>
              <a:t> </a:t>
            </a:r>
            <a:r>
              <a:rPr lang="en-GB" dirty="0" err="1">
                <a:sym typeface="Wingdings" panose="05000000000000000000" pitchFamily="2" charset="2"/>
              </a:rPr>
              <a:t>selectief</a:t>
            </a:r>
            <a:r>
              <a:rPr lang="en-GB" dirty="0">
                <a:sym typeface="Wingdings" panose="05000000000000000000" pitchFamily="2" charset="2"/>
              </a:rPr>
              <a:t> </a:t>
            </a:r>
            <a:r>
              <a:rPr lang="en-GB" dirty="0" err="1">
                <a:sym typeface="Wingdings" panose="05000000000000000000" pitchFamily="2" charset="2"/>
              </a:rPr>
              <a:t>sloopt</a:t>
            </a:r>
            <a:r>
              <a:rPr lang="en-GB" dirty="0">
                <a:sym typeface="Wingdings" panose="05000000000000000000" pitchFamily="2" charset="2"/>
              </a:rPr>
              <a:t> (en </a:t>
            </a:r>
            <a:r>
              <a:rPr lang="en-GB" dirty="0" err="1">
                <a:sym typeface="Wingdings" panose="05000000000000000000" pitchFamily="2" charset="2"/>
              </a:rPr>
              <a:t>dus</a:t>
            </a:r>
            <a:r>
              <a:rPr lang="en-GB" dirty="0">
                <a:sym typeface="Wingdings" panose="05000000000000000000" pitchFamily="2" charset="2"/>
              </a:rPr>
              <a:t> </a:t>
            </a:r>
            <a:r>
              <a:rPr lang="en-GB" dirty="0" err="1">
                <a:sym typeface="Wingdings" panose="05000000000000000000" pitchFamily="2" charset="2"/>
              </a:rPr>
              <a:t>zuiverdere</a:t>
            </a:r>
            <a:r>
              <a:rPr lang="en-GB" dirty="0">
                <a:sym typeface="Wingdings" panose="05000000000000000000" pitchFamily="2" charset="2"/>
              </a:rPr>
              <a:t> </a:t>
            </a:r>
            <a:r>
              <a:rPr lang="en-GB" dirty="0" err="1">
                <a:sym typeface="Wingdings" panose="05000000000000000000" pitchFamily="2" charset="2"/>
              </a:rPr>
              <a:t>puinstromen</a:t>
            </a:r>
            <a:r>
              <a:rPr lang="en-GB" dirty="0">
                <a:sym typeface="Wingdings" panose="05000000000000000000" pitchFamily="2" charset="2"/>
              </a:rPr>
              <a:t> </a:t>
            </a:r>
            <a:r>
              <a:rPr lang="en-GB" dirty="0" err="1">
                <a:sym typeface="Wingdings" panose="05000000000000000000" pitchFamily="2" charset="2"/>
              </a:rPr>
              <a:t>bij</a:t>
            </a:r>
            <a:r>
              <a:rPr lang="en-GB" dirty="0">
                <a:sym typeface="Wingdings" panose="05000000000000000000" pitchFamily="2" charset="2"/>
              </a:rPr>
              <a:t> </a:t>
            </a:r>
            <a:r>
              <a:rPr lang="en-GB" dirty="0" err="1">
                <a:sym typeface="Wingdings" panose="05000000000000000000" pitchFamily="2" charset="2"/>
              </a:rPr>
              <a:t>breker</a:t>
            </a:r>
            <a:r>
              <a:rPr lang="en-GB" dirty="0">
                <a:sym typeface="Wingdings" panose="05000000000000000000" pitchFamily="2" charset="2"/>
              </a:rPr>
              <a:t> </a:t>
            </a:r>
            <a:r>
              <a:rPr lang="en-GB" dirty="0" err="1">
                <a:sym typeface="Wingdings" panose="05000000000000000000" pitchFamily="2" charset="2"/>
              </a:rPr>
              <a:t>aanbiedt</a:t>
            </a:r>
            <a:r>
              <a:rPr lang="en-GB" dirty="0">
                <a:sym typeface="Wingdings" panose="05000000000000000000" pitchFamily="2" charset="2"/>
              </a:rPr>
              <a:t>) </a:t>
            </a:r>
            <a:endParaRPr lang="nl-NL" i="1" dirty="0"/>
          </a:p>
        </p:txBody>
      </p:sp>
      <p:sp>
        <p:nvSpPr>
          <p:cNvPr id="4" name="Slide Number Placeholder 3"/>
          <p:cNvSpPr>
            <a:spLocks noGrp="1"/>
          </p:cNvSpPr>
          <p:nvPr>
            <p:ph type="sldNum" sz="quarter" idx="10"/>
          </p:nvPr>
        </p:nvSpPr>
        <p:spPr/>
        <p:txBody>
          <a:bodyPr/>
          <a:lstStyle/>
          <a:p>
            <a:pPr defTabSz="882213">
              <a:defRPr/>
            </a:pPr>
            <a:fld id="{6CE20EF7-38DD-478E-8B1D-A9D859E6E0AA}" type="slidenum">
              <a:rPr lang="nl-BE" sz="1200">
                <a:solidFill>
                  <a:prstClr val="black"/>
                </a:solidFill>
                <a:latin typeface="Arial" charset="0"/>
                <a:cs typeface="Arial" charset="0"/>
              </a:rPr>
              <a:pPr defTabSz="882213">
                <a:defRPr/>
              </a:pPr>
              <a:t>3</a:t>
            </a:fld>
            <a:endParaRPr lang="nl-BE" sz="1200">
              <a:solidFill>
                <a:prstClr val="black"/>
              </a:solidFill>
              <a:latin typeface="Arial" charset="0"/>
              <a:cs typeface="Arial" charset="0"/>
            </a:endParaRPr>
          </a:p>
        </p:txBody>
      </p:sp>
    </p:spTree>
    <p:extLst>
      <p:ext uri="{BB962C8B-B14F-4D97-AF65-F5344CB8AC3E}">
        <p14:creationId xmlns:p14="http://schemas.microsoft.com/office/powerpoint/2010/main" val="363244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178175" y="517525"/>
            <a:ext cx="3440113" cy="258127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defTabSz="882213">
              <a:defRPr/>
            </a:pPr>
            <a:fld id="{6CE20EF7-38DD-478E-8B1D-A9D859E6E0AA}" type="slidenum">
              <a:rPr lang="nl-BE" sz="1200">
                <a:solidFill>
                  <a:prstClr val="black"/>
                </a:solidFill>
                <a:latin typeface="Arial" charset="0"/>
                <a:cs typeface="Arial" charset="0"/>
              </a:rPr>
              <a:pPr defTabSz="882213">
                <a:defRPr/>
              </a:pPr>
              <a:t>4</a:t>
            </a:fld>
            <a:endParaRPr lang="nl-BE" sz="1200">
              <a:solidFill>
                <a:prstClr val="black"/>
              </a:solidFill>
              <a:latin typeface="Arial" charset="0"/>
              <a:cs typeface="Arial" charset="0"/>
            </a:endParaRPr>
          </a:p>
        </p:txBody>
      </p:sp>
    </p:spTree>
    <p:extLst>
      <p:ext uri="{BB962C8B-B14F-4D97-AF65-F5344CB8AC3E}">
        <p14:creationId xmlns:p14="http://schemas.microsoft.com/office/powerpoint/2010/main" val="76282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8175" y="517525"/>
            <a:ext cx="3440113" cy="2581275"/>
          </a:xfrm>
        </p:spPr>
      </p:sp>
      <p:sp>
        <p:nvSpPr>
          <p:cNvPr id="3" name="Notes Placeholder 2"/>
          <p:cNvSpPr>
            <a:spLocks noGrp="1"/>
          </p:cNvSpPr>
          <p:nvPr>
            <p:ph type="body" idx="1"/>
          </p:nvPr>
        </p:nvSpPr>
        <p:spPr/>
        <p:txBody>
          <a:bodyPr/>
          <a:lstStyle/>
          <a:p>
            <a:r>
              <a:rPr lang="nl-NL" dirty="0"/>
              <a:t>On</a:t>
            </a:r>
            <a:r>
              <a:rPr lang="nl-NL" baseline="0" dirty="0"/>
              <a:t> a changé/</a:t>
            </a:r>
            <a:r>
              <a:rPr lang="nl-NL" baseline="0" dirty="0" err="1"/>
              <a:t>modifié</a:t>
            </a:r>
            <a:r>
              <a:rPr lang="nl-NL" baseline="0" dirty="0"/>
              <a:t> les </a:t>
            </a:r>
            <a:r>
              <a:rPr lang="nl-NL" baseline="0" dirty="0" err="1"/>
              <a:t>critères</a:t>
            </a:r>
            <a:r>
              <a:rPr lang="nl-NL" baseline="0" dirty="0"/>
              <a:t> </a:t>
            </a:r>
            <a:r>
              <a:rPr lang="nl-NL" baseline="0" dirty="0" err="1"/>
              <a:t>d’acceptation</a:t>
            </a:r>
            <a:r>
              <a:rPr lang="nl-NL" baseline="0" dirty="0"/>
              <a:t> des </a:t>
            </a:r>
            <a:r>
              <a:rPr lang="nl-NL" baseline="0" dirty="0" err="1"/>
              <a:t>debris</a:t>
            </a:r>
            <a:r>
              <a:rPr lang="nl-NL" baseline="0" dirty="0"/>
              <a:t>. </a:t>
            </a:r>
          </a:p>
          <a:p>
            <a:r>
              <a:rPr lang="nl-NL" baseline="0" dirty="0"/>
              <a:t>On a fait </a:t>
            </a:r>
            <a:r>
              <a:rPr lang="nl-NL" baseline="0" dirty="0" err="1"/>
              <a:t>une</a:t>
            </a:r>
            <a:r>
              <a:rPr lang="nl-NL" baseline="0" dirty="0"/>
              <a:t> </a:t>
            </a:r>
            <a:r>
              <a:rPr lang="nl-NL" baseline="0" dirty="0" err="1"/>
              <a:t>distinction</a:t>
            </a:r>
            <a:r>
              <a:rPr lang="nl-NL" baseline="0" dirty="0"/>
              <a:t> </a:t>
            </a:r>
            <a:r>
              <a:rPr lang="nl-NL" baseline="0" dirty="0" err="1"/>
              <a:t>entre</a:t>
            </a:r>
            <a:r>
              <a:rPr lang="nl-NL" baseline="0" dirty="0"/>
              <a:t>….</a:t>
            </a:r>
            <a:endParaRPr lang="nl-NL" dirty="0"/>
          </a:p>
        </p:txBody>
      </p:sp>
      <p:sp>
        <p:nvSpPr>
          <p:cNvPr id="4" name="Slide Number Placeholder 3"/>
          <p:cNvSpPr>
            <a:spLocks noGrp="1"/>
          </p:cNvSpPr>
          <p:nvPr>
            <p:ph type="sldNum" sz="quarter" idx="10"/>
          </p:nvPr>
        </p:nvSpPr>
        <p:spPr/>
        <p:txBody>
          <a:bodyPr/>
          <a:lstStyle/>
          <a:p>
            <a:pPr defTabSz="882213">
              <a:defRPr/>
            </a:pPr>
            <a:fld id="{6CE20EF7-38DD-478E-8B1D-A9D859E6E0AA}" type="slidenum">
              <a:rPr lang="nl-BE" sz="1200">
                <a:solidFill>
                  <a:prstClr val="black"/>
                </a:solidFill>
                <a:latin typeface="Arial" charset="0"/>
                <a:cs typeface="Arial" charset="0"/>
              </a:rPr>
              <a:pPr defTabSz="882213">
                <a:defRPr/>
              </a:pPr>
              <a:t>5</a:t>
            </a:fld>
            <a:endParaRPr lang="nl-BE" sz="1200">
              <a:solidFill>
                <a:prstClr val="black"/>
              </a:solidFill>
              <a:latin typeface="Arial" charset="0"/>
              <a:cs typeface="Arial" charset="0"/>
            </a:endParaRPr>
          </a:p>
        </p:txBody>
      </p:sp>
    </p:spTree>
    <p:extLst>
      <p:ext uri="{BB962C8B-B14F-4D97-AF65-F5344CB8AC3E}">
        <p14:creationId xmlns:p14="http://schemas.microsoft.com/office/powerpoint/2010/main" val="2629273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8175" y="517525"/>
            <a:ext cx="3440113" cy="2581275"/>
          </a:xfrm>
        </p:spPr>
      </p:sp>
      <p:sp>
        <p:nvSpPr>
          <p:cNvPr id="3" name="Notes Placeholder 2"/>
          <p:cNvSpPr>
            <a:spLocks noGrp="1"/>
          </p:cNvSpPr>
          <p:nvPr>
            <p:ph type="body" idx="1"/>
          </p:nvPr>
        </p:nvSpPr>
        <p:spPr/>
        <p:txBody>
          <a:bodyPr/>
          <a:lstStyle/>
          <a:p>
            <a:r>
              <a:rPr lang="nl-BE" dirty="0" err="1"/>
              <a:t>Donc</a:t>
            </a:r>
            <a:r>
              <a:rPr lang="nl-BE" dirty="0"/>
              <a:t>, on a </a:t>
            </a:r>
            <a:r>
              <a:rPr lang="nl-BE" dirty="0" err="1"/>
              <a:t>introduis</a:t>
            </a:r>
            <a:r>
              <a:rPr lang="nl-BE" dirty="0"/>
              <a:t> des nouveau</a:t>
            </a:r>
            <a:r>
              <a:rPr lang="nl-BE" baseline="0" dirty="0"/>
              <a:t> </a:t>
            </a:r>
            <a:r>
              <a:rPr lang="nl-BE" baseline="0" dirty="0" err="1"/>
              <a:t>règles</a:t>
            </a:r>
            <a:r>
              <a:rPr lang="nl-BE" baseline="0" dirty="0"/>
              <a:t> pour les </a:t>
            </a:r>
            <a:r>
              <a:rPr lang="nl-BE" baseline="0" dirty="0" err="1"/>
              <a:t>concasseur</a:t>
            </a:r>
            <a:r>
              <a:rPr lang="nl-BE" baseline="0" dirty="0"/>
              <a:t>, que font que les </a:t>
            </a:r>
            <a:r>
              <a:rPr lang="nl-BE" baseline="0" dirty="0" err="1"/>
              <a:t>cous</a:t>
            </a:r>
            <a:r>
              <a:rPr lang="nl-BE" baseline="0" dirty="0"/>
              <a:t> pour la </a:t>
            </a:r>
            <a:r>
              <a:rPr lang="nl-BE" baseline="0" dirty="0" err="1"/>
              <a:t>production</a:t>
            </a:r>
            <a:r>
              <a:rPr lang="nl-BE" baseline="0" dirty="0"/>
              <a:t> des </a:t>
            </a:r>
            <a:r>
              <a:rPr lang="nl-BE" baseline="0" dirty="0" err="1"/>
              <a:t>granulats</a:t>
            </a:r>
            <a:r>
              <a:rPr lang="nl-BE" baseline="0" dirty="0"/>
              <a:t> </a:t>
            </a:r>
            <a:r>
              <a:rPr lang="nl-BE" baseline="0" dirty="0" err="1"/>
              <a:t>recycles</a:t>
            </a:r>
            <a:r>
              <a:rPr lang="nl-BE" baseline="0" dirty="0"/>
              <a:t> </a:t>
            </a:r>
            <a:r>
              <a:rPr lang="nl-BE" baseline="0" dirty="0" err="1"/>
              <a:t>sont</a:t>
            </a:r>
            <a:r>
              <a:rPr lang="nl-BE" baseline="0" dirty="0"/>
              <a:t> beaucoup plus </a:t>
            </a:r>
            <a:r>
              <a:rPr lang="nl-BE" baseline="0" dirty="0" err="1"/>
              <a:t>chèr</a:t>
            </a:r>
            <a:r>
              <a:rPr lang="nl-BE" baseline="0" dirty="0"/>
              <a:t> pour les </a:t>
            </a:r>
            <a:r>
              <a:rPr lang="nl-BE" baseline="0" dirty="0" err="1"/>
              <a:t>debris</a:t>
            </a:r>
            <a:r>
              <a:rPr lang="nl-BE" baseline="0" dirty="0"/>
              <a:t> HMRP</a:t>
            </a:r>
            <a:endParaRPr lang="nl-BE" dirty="0"/>
          </a:p>
        </p:txBody>
      </p:sp>
      <p:sp>
        <p:nvSpPr>
          <p:cNvPr id="4" name="Slide Number Placeholder 3"/>
          <p:cNvSpPr>
            <a:spLocks noGrp="1"/>
          </p:cNvSpPr>
          <p:nvPr>
            <p:ph type="sldNum" sz="quarter" idx="10"/>
          </p:nvPr>
        </p:nvSpPr>
        <p:spPr/>
        <p:txBody>
          <a:bodyPr/>
          <a:lstStyle/>
          <a:p>
            <a:pPr defTabSz="882213">
              <a:defRPr/>
            </a:pPr>
            <a:fld id="{6CE20EF7-38DD-478E-8B1D-A9D859E6E0AA}" type="slidenum">
              <a:rPr lang="nl-BE" sz="1200">
                <a:solidFill>
                  <a:prstClr val="black"/>
                </a:solidFill>
                <a:latin typeface="Arial" charset="0"/>
                <a:cs typeface="Arial" charset="0"/>
              </a:rPr>
              <a:pPr defTabSz="882213">
                <a:defRPr/>
              </a:pPr>
              <a:t>6</a:t>
            </a:fld>
            <a:endParaRPr lang="nl-BE" sz="1200">
              <a:solidFill>
                <a:prstClr val="black"/>
              </a:solidFill>
              <a:latin typeface="Arial" charset="0"/>
              <a:cs typeface="Arial" charset="0"/>
            </a:endParaRPr>
          </a:p>
        </p:txBody>
      </p:sp>
    </p:spTree>
    <p:extLst>
      <p:ext uri="{BB962C8B-B14F-4D97-AF65-F5344CB8AC3E}">
        <p14:creationId xmlns:p14="http://schemas.microsoft.com/office/powerpoint/2010/main" val="2208012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178175" y="517525"/>
            <a:ext cx="3440113" cy="2581275"/>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defTabSz="882213">
              <a:defRPr/>
            </a:pPr>
            <a:fld id="{6CE20EF7-38DD-478E-8B1D-A9D859E6E0AA}" type="slidenum">
              <a:rPr lang="nl-BE" sz="1200">
                <a:solidFill>
                  <a:prstClr val="black"/>
                </a:solidFill>
                <a:latin typeface="Arial" charset="0"/>
                <a:cs typeface="Arial" charset="0"/>
              </a:rPr>
              <a:pPr defTabSz="882213">
                <a:defRPr/>
              </a:pPr>
              <a:t>7</a:t>
            </a:fld>
            <a:endParaRPr lang="nl-BE" sz="1200">
              <a:solidFill>
                <a:prstClr val="black"/>
              </a:solidFill>
              <a:latin typeface="Arial" charset="0"/>
              <a:cs typeface="Arial" charset="0"/>
            </a:endParaRPr>
          </a:p>
        </p:txBody>
      </p:sp>
    </p:spTree>
    <p:extLst>
      <p:ext uri="{BB962C8B-B14F-4D97-AF65-F5344CB8AC3E}">
        <p14:creationId xmlns:p14="http://schemas.microsoft.com/office/powerpoint/2010/main" val="806080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178175" y="517525"/>
            <a:ext cx="3440113" cy="2581275"/>
          </a:xfrm>
        </p:spPr>
      </p:sp>
      <p:sp>
        <p:nvSpPr>
          <p:cNvPr id="3" name="Tijdelijke aanduiding voor notities 2"/>
          <p:cNvSpPr>
            <a:spLocks noGrp="1"/>
          </p:cNvSpPr>
          <p:nvPr>
            <p:ph type="body" idx="1"/>
          </p:nvPr>
        </p:nvSpPr>
        <p:spPr/>
        <p:txBody>
          <a:bodyPr/>
          <a:lstStyle/>
          <a:p>
            <a:r>
              <a:rPr lang="nl-BE" dirty="0">
                <a:sym typeface="Wingdings" panose="05000000000000000000" pitchFamily="2" charset="2"/>
              </a:rPr>
              <a:t>Les </a:t>
            </a:r>
            <a:r>
              <a:rPr lang="nl-BE" dirty="0" err="1">
                <a:sym typeface="Wingdings" panose="05000000000000000000" pitchFamily="2" charset="2"/>
              </a:rPr>
              <a:t>critère</a:t>
            </a:r>
            <a:r>
              <a:rPr lang="nl-BE" dirty="0">
                <a:sym typeface="Wingdings" panose="05000000000000000000" pitchFamily="2" charset="2"/>
              </a:rPr>
              <a:t> </a:t>
            </a:r>
            <a:r>
              <a:rPr lang="nl-BE" dirty="0" err="1">
                <a:sym typeface="Wingdings" panose="05000000000000000000" pitchFamily="2" charset="2"/>
              </a:rPr>
              <a:t>d’acceptation</a:t>
            </a:r>
            <a:r>
              <a:rPr lang="nl-BE" dirty="0">
                <a:sym typeface="Wingdings" panose="05000000000000000000" pitchFamily="2" charset="2"/>
              </a:rPr>
              <a:t> </a:t>
            </a:r>
            <a:r>
              <a:rPr lang="nl-BE" dirty="0" err="1">
                <a:sym typeface="Wingdings" panose="05000000000000000000" pitchFamily="2" charset="2"/>
              </a:rPr>
              <a:t>sont</a:t>
            </a:r>
            <a:r>
              <a:rPr lang="nl-BE" baseline="0" dirty="0">
                <a:sym typeface="Wingdings" panose="05000000000000000000" pitchFamily="2" charset="2"/>
              </a:rPr>
              <a:t> </a:t>
            </a:r>
            <a:r>
              <a:rPr lang="nl-BE" baseline="0" dirty="0" err="1">
                <a:sym typeface="Wingdings" panose="05000000000000000000" pitchFamily="2" charset="2"/>
              </a:rPr>
              <a:t>moins</a:t>
            </a:r>
            <a:r>
              <a:rPr lang="nl-BE" baseline="0" dirty="0">
                <a:sym typeface="Wingdings" panose="05000000000000000000" pitchFamily="2" charset="2"/>
              </a:rPr>
              <a:t> </a:t>
            </a:r>
            <a:r>
              <a:rPr lang="nl-BE" baseline="0" dirty="0" err="1">
                <a:sym typeface="Wingdings" panose="05000000000000000000" pitchFamily="2" charset="2"/>
              </a:rPr>
              <a:t>sevère</a:t>
            </a:r>
            <a:r>
              <a:rPr lang="nl-BE" baseline="0" dirty="0">
                <a:sym typeface="Wingdings" panose="05000000000000000000" pitchFamily="2" charset="2"/>
              </a:rPr>
              <a:t> pour les LMRP</a:t>
            </a:r>
            <a:endParaRPr lang="nl-BE" dirty="0"/>
          </a:p>
        </p:txBody>
      </p:sp>
      <p:sp>
        <p:nvSpPr>
          <p:cNvPr id="4" name="Tijdelijke aanduiding voor dianummer 3"/>
          <p:cNvSpPr>
            <a:spLocks noGrp="1"/>
          </p:cNvSpPr>
          <p:nvPr>
            <p:ph type="sldNum" sz="quarter" idx="10"/>
          </p:nvPr>
        </p:nvSpPr>
        <p:spPr/>
        <p:txBody>
          <a:bodyPr/>
          <a:lstStyle/>
          <a:p>
            <a:pPr defTabSz="882213">
              <a:defRPr/>
            </a:pPr>
            <a:fld id="{6CE20EF7-38DD-478E-8B1D-A9D859E6E0AA}" type="slidenum">
              <a:rPr lang="nl-BE" sz="1200">
                <a:solidFill>
                  <a:prstClr val="black"/>
                </a:solidFill>
                <a:latin typeface="Arial" charset="0"/>
                <a:cs typeface="Arial" charset="0"/>
              </a:rPr>
              <a:pPr defTabSz="882213">
                <a:defRPr/>
              </a:pPr>
              <a:t>8</a:t>
            </a:fld>
            <a:endParaRPr lang="nl-BE" sz="1200">
              <a:solidFill>
                <a:prstClr val="black"/>
              </a:solidFill>
              <a:latin typeface="Arial" charset="0"/>
              <a:cs typeface="Arial" charset="0"/>
            </a:endParaRPr>
          </a:p>
        </p:txBody>
      </p:sp>
    </p:spTree>
    <p:extLst>
      <p:ext uri="{BB962C8B-B14F-4D97-AF65-F5344CB8AC3E}">
        <p14:creationId xmlns:p14="http://schemas.microsoft.com/office/powerpoint/2010/main" val="1115540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178175" y="517525"/>
            <a:ext cx="3440113" cy="2581275"/>
          </a:xfrm>
        </p:spPr>
      </p:sp>
      <p:sp>
        <p:nvSpPr>
          <p:cNvPr id="3" name="Tijdelijke aanduiding voor notities 2"/>
          <p:cNvSpPr>
            <a:spLocks noGrp="1"/>
          </p:cNvSpPr>
          <p:nvPr>
            <p:ph type="body" idx="1"/>
          </p:nvPr>
        </p:nvSpPr>
        <p:spPr/>
        <p:txBody>
          <a:bodyPr/>
          <a:lstStyle/>
          <a:p>
            <a:r>
              <a:rPr lang="nl-BE" i="1" baseline="0" dirty="0" err="1">
                <a:sym typeface="Wingdings" panose="05000000000000000000" pitchFamily="2" charset="2"/>
              </a:rPr>
              <a:t>Chacque</a:t>
            </a:r>
            <a:r>
              <a:rPr lang="nl-BE" i="1" baseline="0" dirty="0">
                <a:sym typeface="Wingdings" panose="05000000000000000000" pitchFamily="2" charset="2"/>
              </a:rPr>
              <a:t> acteur a </a:t>
            </a:r>
            <a:r>
              <a:rPr lang="nl-BE" i="1" baseline="0" dirty="0" err="1">
                <a:sym typeface="Wingdings" panose="05000000000000000000" pitchFamily="2" charset="2"/>
              </a:rPr>
              <a:t>son</a:t>
            </a:r>
            <a:r>
              <a:rPr lang="nl-BE" i="1" baseline="0" dirty="0">
                <a:sym typeface="Wingdings" panose="05000000000000000000" pitchFamily="2" charset="2"/>
              </a:rPr>
              <a:t> </a:t>
            </a:r>
            <a:r>
              <a:rPr lang="nl-BE" i="1" baseline="0" dirty="0" err="1">
                <a:sym typeface="Wingdings" panose="05000000000000000000" pitchFamily="2" charset="2"/>
              </a:rPr>
              <a:t>rôle</a:t>
            </a:r>
            <a:r>
              <a:rPr lang="nl-BE" i="1" baseline="0" dirty="0">
                <a:sym typeface="Wingdings" panose="05000000000000000000" pitchFamily="2" charset="2"/>
              </a:rPr>
              <a:t> et sa </a:t>
            </a:r>
            <a:r>
              <a:rPr lang="nl-BE" i="1" baseline="0" dirty="0" err="1">
                <a:sym typeface="Wingdings" panose="05000000000000000000" pitchFamily="2" charset="2"/>
              </a:rPr>
              <a:t>responsabilité</a:t>
            </a:r>
            <a:r>
              <a:rPr lang="nl-BE" i="1" baseline="0" dirty="0">
                <a:sym typeface="Wingdings" panose="05000000000000000000" pitchFamily="2" charset="2"/>
              </a:rPr>
              <a:t> dans </a:t>
            </a:r>
            <a:r>
              <a:rPr lang="nl-BE" i="1" baseline="0" dirty="0" err="1">
                <a:sym typeface="Wingdings" panose="05000000000000000000" pitchFamily="2" charset="2"/>
              </a:rPr>
              <a:t>le</a:t>
            </a:r>
            <a:r>
              <a:rPr lang="nl-BE" i="1" baseline="0" dirty="0">
                <a:sym typeface="Wingdings" panose="05000000000000000000" pitchFamily="2" charset="2"/>
              </a:rPr>
              <a:t> </a:t>
            </a:r>
            <a:r>
              <a:rPr lang="nl-BE" i="1" baseline="0" dirty="0" err="1">
                <a:sym typeface="Wingdings" panose="05000000000000000000" pitchFamily="2" charset="2"/>
              </a:rPr>
              <a:t>systeme</a:t>
            </a:r>
            <a:r>
              <a:rPr lang="nl-BE" i="1" baseline="0" dirty="0">
                <a:sym typeface="Wingdings" panose="05000000000000000000" pitchFamily="2" charset="2"/>
              </a:rPr>
              <a:t> – differente couleur et </a:t>
            </a:r>
            <a:r>
              <a:rPr lang="nl-BE" i="1" baseline="0" dirty="0" err="1">
                <a:sym typeface="Wingdings" panose="05000000000000000000" pitchFamily="2" charset="2"/>
              </a:rPr>
              <a:t>tache</a:t>
            </a:r>
            <a:endParaRPr lang="nl-BE" i="1" baseline="0" dirty="0">
              <a:sym typeface="Wingdings" panose="05000000000000000000" pitchFamily="2" charset="2"/>
            </a:endParaRPr>
          </a:p>
          <a:p>
            <a:r>
              <a:rPr lang="nl-BE" i="1" baseline="0" dirty="0">
                <a:sym typeface="Wingdings" panose="05000000000000000000" pitchFamily="2" charset="2"/>
              </a:rPr>
              <a:t>On </a:t>
            </a:r>
            <a:r>
              <a:rPr lang="nl-BE" i="1" baseline="0" dirty="0" err="1">
                <a:sym typeface="Wingdings" panose="05000000000000000000" pitchFamily="2" charset="2"/>
              </a:rPr>
              <a:t>commence</a:t>
            </a:r>
            <a:r>
              <a:rPr lang="nl-BE" i="1" baseline="0" dirty="0">
                <a:sym typeface="Wingdings" panose="05000000000000000000" pitchFamily="2" charset="2"/>
              </a:rPr>
              <a:t> </a:t>
            </a:r>
            <a:r>
              <a:rPr lang="nl-BE" i="1" baseline="0" dirty="0" err="1">
                <a:sym typeface="Wingdings" panose="05000000000000000000" pitchFamily="2" charset="2"/>
              </a:rPr>
              <a:t>avec</a:t>
            </a:r>
            <a:r>
              <a:rPr lang="nl-BE" i="1" baseline="0" dirty="0">
                <a:sym typeface="Wingdings" panose="05000000000000000000" pitchFamily="2" charset="2"/>
              </a:rPr>
              <a:t> </a:t>
            </a:r>
            <a:r>
              <a:rPr lang="nl-BE" i="1" baseline="0" dirty="0" err="1">
                <a:sym typeface="Wingdings" panose="05000000000000000000" pitchFamily="2" charset="2"/>
              </a:rPr>
              <a:t>un</a:t>
            </a:r>
            <a:r>
              <a:rPr lang="nl-BE" i="1" baseline="0" dirty="0">
                <a:sym typeface="Wingdings" panose="05000000000000000000" pitchFamily="2" charset="2"/>
              </a:rPr>
              <a:t> </a:t>
            </a:r>
            <a:r>
              <a:rPr lang="nl-BE" i="1" baseline="0" dirty="0" err="1">
                <a:sym typeface="Wingdings" panose="05000000000000000000" pitchFamily="2" charset="2"/>
              </a:rPr>
              <a:t>inventair</a:t>
            </a:r>
            <a:r>
              <a:rPr lang="nl-BE" i="1" baseline="0" dirty="0">
                <a:sym typeface="Wingdings" panose="05000000000000000000" pitchFamily="2" charset="2"/>
              </a:rPr>
              <a:t>/</a:t>
            </a:r>
            <a:r>
              <a:rPr lang="nl-BE" i="1" baseline="0" dirty="0" err="1">
                <a:sym typeface="Wingdings" panose="05000000000000000000" pitchFamily="2" charset="2"/>
              </a:rPr>
              <a:t>caracterisations</a:t>
            </a:r>
            <a:r>
              <a:rPr lang="nl-BE" i="1" baseline="0" dirty="0">
                <a:sym typeface="Wingdings" panose="05000000000000000000" pitchFamily="2" charset="2"/>
              </a:rPr>
              <a:t> des </a:t>
            </a:r>
            <a:r>
              <a:rPr lang="nl-BE" i="1" baseline="0" dirty="0" err="1">
                <a:sym typeface="Wingdings" panose="05000000000000000000" pitchFamily="2" charset="2"/>
              </a:rPr>
              <a:t>materieux</a:t>
            </a:r>
            <a:r>
              <a:rPr lang="nl-BE" i="1" baseline="0" dirty="0">
                <a:sym typeface="Wingdings" panose="05000000000000000000" pitchFamily="2" charset="2"/>
              </a:rPr>
              <a:t> que se </a:t>
            </a:r>
            <a:r>
              <a:rPr lang="nl-BE" i="1" baseline="0" dirty="0" err="1">
                <a:sym typeface="Wingdings" panose="05000000000000000000" pitchFamily="2" charset="2"/>
              </a:rPr>
              <a:t>trouve</a:t>
            </a:r>
            <a:r>
              <a:rPr lang="nl-BE" i="1" baseline="0" dirty="0">
                <a:sym typeface="Wingdings" panose="05000000000000000000" pitchFamily="2" charset="2"/>
              </a:rPr>
              <a:t> dans </a:t>
            </a:r>
            <a:r>
              <a:rPr lang="nl-BE" i="1" baseline="0" dirty="0" err="1">
                <a:sym typeface="Wingdings" panose="05000000000000000000" pitchFamily="2" charset="2"/>
              </a:rPr>
              <a:t>le</a:t>
            </a:r>
            <a:r>
              <a:rPr lang="nl-BE" i="1" baseline="0" dirty="0">
                <a:sym typeface="Wingdings" panose="05000000000000000000" pitchFamily="2" charset="2"/>
              </a:rPr>
              <a:t> </a:t>
            </a:r>
            <a:r>
              <a:rPr lang="nl-BE" i="1" baseline="0" dirty="0" err="1">
                <a:sym typeface="Wingdings" panose="05000000000000000000" pitchFamily="2" charset="2"/>
              </a:rPr>
              <a:t>batiment</a:t>
            </a:r>
            <a:r>
              <a:rPr lang="nl-BE" i="1" baseline="0" dirty="0">
                <a:sym typeface="Wingdings" panose="05000000000000000000" pitchFamily="2" charset="2"/>
              </a:rPr>
              <a:t>. </a:t>
            </a:r>
            <a:r>
              <a:rPr lang="nl-BE" i="1" baseline="0" dirty="0" err="1">
                <a:sym typeface="Wingdings" panose="05000000000000000000" pitchFamily="2" charset="2"/>
              </a:rPr>
              <a:t>Inventaire</a:t>
            </a:r>
            <a:r>
              <a:rPr lang="nl-BE" i="1" baseline="0" dirty="0">
                <a:sym typeface="Wingdings" panose="05000000000000000000" pitchFamily="2" charset="2"/>
              </a:rPr>
              <a:t> </a:t>
            </a:r>
            <a:r>
              <a:rPr lang="nl-BE" i="1" baseline="0" dirty="0" err="1">
                <a:sym typeface="Wingdings" panose="05000000000000000000" pitchFamily="2" charset="2"/>
              </a:rPr>
              <a:t>doit</a:t>
            </a:r>
            <a:r>
              <a:rPr lang="nl-BE" i="1" baseline="0" dirty="0">
                <a:sym typeface="Wingdings" panose="05000000000000000000" pitchFamily="2" charset="2"/>
              </a:rPr>
              <a:t> </a:t>
            </a:r>
            <a:r>
              <a:rPr lang="nl-BE" i="1" baseline="0" dirty="0" err="1">
                <a:sym typeface="Wingdings" panose="05000000000000000000" pitchFamily="2" charset="2"/>
              </a:rPr>
              <a:t>être</a:t>
            </a:r>
            <a:r>
              <a:rPr lang="nl-BE" i="1" baseline="0" dirty="0">
                <a:sym typeface="Wingdings" panose="05000000000000000000" pitchFamily="2" charset="2"/>
              </a:rPr>
              <a:t> fait </a:t>
            </a:r>
            <a:r>
              <a:rPr lang="nl-BE" i="1" baseline="0" dirty="0" err="1">
                <a:sym typeface="Wingdings" panose="05000000000000000000" pitchFamily="2" charset="2"/>
              </a:rPr>
              <a:t>selon</a:t>
            </a:r>
            <a:r>
              <a:rPr lang="nl-BE" i="1" baseline="0" dirty="0">
                <a:sym typeface="Wingdings" panose="05000000000000000000" pitchFamily="2" charset="2"/>
              </a:rPr>
              <a:t> </a:t>
            </a:r>
            <a:r>
              <a:rPr lang="nl-BE" i="1" baseline="0" dirty="0" err="1">
                <a:sym typeface="Wingdings" panose="05000000000000000000" pitchFamily="2" charset="2"/>
              </a:rPr>
              <a:t>un</a:t>
            </a:r>
            <a:r>
              <a:rPr lang="nl-BE" i="1" baseline="0" dirty="0">
                <a:sym typeface="Wingdings" panose="05000000000000000000" pitchFamily="2" charset="2"/>
              </a:rPr>
              <a:t> </a:t>
            </a:r>
            <a:r>
              <a:rPr lang="nl-BE" i="1" baseline="0" dirty="0" err="1">
                <a:sym typeface="Wingdings" panose="05000000000000000000" pitchFamily="2" charset="2"/>
              </a:rPr>
              <a:t>certain</a:t>
            </a:r>
            <a:r>
              <a:rPr lang="nl-BE" i="1" baseline="0" dirty="0">
                <a:sym typeface="Wingdings" panose="05000000000000000000" pitchFamily="2" charset="2"/>
              </a:rPr>
              <a:t> procedure, pour </a:t>
            </a:r>
            <a:r>
              <a:rPr lang="nl-BE" i="1" baseline="0" dirty="0" err="1">
                <a:sym typeface="Wingdings" panose="05000000000000000000" pitchFamily="2" charset="2"/>
              </a:rPr>
              <a:t>garantir</a:t>
            </a:r>
            <a:r>
              <a:rPr lang="nl-BE" i="1" baseline="0" dirty="0">
                <a:sym typeface="Wingdings" panose="05000000000000000000" pitchFamily="2" charset="2"/>
              </a:rPr>
              <a:t> </a:t>
            </a:r>
            <a:r>
              <a:rPr lang="nl-BE" i="1" baseline="0" dirty="0" err="1">
                <a:sym typeface="Wingdings" panose="05000000000000000000" pitchFamily="2" charset="2"/>
              </a:rPr>
              <a:t>une</a:t>
            </a:r>
            <a:r>
              <a:rPr lang="nl-BE" i="1" baseline="0" dirty="0">
                <a:sym typeface="Wingdings" panose="05000000000000000000" pitchFamily="2" charset="2"/>
              </a:rPr>
              <a:t> </a:t>
            </a:r>
            <a:r>
              <a:rPr lang="nl-BE" i="1" baseline="0" dirty="0" err="1">
                <a:sym typeface="Wingdings" panose="05000000000000000000" pitchFamily="2" charset="2"/>
              </a:rPr>
              <a:t>certain</a:t>
            </a:r>
            <a:r>
              <a:rPr lang="nl-BE" i="1" baseline="0" dirty="0">
                <a:sym typeface="Wingdings" panose="05000000000000000000" pitchFamily="2" charset="2"/>
              </a:rPr>
              <a:t> </a:t>
            </a:r>
            <a:r>
              <a:rPr lang="nl-BE" i="1" baseline="0" dirty="0" err="1">
                <a:sym typeface="Wingdings" panose="05000000000000000000" pitchFamily="2" charset="2"/>
              </a:rPr>
              <a:t>qualité</a:t>
            </a:r>
            <a:r>
              <a:rPr lang="nl-BE" i="1" baseline="0" dirty="0">
                <a:sym typeface="Wingdings" panose="05000000000000000000" pitchFamily="2" charset="2"/>
              </a:rPr>
              <a:t> de </a:t>
            </a:r>
            <a:r>
              <a:rPr lang="nl-BE" i="1" baseline="0" dirty="0" err="1">
                <a:sym typeface="Wingdings" panose="05000000000000000000" pitchFamily="2" charset="2"/>
              </a:rPr>
              <a:t>l’inventarie</a:t>
            </a:r>
            <a:r>
              <a:rPr lang="nl-BE" i="1" baseline="0" dirty="0">
                <a:sym typeface="Wingdings" panose="05000000000000000000" pitchFamily="2" charset="2"/>
              </a:rPr>
              <a:t>. </a:t>
            </a:r>
          </a:p>
          <a:p>
            <a:r>
              <a:rPr lang="nl-BE" i="1" baseline="0" dirty="0">
                <a:sym typeface="Wingdings" panose="05000000000000000000" pitchFamily="2" charset="2"/>
              </a:rPr>
              <a:t>Pas </a:t>
            </a:r>
            <a:r>
              <a:rPr lang="nl-BE" i="1" baseline="0" dirty="0" err="1">
                <a:sym typeface="Wingdings" panose="05000000000000000000" pitchFamily="2" charset="2"/>
              </a:rPr>
              <a:t>n’importe</a:t>
            </a:r>
            <a:r>
              <a:rPr lang="nl-BE" i="1" baseline="0" dirty="0">
                <a:sym typeface="Wingdings" panose="05000000000000000000" pitchFamily="2" charset="2"/>
              </a:rPr>
              <a:t> </a:t>
            </a:r>
            <a:r>
              <a:rPr lang="nl-BE" i="1" baseline="0" dirty="0" err="1">
                <a:sym typeface="Wingdings" panose="05000000000000000000" pitchFamily="2" charset="2"/>
              </a:rPr>
              <a:t>qui</a:t>
            </a:r>
            <a:r>
              <a:rPr lang="nl-BE" i="1" baseline="0" dirty="0">
                <a:sym typeface="Wingdings" panose="05000000000000000000" pitchFamily="2" charset="2"/>
              </a:rPr>
              <a:t> peut faire </a:t>
            </a:r>
            <a:r>
              <a:rPr lang="nl-BE" i="1" baseline="0" dirty="0" err="1">
                <a:sym typeface="Wingdings" panose="05000000000000000000" pitchFamily="2" charset="2"/>
              </a:rPr>
              <a:t>l’inventaire</a:t>
            </a:r>
            <a:r>
              <a:rPr lang="nl-BE" i="1" baseline="0" dirty="0">
                <a:sym typeface="Wingdings" panose="05000000000000000000" pitchFamily="2" charset="2"/>
              </a:rPr>
              <a:t>: </a:t>
            </a:r>
            <a:r>
              <a:rPr lang="nl-BE" i="1" baseline="0" dirty="0" err="1">
                <a:sym typeface="Wingdings" panose="05000000000000000000" pitchFamily="2" charset="2"/>
              </a:rPr>
              <a:t>il</a:t>
            </a:r>
            <a:r>
              <a:rPr lang="nl-BE" i="1" baseline="0" dirty="0">
                <a:sym typeface="Wingdings" panose="05000000000000000000" pitchFamily="2" charset="2"/>
              </a:rPr>
              <a:t> </a:t>
            </a:r>
            <a:r>
              <a:rPr lang="nl-BE" i="1" baseline="0" dirty="0" err="1">
                <a:sym typeface="Wingdings" panose="05000000000000000000" pitchFamily="2" charset="2"/>
              </a:rPr>
              <a:t>faut</a:t>
            </a:r>
            <a:r>
              <a:rPr lang="nl-BE" i="1" baseline="0" dirty="0">
                <a:sym typeface="Wingdings" panose="05000000000000000000" pitchFamily="2" charset="2"/>
              </a:rPr>
              <a:t> </a:t>
            </a:r>
            <a:r>
              <a:rPr lang="nl-BE" i="1" baseline="0" dirty="0" err="1">
                <a:sym typeface="Wingdings" panose="05000000000000000000" pitchFamily="2" charset="2"/>
              </a:rPr>
              <a:t>suivre</a:t>
            </a:r>
            <a:r>
              <a:rPr lang="nl-BE" i="1" baseline="0" dirty="0">
                <a:sym typeface="Wingdings" panose="05000000000000000000" pitchFamily="2" charset="2"/>
              </a:rPr>
              <a:t> </a:t>
            </a:r>
            <a:r>
              <a:rPr lang="nl-BE" i="1" baseline="0" dirty="0" err="1">
                <a:sym typeface="Wingdings" panose="05000000000000000000" pitchFamily="2" charset="2"/>
              </a:rPr>
              <a:t>une</a:t>
            </a:r>
            <a:r>
              <a:rPr lang="nl-BE" i="1" baseline="0" dirty="0">
                <a:sym typeface="Wingdings" panose="05000000000000000000" pitchFamily="2" charset="2"/>
              </a:rPr>
              <a:t> </a:t>
            </a:r>
            <a:r>
              <a:rPr lang="nl-BE" i="1" baseline="0" dirty="0" err="1">
                <a:sym typeface="Wingdings" panose="05000000000000000000" pitchFamily="2" charset="2"/>
              </a:rPr>
              <a:t>formation</a:t>
            </a:r>
            <a:r>
              <a:rPr lang="nl-BE" i="1" baseline="0" dirty="0">
                <a:sym typeface="Wingdings" panose="05000000000000000000" pitchFamily="2" charset="2"/>
              </a:rPr>
              <a:t> </a:t>
            </a:r>
            <a:r>
              <a:rPr lang="nl-BE" i="1" baseline="0" dirty="0" err="1">
                <a:sym typeface="Wingdings" panose="05000000000000000000" pitchFamily="2" charset="2"/>
              </a:rPr>
              <a:t>specifique</a:t>
            </a:r>
            <a:r>
              <a:rPr lang="nl-BE" i="1" baseline="0" dirty="0">
                <a:sym typeface="Wingdings" panose="05000000000000000000" pitchFamily="2" charset="2"/>
              </a:rPr>
              <a:t> de Tracimat, </a:t>
            </a:r>
            <a:r>
              <a:rPr lang="nl-BE" i="1" baseline="0" dirty="0" err="1">
                <a:sym typeface="Wingdings" panose="05000000000000000000" pitchFamily="2" charset="2"/>
              </a:rPr>
              <a:t>il</a:t>
            </a:r>
            <a:r>
              <a:rPr lang="nl-BE" i="1" baseline="0" dirty="0">
                <a:sym typeface="Wingdings" panose="05000000000000000000" pitchFamily="2" charset="2"/>
              </a:rPr>
              <a:t> </a:t>
            </a:r>
            <a:r>
              <a:rPr lang="nl-BE" i="1" baseline="0" dirty="0" err="1">
                <a:sym typeface="Wingdings" panose="05000000000000000000" pitchFamily="2" charset="2"/>
              </a:rPr>
              <a:t>faut</a:t>
            </a:r>
            <a:r>
              <a:rPr lang="nl-BE" i="1" baseline="0" dirty="0">
                <a:sym typeface="Wingdings" panose="05000000000000000000" pitchFamily="2" charset="2"/>
              </a:rPr>
              <a:t> </a:t>
            </a:r>
            <a:r>
              <a:rPr lang="nl-BE" i="1" baseline="0" dirty="0" err="1">
                <a:sym typeface="Wingdings" panose="05000000000000000000" pitchFamily="2" charset="2"/>
              </a:rPr>
              <a:t>demontrer</a:t>
            </a:r>
            <a:r>
              <a:rPr lang="nl-BE" i="1" baseline="0" dirty="0">
                <a:sym typeface="Wingdings" panose="05000000000000000000" pitchFamily="2" charset="2"/>
              </a:rPr>
              <a:t> </a:t>
            </a:r>
            <a:r>
              <a:rPr lang="nl-BE" i="1" baseline="0" dirty="0" err="1">
                <a:sym typeface="Wingdings" panose="05000000000000000000" pitchFamily="2" charset="2"/>
              </a:rPr>
              <a:t>une</a:t>
            </a:r>
            <a:r>
              <a:rPr lang="nl-BE" i="1" baseline="0" dirty="0">
                <a:sym typeface="Wingdings" panose="05000000000000000000" pitchFamily="2" charset="2"/>
              </a:rPr>
              <a:t> </a:t>
            </a:r>
            <a:r>
              <a:rPr lang="nl-BE" i="1" baseline="0" dirty="0" err="1">
                <a:sym typeface="Wingdings" panose="05000000000000000000" pitchFamily="2" charset="2"/>
              </a:rPr>
              <a:t>certaine</a:t>
            </a:r>
            <a:r>
              <a:rPr lang="nl-BE" i="1" baseline="0" dirty="0">
                <a:sym typeface="Wingdings" panose="05000000000000000000" pitchFamily="2" charset="2"/>
              </a:rPr>
              <a:t> </a:t>
            </a:r>
            <a:r>
              <a:rPr lang="nl-BE" i="1" baseline="0" dirty="0" err="1">
                <a:sym typeface="Wingdings" panose="05000000000000000000" pitchFamily="2" charset="2"/>
              </a:rPr>
              <a:t>experience</a:t>
            </a:r>
            <a:r>
              <a:rPr lang="nl-BE" i="1" baseline="0" dirty="0">
                <a:sym typeface="Wingdings" panose="05000000000000000000" pitchFamily="2" charset="2"/>
              </a:rPr>
              <a:t> et </a:t>
            </a:r>
            <a:r>
              <a:rPr lang="nl-BE" i="1" baseline="0" dirty="0" err="1">
                <a:sym typeface="Wingdings" panose="05000000000000000000" pitchFamily="2" charset="2"/>
              </a:rPr>
              <a:t>il</a:t>
            </a:r>
            <a:r>
              <a:rPr lang="nl-BE" i="1" baseline="0" dirty="0">
                <a:sym typeface="Wingdings" panose="05000000000000000000" pitchFamily="2" charset="2"/>
              </a:rPr>
              <a:t> </a:t>
            </a:r>
            <a:r>
              <a:rPr lang="nl-BE" i="1" baseline="0" dirty="0" err="1">
                <a:sym typeface="Wingdings" panose="05000000000000000000" pitchFamily="2" charset="2"/>
              </a:rPr>
              <a:t>faut</a:t>
            </a:r>
            <a:r>
              <a:rPr lang="nl-BE" i="1" baseline="0" dirty="0">
                <a:sym typeface="Wingdings" panose="05000000000000000000" pitchFamily="2" charset="2"/>
              </a:rPr>
              <a:t> </a:t>
            </a:r>
            <a:r>
              <a:rPr lang="nl-BE" i="1" baseline="0" dirty="0" err="1">
                <a:sym typeface="Wingdings" panose="05000000000000000000" pitchFamily="2" charset="2"/>
              </a:rPr>
              <a:t>avoir</a:t>
            </a:r>
            <a:r>
              <a:rPr lang="nl-BE" i="1" baseline="0" dirty="0">
                <a:sym typeface="Wingdings" panose="05000000000000000000" pitchFamily="2" charset="2"/>
              </a:rPr>
              <a:t> </a:t>
            </a:r>
            <a:r>
              <a:rPr lang="nl-BE" i="1" baseline="0" dirty="0" err="1">
                <a:sym typeface="Wingdings" panose="05000000000000000000" pitchFamily="2" charset="2"/>
              </a:rPr>
              <a:t>un</a:t>
            </a:r>
            <a:r>
              <a:rPr lang="nl-BE" i="1" baseline="0" dirty="0">
                <a:sym typeface="Wingdings" panose="05000000000000000000" pitchFamily="2" charset="2"/>
              </a:rPr>
              <a:t> </a:t>
            </a:r>
            <a:r>
              <a:rPr lang="nl-BE" i="1" baseline="0" dirty="0" err="1">
                <a:sym typeface="Wingdings" panose="05000000000000000000" pitchFamily="2" charset="2"/>
              </a:rPr>
              <a:t>assurance</a:t>
            </a:r>
            <a:r>
              <a:rPr lang="nl-BE" i="1" baseline="0" dirty="0">
                <a:sym typeface="Wingdings" panose="05000000000000000000" pitchFamily="2" charset="2"/>
              </a:rPr>
              <a:t> </a:t>
            </a:r>
            <a:r>
              <a:rPr lang="nl-BE" i="1" baseline="0" dirty="0" err="1">
                <a:sym typeface="Wingdings" panose="05000000000000000000" pitchFamily="2" charset="2"/>
              </a:rPr>
              <a:t>responsabilite</a:t>
            </a:r>
            <a:r>
              <a:rPr lang="nl-BE" i="1" baseline="0" dirty="0">
                <a:sym typeface="Wingdings" panose="05000000000000000000" pitchFamily="2" charset="2"/>
              </a:rPr>
              <a:t> </a:t>
            </a:r>
            <a:r>
              <a:rPr lang="nl-BE" i="1" baseline="0" dirty="0" err="1">
                <a:sym typeface="Wingdings" panose="05000000000000000000" pitchFamily="2" charset="2"/>
              </a:rPr>
              <a:t>professionelle</a:t>
            </a:r>
            <a:endParaRPr lang="nl-BE" i="1" baseline="0" dirty="0">
              <a:sym typeface="Wingdings" panose="05000000000000000000" pitchFamily="2" charset="2"/>
            </a:endParaRPr>
          </a:p>
          <a:p>
            <a:r>
              <a:rPr lang="nl-BE" i="1" baseline="0" dirty="0" err="1">
                <a:sym typeface="Wingdings" panose="05000000000000000000" pitchFamily="2" charset="2"/>
              </a:rPr>
              <a:t>L’idee</a:t>
            </a:r>
            <a:r>
              <a:rPr lang="nl-BE" i="1" baseline="0" dirty="0">
                <a:sym typeface="Wingdings" panose="05000000000000000000" pitchFamily="2" charset="2"/>
              </a:rPr>
              <a:t> </a:t>
            </a:r>
            <a:r>
              <a:rPr lang="nl-BE" i="1" baseline="0" dirty="0" err="1">
                <a:sym typeface="Wingdings" panose="05000000000000000000" pitchFamily="2" charset="2"/>
              </a:rPr>
              <a:t>c’eest</a:t>
            </a:r>
            <a:r>
              <a:rPr lang="nl-BE" i="1" baseline="0" dirty="0">
                <a:sym typeface="Wingdings" panose="05000000000000000000" pitchFamily="2" charset="2"/>
              </a:rPr>
              <a:t> de </a:t>
            </a:r>
            <a:r>
              <a:rPr lang="nl-BE" i="1" baseline="0" dirty="0" err="1">
                <a:sym typeface="Wingdings" panose="05000000000000000000" pitchFamily="2" charset="2"/>
              </a:rPr>
              <a:t>ajouter</a:t>
            </a:r>
            <a:r>
              <a:rPr lang="nl-BE" i="1" baseline="0" dirty="0">
                <a:sym typeface="Wingdings" panose="05000000000000000000" pitchFamily="2" charset="2"/>
              </a:rPr>
              <a:t> </a:t>
            </a:r>
            <a:r>
              <a:rPr lang="nl-BE" i="1" baseline="0" dirty="0" err="1">
                <a:sym typeface="Wingdings" panose="05000000000000000000" pitchFamily="2" charset="2"/>
              </a:rPr>
              <a:t>l’inventair</a:t>
            </a:r>
            <a:r>
              <a:rPr lang="nl-BE" i="1" baseline="0" dirty="0">
                <a:sym typeface="Wingdings" panose="05000000000000000000" pitchFamily="2" charset="2"/>
              </a:rPr>
              <a:t> au </a:t>
            </a:r>
            <a:r>
              <a:rPr lang="nl-BE" i="1" baseline="0" dirty="0" err="1">
                <a:sym typeface="Wingdings" panose="05000000000000000000" pitchFamily="2" charset="2"/>
              </a:rPr>
              <a:t>demande</a:t>
            </a:r>
            <a:r>
              <a:rPr lang="nl-BE" i="1" baseline="0" dirty="0">
                <a:sym typeface="Wingdings" panose="05000000000000000000" pitchFamily="2" charset="2"/>
              </a:rPr>
              <a:t> </a:t>
            </a:r>
            <a:r>
              <a:rPr lang="nl-BE" i="1" baseline="0" dirty="0" err="1">
                <a:sym typeface="Wingdings" panose="05000000000000000000" pitchFamily="2" charset="2"/>
              </a:rPr>
              <a:t>d’offre</a:t>
            </a:r>
            <a:endParaRPr lang="nl-BE" i="1" baseline="0" dirty="0">
              <a:sym typeface="Wingdings" panose="05000000000000000000" pitchFamily="2" charset="2"/>
            </a:endParaRPr>
          </a:p>
          <a:p>
            <a:endParaRPr lang="nl-BE" i="1" baseline="0" dirty="0">
              <a:sym typeface="Wingdings" panose="05000000000000000000" pitchFamily="2" charset="2"/>
            </a:endParaRPr>
          </a:p>
          <a:p>
            <a:r>
              <a:rPr lang="nl-BE" i="1" baseline="0" dirty="0">
                <a:sym typeface="Wingdings" panose="05000000000000000000" pitchFamily="2" charset="2"/>
              </a:rPr>
              <a:t>Overgang volgende slide: gevolgd door tracering en attestering tijdens de werken</a:t>
            </a:r>
            <a:endParaRPr lang="nl-BE" i="1" dirty="0"/>
          </a:p>
          <a:p>
            <a:endParaRPr lang="nl-BE" i="1" dirty="0"/>
          </a:p>
        </p:txBody>
      </p:sp>
      <p:sp>
        <p:nvSpPr>
          <p:cNvPr id="4" name="Tijdelijke aanduiding voor dianummer 3"/>
          <p:cNvSpPr>
            <a:spLocks noGrp="1"/>
          </p:cNvSpPr>
          <p:nvPr>
            <p:ph type="sldNum" sz="quarter" idx="10"/>
          </p:nvPr>
        </p:nvSpPr>
        <p:spPr/>
        <p:txBody>
          <a:bodyPr/>
          <a:lstStyle/>
          <a:p>
            <a:pPr defTabSz="882213">
              <a:defRPr/>
            </a:pPr>
            <a:fld id="{6CE20EF7-38DD-478E-8B1D-A9D859E6E0AA}" type="slidenum">
              <a:rPr lang="nl-BE" sz="1200">
                <a:solidFill>
                  <a:prstClr val="black"/>
                </a:solidFill>
                <a:latin typeface="Arial" charset="0"/>
                <a:cs typeface="Arial" charset="0"/>
              </a:rPr>
              <a:pPr defTabSz="882213">
                <a:defRPr/>
              </a:pPr>
              <a:t>9</a:t>
            </a:fld>
            <a:endParaRPr lang="nl-BE" sz="1200">
              <a:solidFill>
                <a:prstClr val="black"/>
              </a:solidFill>
              <a:latin typeface="Arial" charset="0"/>
              <a:cs typeface="Arial" charset="0"/>
            </a:endParaRPr>
          </a:p>
        </p:txBody>
      </p:sp>
    </p:spTree>
    <p:extLst>
      <p:ext uri="{BB962C8B-B14F-4D97-AF65-F5344CB8AC3E}">
        <p14:creationId xmlns:p14="http://schemas.microsoft.com/office/powerpoint/2010/main" val="1790294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Espace réservé du titre 2"/>
          <p:cNvSpPr>
            <a:spLocks noGrp="1"/>
          </p:cNvSpPr>
          <p:nvPr>
            <p:ph type="title" hasCustomPrompt="1"/>
          </p:nvPr>
        </p:nvSpPr>
        <p:spPr>
          <a:xfrm>
            <a:off x="889670" y="1844824"/>
            <a:ext cx="7498754" cy="1008112"/>
          </a:xfrm>
          <a:prstGeom prst="rect">
            <a:avLst/>
          </a:prstGeom>
        </p:spPr>
        <p:txBody>
          <a:bodyPr vert="horz" lIns="91440" tIns="45720" rIns="91440" bIns="45720" rtlCol="0" anchor="ctr">
            <a:normAutofit/>
          </a:bodyPr>
          <a:lstStyle>
            <a:lvl1pPr algn="ctr">
              <a:defRPr sz="4000" b="0" baseline="0">
                <a:solidFill>
                  <a:srgbClr val="4D4D4D"/>
                </a:solidFill>
              </a:defRPr>
            </a:lvl1pPr>
          </a:lstStyle>
          <a:p>
            <a:r>
              <a:rPr lang="fr-FR" dirty="0"/>
              <a:t>Titre</a:t>
            </a:r>
          </a:p>
        </p:txBody>
      </p:sp>
      <p:sp>
        <p:nvSpPr>
          <p:cNvPr id="28" name="Espace réservé du texte 27"/>
          <p:cNvSpPr>
            <a:spLocks noGrp="1"/>
          </p:cNvSpPr>
          <p:nvPr>
            <p:ph type="body" sz="quarter" idx="12" hasCustomPrompt="1"/>
          </p:nvPr>
        </p:nvSpPr>
        <p:spPr>
          <a:xfrm>
            <a:off x="900115" y="2995861"/>
            <a:ext cx="7488311" cy="865188"/>
          </a:xfrm>
          <a:prstGeom prst="rect">
            <a:avLst/>
          </a:prstGeom>
        </p:spPr>
        <p:txBody>
          <a:bodyPr anchor="ctr" anchorCtr="0">
            <a:normAutofit/>
          </a:bodyPr>
          <a:lstStyle>
            <a:lvl1pPr marL="0" indent="0" algn="ctr">
              <a:buFontTx/>
              <a:buNone/>
              <a:defRPr sz="3000">
                <a:solidFill>
                  <a:schemeClr val="bg1"/>
                </a:solidFill>
                <a:latin typeface="Trebuchet MS" panose="020B0603020202020204" pitchFamily="34" charset="0"/>
              </a:defRPr>
            </a:lvl1pPr>
          </a:lstStyle>
          <a:p>
            <a:pPr lvl="0"/>
            <a:r>
              <a:rPr lang="fr-FR" dirty="0"/>
              <a:t>Sous titre</a:t>
            </a:r>
          </a:p>
        </p:txBody>
      </p:sp>
      <p:sp>
        <p:nvSpPr>
          <p:cNvPr id="5" name="Espace réservé du texte 4"/>
          <p:cNvSpPr>
            <a:spLocks noGrp="1"/>
          </p:cNvSpPr>
          <p:nvPr>
            <p:ph type="body" sz="quarter" idx="15" hasCustomPrompt="1"/>
          </p:nvPr>
        </p:nvSpPr>
        <p:spPr>
          <a:xfrm>
            <a:off x="179512" y="6237312"/>
            <a:ext cx="3240360" cy="432048"/>
          </a:xfrm>
          <a:prstGeom prst="rect">
            <a:avLst/>
          </a:prstGeom>
        </p:spPr>
        <p:txBody>
          <a:bodyPr anchor="ctr" anchorCtr="0"/>
          <a:lstStyle>
            <a:lvl1pPr marL="0" indent="0" algn="ctr">
              <a:buNone/>
              <a:defRPr sz="1100" baseline="0">
                <a:solidFill>
                  <a:srgbClr val="898989"/>
                </a:solidFill>
              </a:defRPr>
            </a:lvl1pPr>
          </a:lstStyle>
          <a:p>
            <a:pPr lvl="0"/>
            <a:r>
              <a:rPr lang="fr-FR" dirty="0"/>
              <a:t>Nom intervenant</a:t>
            </a:r>
          </a:p>
        </p:txBody>
      </p:sp>
    </p:spTree>
    <p:extLst>
      <p:ext uri="{BB962C8B-B14F-4D97-AF65-F5344CB8AC3E}">
        <p14:creationId xmlns:p14="http://schemas.microsoft.com/office/powerpoint/2010/main" val="52901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1878" y="4800456"/>
            <a:ext cx="5486943" cy="567300"/>
          </a:xfrm>
        </p:spPr>
        <p:txBody>
          <a:bodyPr anchor="b"/>
          <a:lstStyle>
            <a:lvl1pPr algn="l">
              <a:defRPr sz="1710" b="1"/>
            </a:lvl1pPr>
          </a:lstStyle>
          <a:p>
            <a:r>
              <a:rPr lang="nl-NL"/>
              <a:t>Klik om de stijl te bewerken</a:t>
            </a:r>
            <a:endParaRPr lang="nl-BE"/>
          </a:p>
        </p:txBody>
      </p:sp>
      <p:sp>
        <p:nvSpPr>
          <p:cNvPr id="3" name="Tijdelijke aanduiding voor afbeelding 2"/>
          <p:cNvSpPr>
            <a:spLocks noGrp="1"/>
          </p:cNvSpPr>
          <p:nvPr>
            <p:ph type="pic" idx="1"/>
          </p:nvPr>
        </p:nvSpPr>
        <p:spPr>
          <a:xfrm>
            <a:off x="1791878" y="613376"/>
            <a:ext cx="5486943" cy="4113648"/>
          </a:xfrm>
        </p:spPr>
        <p:txBody>
          <a:bodyPr/>
          <a:lstStyle>
            <a:lvl1pPr marL="0" indent="0">
              <a:buNone/>
              <a:defRPr sz="2651"/>
            </a:lvl1pPr>
            <a:lvl2pPr marL="381340" indent="0">
              <a:buNone/>
              <a:defRPr sz="2309"/>
            </a:lvl2pPr>
            <a:lvl3pPr marL="762678" indent="0">
              <a:buNone/>
              <a:defRPr sz="1967"/>
            </a:lvl3pPr>
            <a:lvl4pPr marL="1144018" indent="0">
              <a:buNone/>
              <a:defRPr sz="1710"/>
            </a:lvl4pPr>
            <a:lvl5pPr marL="1525357" indent="0">
              <a:buNone/>
              <a:defRPr sz="1710"/>
            </a:lvl5pPr>
            <a:lvl6pPr marL="1906697" indent="0">
              <a:buNone/>
              <a:defRPr sz="1710"/>
            </a:lvl6pPr>
            <a:lvl7pPr marL="2288035" indent="0">
              <a:buNone/>
              <a:defRPr sz="1710"/>
            </a:lvl7pPr>
            <a:lvl8pPr marL="2669374" indent="0">
              <a:buNone/>
              <a:defRPr sz="1710"/>
            </a:lvl8pPr>
            <a:lvl9pPr marL="3050714" indent="0">
              <a:buNone/>
              <a:defRPr sz="1710"/>
            </a:lvl9pPr>
          </a:lstStyle>
          <a:p>
            <a:pPr lvl="0"/>
            <a:endParaRPr lang="nl-BE" noProof="0"/>
          </a:p>
        </p:txBody>
      </p:sp>
      <p:sp>
        <p:nvSpPr>
          <p:cNvPr id="4" name="Tijdelijke aanduiding voor tekst 3"/>
          <p:cNvSpPr>
            <a:spLocks noGrp="1"/>
          </p:cNvSpPr>
          <p:nvPr>
            <p:ph type="body" sz="half" idx="2"/>
          </p:nvPr>
        </p:nvSpPr>
        <p:spPr>
          <a:xfrm>
            <a:off x="1791878" y="5367757"/>
            <a:ext cx="5486943" cy="804876"/>
          </a:xfrm>
        </p:spPr>
        <p:txBody>
          <a:bodyPr/>
          <a:lstStyle>
            <a:lvl1pPr marL="0" indent="0">
              <a:buNone/>
              <a:defRPr sz="1197"/>
            </a:lvl1pPr>
            <a:lvl2pPr marL="381340" indent="0">
              <a:buNone/>
              <a:defRPr sz="1026"/>
            </a:lvl2pPr>
            <a:lvl3pPr marL="762678" indent="0">
              <a:buNone/>
              <a:defRPr sz="855"/>
            </a:lvl3pPr>
            <a:lvl4pPr marL="1144018" indent="0">
              <a:buNone/>
              <a:defRPr sz="770"/>
            </a:lvl4pPr>
            <a:lvl5pPr marL="1525357" indent="0">
              <a:buNone/>
              <a:defRPr sz="770"/>
            </a:lvl5pPr>
            <a:lvl6pPr marL="1906697" indent="0">
              <a:buNone/>
              <a:defRPr sz="770"/>
            </a:lvl6pPr>
            <a:lvl7pPr marL="2288035" indent="0">
              <a:buNone/>
              <a:defRPr sz="770"/>
            </a:lvl7pPr>
            <a:lvl8pPr marL="2669374" indent="0">
              <a:buNone/>
              <a:defRPr sz="770"/>
            </a:lvl8pPr>
            <a:lvl9pPr marL="3050714" indent="0">
              <a:buNone/>
              <a:defRPr sz="770"/>
            </a:lvl9pPr>
          </a:lstStyle>
          <a:p>
            <a:pPr lvl="0"/>
            <a:r>
              <a:rPr lang="nl-NL"/>
              <a:t>Klik om de modelstijlen te bewerken</a:t>
            </a:r>
          </a:p>
        </p:txBody>
      </p:sp>
    </p:spTree>
    <p:extLst>
      <p:ext uri="{BB962C8B-B14F-4D97-AF65-F5344CB8AC3E}">
        <p14:creationId xmlns:p14="http://schemas.microsoft.com/office/powerpoint/2010/main" val="406452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305173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13653" y="357083"/>
            <a:ext cx="2072876" cy="366009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395029" y="357083"/>
            <a:ext cx="6088307" cy="366009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879765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457472" y="397400"/>
            <a:ext cx="7570678" cy="1006455"/>
          </a:xfrm>
        </p:spPr>
        <p:txBody>
          <a:bodyPr/>
          <a:lstStyle/>
          <a:p>
            <a:r>
              <a:rPr lang="nl-NL"/>
              <a:t>Klik om de stijl te bewerken</a:t>
            </a:r>
            <a:endParaRPr lang="nl-BE"/>
          </a:p>
        </p:txBody>
      </p:sp>
      <p:sp>
        <p:nvSpPr>
          <p:cNvPr id="3" name="Tijdelijke aanduiding voor SmartArt 2"/>
          <p:cNvSpPr>
            <a:spLocks noGrp="1"/>
          </p:cNvSpPr>
          <p:nvPr>
            <p:ph type="dgm" idx="1"/>
          </p:nvPr>
        </p:nvSpPr>
        <p:spPr>
          <a:xfrm>
            <a:off x="2294145" y="1484486"/>
            <a:ext cx="6392384" cy="4896925"/>
          </a:xfrm>
        </p:spPr>
        <p:txBody>
          <a:bodyPr/>
          <a:lstStyle/>
          <a:p>
            <a:pPr lvl="0"/>
            <a:endParaRPr lang="nl-BE" noProof="0"/>
          </a:p>
        </p:txBody>
      </p:sp>
    </p:spTree>
    <p:extLst>
      <p:ext uri="{BB962C8B-B14F-4D97-AF65-F5344CB8AC3E}">
        <p14:creationId xmlns:p14="http://schemas.microsoft.com/office/powerpoint/2010/main" val="1779734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472" y="397400"/>
            <a:ext cx="7570678" cy="1006455"/>
          </a:xfrm>
        </p:spPr>
        <p:txBody>
          <a:bodyPr/>
          <a:lstStyle/>
          <a:p>
            <a:r>
              <a:rPr lang="nl-NL"/>
              <a:t>Klik om de stijl te bewerken</a:t>
            </a:r>
            <a:endParaRPr lang="nl-BE"/>
          </a:p>
        </p:txBody>
      </p:sp>
      <p:sp>
        <p:nvSpPr>
          <p:cNvPr id="3" name="Tijdelijke aanduiding voor tabel 2"/>
          <p:cNvSpPr>
            <a:spLocks noGrp="1"/>
          </p:cNvSpPr>
          <p:nvPr>
            <p:ph type="tbl" idx="1"/>
          </p:nvPr>
        </p:nvSpPr>
        <p:spPr>
          <a:xfrm>
            <a:off x="2294145" y="1484486"/>
            <a:ext cx="6392384" cy="4896925"/>
          </a:xfrm>
        </p:spPr>
        <p:txBody>
          <a:bodyPr/>
          <a:lstStyle/>
          <a:p>
            <a:pPr lvl="0"/>
            <a:endParaRPr lang="nl-BE" noProof="0"/>
          </a:p>
        </p:txBody>
      </p:sp>
    </p:spTree>
    <p:extLst>
      <p:ext uri="{BB962C8B-B14F-4D97-AF65-F5344CB8AC3E}">
        <p14:creationId xmlns:p14="http://schemas.microsoft.com/office/powerpoint/2010/main" val="403441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472" y="397400"/>
            <a:ext cx="7570678" cy="1006455"/>
          </a:xfr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2294145" y="1484485"/>
            <a:ext cx="6392384" cy="237863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2294145" y="4001340"/>
            <a:ext cx="6392384" cy="238007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559935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473" y="397398"/>
            <a:ext cx="8229057" cy="598401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05141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7" descr="AfbeeldingTitel2 (543x418 - 20k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79" y="881187"/>
            <a:ext cx="3384204" cy="260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4067017" y="1167720"/>
            <a:ext cx="4608652" cy="2195769"/>
          </a:xfrm>
          <a:extLst/>
        </p:spPr>
        <p:txBody>
          <a:bodyPr anchor="t"/>
          <a:lstStyle>
            <a:lvl1pPr>
              <a:defRPr sz="3164" b="0"/>
            </a:lvl1pPr>
          </a:lstStyle>
          <a:p>
            <a:pPr lvl="0"/>
            <a:r>
              <a:rPr lang="nl-NL" noProof="0"/>
              <a:t>Klik hier om een titel te maken</a:t>
            </a:r>
          </a:p>
        </p:txBody>
      </p:sp>
      <p:sp>
        <p:nvSpPr>
          <p:cNvPr id="5123" name="Rectangle 3"/>
          <p:cNvSpPr>
            <a:spLocks noGrp="1" noChangeArrowheads="1"/>
          </p:cNvSpPr>
          <p:nvPr>
            <p:ph type="subTitle" idx="1"/>
          </p:nvPr>
        </p:nvSpPr>
        <p:spPr>
          <a:xfrm>
            <a:off x="540280" y="3625539"/>
            <a:ext cx="8135391" cy="1674545"/>
          </a:xfrm>
          <a:extLst/>
        </p:spPr>
        <p:txBody>
          <a:bodyPr/>
          <a:lstStyle>
            <a:lvl1pPr marL="0" indent="0" algn="ctr">
              <a:buClr>
                <a:schemeClr val="accent1"/>
              </a:buClr>
              <a:buSzPct val="65000"/>
              <a:buFont typeface="Wingdings" pitchFamily="2" charset="2"/>
              <a:buNone/>
              <a:defRPr sz="3164" b="1">
                <a:solidFill>
                  <a:srgbClr val="3B812F"/>
                </a:solidFill>
                <a:latin typeface="Garamond" pitchFamily="18" charset="0"/>
              </a:defRPr>
            </a:lvl1pPr>
          </a:lstStyle>
          <a:p>
            <a:pPr lvl="0"/>
            <a:r>
              <a:rPr lang="nl-NL" noProof="0"/>
              <a:t>Klik om een ondertitel te maken</a:t>
            </a:r>
          </a:p>
        </p:txBody>
      </p:sp>
    </p:spTree>
    <p:extLst>
      <p:ext uri="{BB962C8B-B14F-4D97-AF65-F5344CB8AC3E}">
        <p14:creationId xmlns:p14="http://schemas.microsoft.com/office/powerpoint/2010/main" val="2106007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769076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183" y="4407380"/>
            <a:ext cx="7772943" cy="1362097"/>
          </a:xfrm>
        </p:spPr>
        <p:txBody>
          <a:bodyPr anchor="t"/>
          <a:lstStyle>
            <a:lvl1pPr algn="l">
              <a:defRPr sz="3420" b="1" cap="all"/>
            </a:lvl1pPr>
          </a:lstStyle>
          <a:p>
            <a:r>
              <a:rPr lang="nl-NL"/>
              <a:t>Klik om de stijl te bewerken</a:t>
            </a:r>
            <a:endParaRPr lang="nl-BE"/>
          </a:p>
        </p:txBody>
      </p:sp>
      <p:sp>
        <p:nvSpPr>
          <p:cNvPr id="3" name="Tijdelijke aanduiding voor tekst 2"/>
          <p:cNvSpPr>
            <a:spLocks noGrp="1"/>
          </p:cNvSpPr>
          <p:nvPr>
            <p:ph type="body" idx="1"/>
          </p:nvPr>
        </p:nvSpPr>
        <p:spPr>
          <a:xfrm>
            <a:off x="722183" y="2907058"/>
            <a:ext cx="7772943" cy="1500322"/>
          </a:xfrm>
        </p:spPr>
        <p:txBody>
          <a:bodyPr anchor="b"/>
          <a:lstStyle>
            <a:lvl1pPr marL="0" indent="0">
              <a:buNone/>
              <a:defRPr sz="1796"/>
            </a:lvl1pPr>
            <a:lvl2pPr marL="390815" indent="0">
              <a:buNone/>
              <a:defRPr sz="1539"/>
            </a:lvl2pPr>
            <a:lvl3pPr marL="781627" indent="0">
              <a:buNone/>
              <a:defRPr sz="1368"/>
            </a:lvl3pPr>
            <a:lvl4pPr marL="1172441" indent="0">
              <a:buNone/>
              <a:defRPr sz="1197"/>
            </a:lvl4pPr>
            <a:lvl5pPr marL="1563254" indent="0">
              <a:buNone/>
              <a:defRPr sz="1197"/>
            </a:lvl5pPr>
            <a:lvl6pPr marL="1954069" indent="0">
              <a:buNone/>
              <a:defRPr sz="1197"/>
            </a:lvl6pPr>
            <a:lvl7pPr marL="2344883" indent="0">
              <a:buNone/>
              <a:defRPr sz="1197"/>
            </a:lvl7pPr>
            <a:lvl8pPr marL="2735697" indent="0">
              <a:buNone/>
              <a:defRPr sz="1197"/>
            </a:lvl8pPr>
            <a:lvl9pPr marL="3126510" indent="0">
              <a:buNone/>
              <a:defRPr sz="1197"/>
            </a:lvl9pPr>
          </a:lstStyle>
          <a:p>
            <a:pPr lvl="0"/>
            <a:r>
              <a:rPr lang="nl-NL"/>
              <a:t>Klik om de modelstijlen te bewerken</a:t>
            </a:r>
          </a:p>
        </p:txBody>
      </p:sp>
    </p:spTree>
    <p:extLst>
      <p:ext uri="{BB962C8B-B14F-4D97-AF65-F5344CB8AC3E}">
        <p14:creationId xmlns:p14="http://schemas.microsoft.com/office/powerpoint/2010/main" val="2026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9" descr="AfbeeldingTitel1 (490x481 - 34k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135" y="260613"/>
            <a:ext cx="5956632" cy="584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2"/>
          <p:cNvSpPr>
            <a:spLocks noChangeArrowheads="1"/>
          </p:cNvSpPr>
          <p:nvPr userDrawn="1"/>
        </p:nvSpPr>
        <p:spPr bwMode="auto">
          <a:xfrm>
            <a:off x="381453" y="259173"/>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33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89193" tIns="44596" rIns="89193" bIns="44596"/>
          <a:lstStyle/>
          <a:p>
            <a:pPr marL="0" marR="0" lvl="0" indent="0" algn="l" defTabSz="891917" rtl="0" eaLnBrk="1" fontAlgn="auto" latinLnBrk="0" hangingPunct="1">
              <a:lnSpc>
                <a:spcPct val="100000"/>
              </a:lnSpc>
              <a:spcBef>
                <a:spcPts val="0"/>
              </a:spcBef>
              <a:spcAft>
                <a:spcPts val="0"/>
              </a:spcAft>
              <a:buClrTx/>
              <a:buSzTx/>
              <a:buFontTx/>
              <a:buNone/>
              <a:tabLst/>
              <a:defRPr/>
            </a:pPr>
            <a:endParaRPr kumimoji="0" lang="nl-BE" sz="1539" b="0" i="0" u="none" strike="noStrike" kern="1200" cap="none" spc="0" normalizeH="0" baseline="0" noProof="0">
              <a:ln>
                <a:noFill/>
              </a:ln>
              <a:solidFill>
                <a:srgbClr val="000000"/>
              </a:solidFill>
              <a:effectLst/>
              <a:uLnTx/>
              <a:uFillTx/>
              <a:latin typeface="Arial"/>
              <a:ea typeface="+mn-ea"/>
              <a:cs typeface="Arial"/>
            </a:endParaRPr>
          </a:p>
        </p:txBody>
      </p:sp>
      <p:sp>
        <p:nvSpPr>
          <p:cNvPr id="6" name="Line 16"/>
          <p:cNvSpPr>
            <a:spLocks noChangeShapeType="1"/>
          </p:cNvSpPr>
          <p:nvPr userDrawn="1"/>
        </p:nvSpPr>
        <p:spPr bwMode="auto">
          <a:xfrm flipV="1">
            <a:off x="263148" y="6172046"/>
            <a:ext cx="8485827" cy="586"/>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93" tIns="44596" rIns="89193" bIns="44596"/>
          <a:lstStyle/>
          <a:p>
            <a:pPr marL="0" marR="0" lvl="0" indent="0" algn="l" defTabSz="891917" rtl="0" eaLnBrk="1" fontAlgn="auto" latinLnBrk="0" hangingPunct="1">
              <a:lnSpc>
                <a:spcPct val="100000"/>
              </a:lnSpc>
              <a:spcBef>
                <a:spcPts val="0"/>
              </a:spcBef>
              <a:spcAft>
                <a:spcPts val="0"/>
              </a:spcAft>
              <a:buClrTx/>
              <a:buSzTx/>
              <a:buFontTx/>
              <a:buNone/>
              <a:tabLst/>
              <a:defRPr/>
            </a:pPr>
            <a:endParaRPr kumimoji="0" lang="nl-BE" sz="1539" b="0" i="0" u="none" strike="noStrike" kern="1200" cap="none" spc="0" normalizeH="0" baseline="0" noProof="0">
              <a:ln>
                <a:noFill/>
              </a:ln>
              <a:solidFill>
                <a:srgbClr val="000000"/>
              </a:solidFill>
              <a:effectLst/>
              <a:uLnTx/>
              <a:uFillTx/>
              <a:latin typeface="Arial"/>
              <a:ea typeface="+mn-ea"/>
              <a:cs typeface="Arial"/>
            </a:endParaRPr>
          </a:p>
        </p:txBody>
      </p:sp>
      <p:sp>
        <p:nvSpPr>
          <p:cNvPr id="8" name="Rectangle 18"/>
          <p:cNvSpPr>
            <a:spLocks noChangeArrowheads="1"/>
          </p:cNvSpPr>
          <p:nvPr userDrawn="1"/>
        </p:nvSpPr>
        <p:spPr bwMode="auto">
          <a:xfrm>
            <a:off x="2915873" y="6237426"/>
            <a:ext cx="3456150" cy="38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000" tIns="43500" rIns="87000" bIns="43500" anchor="b"/>
          <a:lstStyle>
            <a:lvl1pPr defTabSz="1042988" eaLnBrk="0" hangingPunct="0">
              <a:defRPr sz="2100">
                <a:solidFill>
                  <a:schemeClr val="tx1"/>
                </a:solidFill>
                <a:latin typeface="Arial" charset="0"/>
                <a:cs typeface="Arial" charset="0"/>
              </a:defRPr>
            </a:lvl1pPr>
            <a:lvl2pPr marL="742950" indent="-285750" defTabSz="1042988" eaLnBrk="0" hangingPunct="0">
              <a:defRPr sz="2100">
                <a:solidFill>
                  <a:schemeClr val="tx1"/>
                </a:solidFill>
                <a:latin typeface="Arial" charset="0"/>
                <a:cs typeface="Arial" charset="0"/>
              </a:defRPr>
            </a:lvl2pPr>
            <a:lvl3pPr marL="1143000" indent="-228600" defTabSz="1042988" eaLnBrk="0" hangingPunct="0">
              <a:defRPr sz="2100">
                <a:solidFill>
                  <a:schemeClr val="tx1"/>
                </a:solidFill>
                <a:latin typeface="Arial" charset="0"/>
                <a:cs typeface="Arial" charset="0"/>
              </a:defRPr>
            </a:lvl3pPr>
            <a:lvl4pPr marL="1600200" indent="-228600" defTabSz="1042988" eaLnBrk="0" hangingPunct="0">
              <a:defRPr sz="2100">
                <a:solidFill>
                  <a:schemeClr val="tx1"/>
                </a:solidFill>
                <a:latin typeface="Arial" charset="0"/>
                <a:cs typeface="Arial" charset="0"/>
              </a:defRPr>
            </a:lvl4pPr>
            <a:lvl5pPr marL="2057400" indent="-228600" defTabSz="1042988"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marL="0" marR="0" lvl="0" indent="0" algn="ctr" defTabSz="891859" rtl="0" eaLnBrk="1" fontAlgn="auto" latinLnBrk="0" hangingPunct="1">
              <a:lnSpc>
                <a:spcPct val="100000"/>
              </a:lnSpc>
              <a:spcBef>
                <a:spcPts val="0"/>
              </a:spcBef>
              <a:spcAft>
                <a:spcPts val="0"/>
              </a:spcAft>
              <a:buClrTx/>
              <a:buSzTx/>
              <a:buFontTx/>
              <a:buNone/>
              <a:tabLst/>
              <a:defRPr/>
            </a:pPr>
            <a:r>
              <a:rPr kumimoji="0" lang="nl-BE" altLang="en-US" sz="1368" b="1" i="0" u="none" strike="noStrike" kern="1200" cap="none" spc="0" normalizeH="0" baseline="0" noProof="0" dirty="0">
                <a:ln>
                  <a:noFill/>
                </a:ln>
                <a:solidFill>
                  <a:srgbClr val="336699"/>
                </a:solidFill>
                <a:effectLst/>
                <a:uLnTx/>
                <a:uFillTx/>
                <a:latin typeface="Garamond" pitchFamily="18" charset="0"/>
                <a:ea typeface="+mn-ea"/>
                <a:cs typeface="Arial" charset="0"/>
              </a:rPr>
              <a:t>Grondbank – gewaarborgd grondverzet</a:t>
            </a:r>
            <a:endParaRPr kumimoji="0" lang="nl-NL" altLang="en-US" sz="1368" b="1" i="0" u="none" strike="noStrike" kern="1200" cap="none" spc="0" normalizeH="0" baseline="0" noProof="0" dirty="0">
              <a:ln>
                <a:noFill/>
              </a:ln>
              <a:solidFill>
                <a:srgbClr val="336699"/>
              </a:solidFill>
              <a:effectLst/>
              <a:uLnTx/>
              <a:uFillTx/>
              <a:latin typeface="Garamond" pitchFamily="18" charset="0"/>
              <a:ea typeface="+mn-ea"/>
              <a:cs typeface="Arial" charset="0"/>
            </a:endParaRPr>
          </a:p>
        </p:txBody>
      </p:sp>
      <p:sp>
        <p:nvSpPr>
          <p:cNvPr id="18442" name="Rectangle 10"/>
          <p:cNvSpPr>
            <a:spLocks noGrp="1" noChangeArrowheads="1"/>
          </p:cNvSpPr>
          <p:nvPr>
            <p:ph type="ctrTitle"/>
          </p:nvPr>
        </p:nvSpPr>
        <p:spPr>
          <a:xfrm>
            <a:off x="4018147" y="908547"/>
            <a:ext cx="4679242" cy="1511841"/>
          </a:xfrm>
          <a:extLst>
            <a:ext uri="{91240B29-F687-4F45-9708-019B960494DF}">
              <a14:hiddenLine xmlns:a14="http://schemas.microsoft.com/office/drawing/2010/main" w="9525" algn="ctr">
                <a:solidFill>
                  <a:schemeClr val="tx1"/>
                </a:solidFill>
                <a:miter lim="800000"/>
                <a:headEnd/>
                <a:tailEnd/>
              </a14:hiddenLine>
            </a:ext>
          </a:extLst>
        </p:spPr>
        <p:txBody>
          <a:bodyPr anchor="t"/>
          <a:lstStyle>
            <a:lvl1pPr>
              <a:defRPr sz="3078">
                <a:solidFill>
                  <a:schemeClr val="accent6"/>
                </a:solidFill>
              </a:defRPr>
            </a:lvl1pPr>
          </a:lstStyle>
          <a:p>
            <a:pPr lvl="0"/>
            <a:r>
              <a:rPr lang="nl-BE" noProof="0" dirty="0"/>
              <a:t>Klik hier om een titel te maken</a:t>
            </a:r>
            <a:endParaRPr lang="nl-NL" noProof="0" dirty="0"/>
          </a:p>
        </p:txBody>
      </p:sp>
      <p:sp>
        <p:nvSpPr>
          <p:cNvPr id="18443" name="Rectangle 11"/>
          <p:cNvSpPr>
            <a:spLocks noGrp="1" noChangeArrowheads="1"/>
          </p:cNvSpPr>
          <p:nvPr>
            <p:ph type="subTitle" idx="1"/>
          </p:nvPr>
        </p:nvSpPr>
        <p:spPr>
          <a:xfrm>
            <a:off x="4633087" y="2565810"/>
            <a:ext cx="4064302" cy="1439849"/>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buClr>
                <a:schemeClr val="accent1"/>
              </a:buClr>
              <a:buSzPct val="65000"/>
              <a:buFont typeface="Wingdings" pitchFamily="2" charset="2"/>
              <a:buNone/>
              <a:defRPr sz="1454" b="1">
                <a:solidFill>
                  <a:srgbClr val="808080"/>
                </a:solidFill>
              </a:defRPr>
            </a:lvl1pPr>
          </a:lstStyle>
          <a:p>
            <a:pPr lvl="0"/>
            <a:r>
              <a:rPr lang="nl-NL" noProof="0"/>
              <a:t>Klik hier om een ondertitel toe te voegen</a:t>
            </a:r>
          </a:p>
        </p:txBody>
      </p:sp>
      <p:pic>
        <p:nvPicPr>
          <p:cNvPr id="13314" name="Picture 2" descr="G:\GRINIS\_nazicht documenten Chris - AFBLIJVEN\GRONDBANK_CMYK(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66864" y="6237358"/>
            <a:ext cx="1611947" cy="52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899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294145" y="1484487"/>
            <a:ext cx="3130354" cy="4896925"/>
          </a:xfrm>
        </p:spPr>
        <p:txBody>
          <a:bodyPr/>
          <a:lstStyle>
            <a:lvl1pPr>
              <a:defRPr sz="2480"/>
            </a:lvl1pPr>
            <a:lvl2pPr>
              <a:defRPr sz="2052"/>
            </a:lvl2pPr>
            <a:lvl3pPr>
              <a:defRPr sz="1796"/>
            </a:lvl3pPr>
            <a:lvl4pPr>
              <a:defRPr sz="1539"/>
            </a:lvl4pPr>
            <a:lvl5pPr>
              <a:defRPr sz="1539"/>
            </a:lvl5pPr>
            <a:lvl6pPr>
              <a:defRPr sz="1539"/>
            </a:lvl6pPr>
            <a:lvl7pPr>
              <a:defRPr sz="1539"/>
            </a:lvl7pPr>
            <a:lvl8pPr>
              <a:defRPr sz="1539"/>
            </a:lvl8pPr>
            <a:lvl9pPr>
              <a:defRPr sz="1539"/>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54817" y="1484487"/>
            <a:ext cx="3131712" cy="4896925"/>
          </a:xfrm>
        </p:spPr>
        <p:txBody>
          <a:bodyPr/>
          <a:lstStyle>
            <a:lvl1pPr>
              <a:defRPr sz="2480"/>
            </a:lvl1pPr>
            <a:lvl2pPr>
              <a:defRPr sz="2052"/>
            </a:lvl2pPr>
            <a:lvl3pPr>
              <a:defRPr sz="1796"/>
            </a:lvl3pPr>
            <a:lvl4pPr>
              <a:defRPr sz="1539"/>
            </a:lvl4pPr>
            <a:lvl5pPr>
              <a:defRPr sz="1539"/>
            </a:lvl5pPr>
            <a:lvl6pPr>
              <a:defRPr sz="1539"/>
            </a:lvl6pPr>
            <a:lvl7pPr>
              <a:defRPr sz="1539"/>
            </a:lvl7pPr>
            <a:lvl8pPr>
              <a:defRPr sz="1539"/>
            </a:lvl8pPr>
            <a:lvl9pPr>
              <a:defRPr sz="1539"/>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142494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474" y="275014"/>
            <a:ext cx="8229057" cy="114324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474" y="1534880"/>
            <a:ext cx="4039867" cy="639293"/>
          </a:xfrm>
        </p:spPr>
        <p:txBody>
          <a:bodyPr anchor="b"/>
          <a:lstStyle>
            <a:lvl1pPr marL="0" indent="0">
              <a:buNone/>
              <a:defRPr sz="2052" b="1"/>
            </a:lvl1pPr>
            <a:lvl2pPr marL="390815" indent="0">
              <a:buNone/>
              <a:defRPr sz="1796" b="1"/>
            </a:lvl2pPr>
            <a:lvl3pPr marL="781627" indent="0">
              <a:buNone/>
              <a:defRPr sz="1539" b="1"/>
            </a:lvl3pPr>
            <a:lvl4pPr marL="1172441" indent="0">
              <a:buNone/>
              <a:defRPr sz="1368" b="1"/>
            </a:lvl4pPr>
            <a:lvl5pPr marL="1563254" indent="0">
              <a:buNone/>
              <a:defRPr sz="1368" b="1"/>
            </a:lvl5pPr>
            <a:lvl6pPr marL="1954069" indent="0">
              <a:buNone/>
              <a:defRPr sz="1368" b="1"/>
            </a:lvl6pPr>
            <a:lvl7pPr marL="2344883" indent="0">
              <a:buNone/>
              <a:defRPr sz="1368" b="1"/>
            </a:lvl7pPr>
            <a:lvl8pPr marL="2735697" indent="0">
              <a:buNone/>
              <a:defRPr sz="1368" b="1"/>
            </a:lvl8pPr>
            <a:lvl9pPr marL="3126510" indent="0">
              <a:buNone/>
              <a:defRPr sz="1368" b="1"/>
            </a:lvl9pPr>
          </a:lstStyle>
          <a:p>
            <a:pPr lvl="0"/>
            <a:r>
              <a:rPr lang="nl-NL"/>
              <a:t>Klik om de modelstijlen te bewerken</a:t>
            </a:r>
          </a:p>
        </p:txBody>
      </p:sp>
      <p:sp>
        <p:nvSpPr>
          <p:cNvPr id="4" name="Tijdelijke aanduiding voor inhoud 3"/>
          <p:cNvSpPr>
            <a:spLocks noGrp="1"/>
          </p:cNvSpPr>
          <p:nvPr>
            <p:ph sz="half" idx="2"/>
          </p:nvPr>
        </p:nvSpPr>
        <p:spPr>
          <a:xfrm>
            <a:off x="457474" y="2174174"/>
            <a:ext cx="4039867" cy="3952385"/>
          </a:xfrm>
        </p:spPr>
        <p:txBody>
          <a:bodyPr/>
          <a:lstStyle>
            <a:lvl1pPr>
              <a:defRPr sz="2052"/>
            </a:lvl1pPr>
            <a:lvl2pPr>
              <a:defRPr sz="1796"/>
            </a:lvl2pPr>
            <a:lvl3pPr>
              <a:defRPr sz="1539"/>
            </a:lvl3pPr>
            <a:lvl4pPr>
              <a:defRPr sz="1368"/>
            </a:lvl4pPr>
            <a:lvl5pPr>
              <a:defRPr sz="1368"/>
            </a:lvl5pPr>
            <a:lvl6pPr>
              <a:defRPr sz="1368"/>
            </a:lvl6pPr>
            <a:lvl7pPr>
              <a:defRPr sz="1368"/>
            </a:lvl7pPr>
            <a:lvl8pPr>
              <a:defRPr sz="1368"/>
            </a:lvl8pPr>
            <a:lvl9pPr>
              <a:defRPr sz="136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306" y="1534880"/>
            <a:ext cx="4041225" cy="639293"/>
          </a:xfrm>
        </p:spPr>
        <p:txBody>
          <a:bodyPr anchor="b"/>
          <a:lstStyle>
            <a:lvl1pPr marL="0" indent="0">
              <a:buNone/>
              <a:defRPr sz="2052" b="1"/>
            </a:lvl1pPr>
            <a:lvl2pPr marL="390815" indent="0">
              <a:buNone/>
              <a:defRPr sz="1796" b="1"/>
            </a:lvl2pPr>
            <a:lvl3pPr marL="781627" indent="0">
              <a:buNone/>
              <a:defRPr sz="1539" b="1"/>
            </a:lvl3pPr>
            <a:lvl4pPr marL="1172441" indent="0">
              <a:buNone/>
              <a:defRPr sz="1368" b="1"/>
            </a:lvl4pPr>
            <a:lvl5pPr marL="1563254" indent="0">
              <a:buNone/>
              <a:defRPr sz="1368" b="1"/>
            </a:lvl5pPr>
            <a:lvl6pPr marL="1954069" indent="0">
              <a:buNone/>
              <a:defRPr sz="1368" b="1"/>
            </a:lvl6pPr>
            <a:lvl7pPr marL="2344883" indent="0">
              <a:buNone/>
              <a:defRPr sz="1368" b="1"/>
            </a:lvl7pPr>
            <a:lvl8pPr marL="2735697" indent="0">
              <a:buNone/>
              <a:defRPr sz="1368" b="1"/>
            </a:lvl8pPr>
            <a:lvl9pPr marL="3126510" indent="0">
              <a:buNone/>
              <a:defRPr sz="1368" b="1"/>
            </a:lvl9pPr>
          </a:lstStyle>
          <a:p>
            <a:pPr lvl="0"/>
            <a:r>
              <a:rPr lang="nl-NL"/>
              <a:t>Klik om de modelstijlen te bewerken</a:t>
            </a:r>
          </a:p>
        </p:txBody>
      </p:sp>
      <p:sp>
        <p:nvSpPr>
          <p:cNvPr id="6" name="Tijdelijke aanduiding voor inhoud 5"/>
          <p:cNvSpPr>
            <a:spLocks noGrp="1"/>
          </p:cNvSpPr>
          <p:nvPr>
            <p:ph sz="quarter" idx="4"/>
          </p:nvPr>
        </p:nvSpPr>
        <p:spPr>
          <a:xfrm>
            <a:off x="4645306" y="2174174"/>
            <a:ext cx="4041225" cy="3952385"/>
          </a:xfrm>
        </p:spPr>
        <p:txBody>
          <a:bodyPr/>
          <a:lstStyle>
            <a:lvl1pPr>
              <a:defRPr sz="2052"/>
            </a:lvl1pPr>
            <a:lvl2pPr>
              <a:defRPr sz="1796"/>
            </a:lvl2pPr>
            <a:lvl3pPr>
              <a:defRPr sz="1539"/>
            </a:lvl3pPr>
            <a:lvl4pPr>
              <a:defRPr sz="1368"/>
            </a:lvl4pPr>
            <a:lvl5pPr>
              <a:defRPr sz="1368"/>
            </a:lvl5pPr>
            <a:lvl6pPr>
              <a:defRPr sz="1368"/>
            </a:lvl6pPr>
            <a:lvl7pPr>
              <a:defRPr sz="1368"/>
            </a:lvl7pPr>
            <a:lvl8pPr>
              <a:defRPr sz="1368"/>
            </a:lvl8pPr>
            <a:lvl9pPr>
              <a:defRPr sz="136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145462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2319403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662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474" y="273574"/>
            <a:ext cx="3008181" cy="1161958"/>
          </a:xfrm>
        </p:spPr>
        <p:txBody>
          <a:bodyPr anchor="b"/>
          <a:lstStyle>
            <a:lvl1pPr algn="l">
              <a:defRPr sz="1796" b="1"/>
            </a:lvl1pPr>
          </a:lstStyle>
          <a:p>
            <a:r>
              <a:rPr lang="nl-NL"/>
              <a:t>Klik om de stijl te bewerken</a:t>
            </a:r>
            <a:endParaRPr lang="nl-BE"/>
          </a:p>
        </p:txBody>
      </p:sp>
      <p:sp>
        <p:nvSpPr>
          <p:cNvPr id="3" name="Tijdelijke aanduiding voor inhoud 2"/>
          <p:cNvSpPr>
            <a:spLocks noGrp="1"/>
          </p:cNvSpPr>
          <p:nvPr>
            <p:ph idx="1"/>
          </p:nvPr>
        </p:nvSpPr>
        <p:spPr>
          <a:xfrm>
            <a:off x="3575610" y="273571"/>
            <a:ext cx="5110921" cy="5852986"/>
          </a:xfrm>
        </p:spPr>
        <p:txBody>
          <a:bodyPr/>
          <a:lstStyle>
            <a:lvl1pPr>
              <a:defRPr sz="2736"/>
            </a:lvl1pPr>
            <a:lvl2pPr>
              <a:defRPr sz="2480"/>
            </a:lvl2pPr>
            <a:lvl3pPr>
              <a:defRPr sz="2052"/>
            </a:lvl3pPr>
            <a:lvl4pPr>
              <a:defRPr sz="1796"/>
            </a:lvl4pPr>
            <a:lvl5pPr>
              <a:defRPr sz="1796"/>
            </a:lvl5pPr>
            <a:lvl6pPr>
              <a:defRPr sz="1796"/>
            </a:lvl6pPr>
            <a:lvl7pPr>
              <a:defRPr sz="1796"/>
            </a:lvl7pPr>
            <a:lvl8pPr>
              <a:defRPr sz="1796"/>
            </a:lvl8pPr>
            <a:lvl9pPr>
              <a:defRPr sz="1796"/>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474" y="1435532"/>
            <a:ext cx="3008181" cy="4691027"/>
          </a:xfrm>
        </p:spPr>
        <p:txBody>
          <a:bodyPr/>
          <a:lstStyle>
            <a:lvl1pPr marL="0" indent="0">
              <a:buNone/>
              <a:defRPr sz="1197"/>
            </a:lvl1pPr>
            <a:lvl2pPr marL="390815" indent="0">
              <a:buNone/>
              <a:defRPr sz="1112"/>
            </a:lvl2pPr>
            <a:lvl3pPr marL="781627" indent="0">
              <a:buNone/>
              <a:defRPr sz="855"/>
            </a:lvl3pPr>
            <a:lvl4pPr marL="1172441" indent="0">
              <a:buNone/>
              <a:defRPr sz="770"/>
            </a:lvl4pPr>
            <a:lvl5pPr marL="1563254" indent="0">
              <a:buNone/>
              <a:defRPr sz="770"/>
            </a:lvl5pPr>
            <a:lvl6pPr marL="1954069" indent="0">
              <a:buNone/>
              <a:defRPr sz="770"/>
            </a:lvl6pPr>
            <a:lvl7pPr marL="2344883" indent="0">
              <a:buNone/>
              <a:defRPr sz="770"/>
            </a:lvl7pPr>
            <a:lvl8pPr marL="2735697" indent="0">
              <a:buNone/>
              <a:defRPr sz="770"/>
            </a:lvl8pPr>
            <a:lvl9pPr marL="3126510" indent="0">
              <a:buNone/>
              <a:defRPr sz="770"/>
            </a:lvl9pPr>
          </a:lstStyle>
          <a:p>
            <a:pPr lvl="0"/>
            <a:r>
              <a:rPr lang="nl-NL"/>
              <a:t>Klik om de modelstijlen te bewerken</a:t>
            </a:r>
          </a:p>
        </p:txBody>
      </p:sp>
    </p:spTree>
    <p:extLst>
      <p:ext uri="{BB962C8B-B14F-4D97-AF65-F5344CB8AC3E}">
        <p14:creationId xmlns:p14="http://schemas.microsoft.com/office/powerpoint/2010/main" val="1491600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1879" y="4800456"/>
            <a:ext cx="5486943" cy="567300"/>
          </a:xfrm>
        </p:spPr>
        <p:txBody>
          <a:bodyPr anchor="b"/>
          <a:lstStyle>
            <a:lvl1pPr algn="l">
              <a:defRPr sz="1796" b="1"/>
            </a:lvl1pPr>
          </a:lstStyle>
          <a:p>
            <a:r>
              <a:rPr lang="nl-NL"/>
              <a:t>Klik om de stijl te bewerken</a:t>
            </a:r>
            <a:endParaRPr lang="nl-BE"/>
          </a:p>
        </p:txBody>
      </p:sp>
      <p:sp>
        <p:nvSpPr>
          <p:cNvPr id="3" name="Tijdelijke aanduiding voor afbeelding 2"/>
          <p:cNvSpPr>
            <a:spLocks noGrp="1"/>
          </p:cNvSpPr>
          <p:nvPr>
            <p:ph type="pic" idx="1"/>
          </p:nvPr>
        </p:nvSpPr>
        <p:spPr>
          <a:xfrm>
            <a:off x="1791879" y="613376"/>
            <a:ext cx="5486943" cy="4113648"/>
          </a:xfrm>
        </p:spPr>
        <p:txBody>
          <a:bodyPr/>
          <a:lstStyle>
            <a:lvl1pPr marL="0" indent="0">
              <a:buNone/>
              <a:defRPr sz="2736"/>
            </a:lvl1pPr>
            <a:lvl2pPr marL="390815" indent="0">
              <a:buNone/>
              <a:defRPr sz="2480"/>
            </a:lvl2pPr>
            <a:lvl3pPr marL="781627" indent="0">
              <a:buNone/>
              <a:defRPr sz="2052"/>
            </a:lvl3pPr>
            <a:lvl4pPr marL="1172441" indent="0">
              <a:buNone/>
              <a:defRPr sz="1796"/>
            </a:lvl4pPr>
            <a:lvl5pPr marL="1563254" indent="0">
              <a:buNone/>
              <a:defRPr sz="1796"/>
            </a:lvl5pPr>
            <a:lvl6pPr marL="1954069" indent="0">
              <a:buNone/>
              <a:defRPr sz="1796"/>
            </a:lvl6pPr>
            <a:lvl7pPr marL="2344883" indent="0">
              <a:buNone/>
              <a:defRPr sz="1796"/>
            </a:lvl7pPr>
            <a:lvl8pPr marL="2735697" indent="0">
              <a:buNone/>
              <a:defRPr sz="1796"/>
            </a:lvl8pPr>
            <a:lvl9pPr marL="3126510" indent="0">
              <a:buNone/>
              <a:defRPr sz="1796"/>
            </a:lvl9pPr>
          </a:lstStyle>
          <a:p>
            <a:pPr lvl="0"/>
            <a:endParaRPr lang="nl-BE" noProof="0"/>
          </a:p>
        </p:txBody>
      </p:sp>
      <p:sp>
        <p:nvSpPr>
          <p:cNvPr id="4" name="Tijdelijke aanduiding voor tekst 3"/>
          <p:cNvSpPr>
            <a:spLocks noGrp="1"/>
          </p:cNvSpPr>
          <p:nvPr>
            <p:ph type="body" sz="half" idx="2"/>
          </p:nvPr>
        </p:nvSpPr>
        <p:spPr>
          <a:xfrm>
            <a:off x="1791879" y="5367757"/>
            <a:ext cx="5486943" cy="804876"/>
          </a:xfrm>
        </p:spPr>
        <p:txBody>
          <a:bodyPr/>
          <a:lstStyle>
            <a:lvl1pPr marL="0" indent="0">
              <a:buNone/>
              <a:defRPr sz="1197"/>
            </a:lvl1pPr>
            <a:lvl2pPr marL="390815" indent="0">
              <a:buNone/>
              <a:defRPr sz="1112"/>
            </a:lvl2pPr>
            <a:lvl3pPr marL="781627" indent="0">
              <a:buNone/>
              <a:defRPr sz="855"/>
            </a:lvl3pPr>
            <a:lvl4pPr marL="1172441" indent="0">
              <a:buNone/>
              <a:defRPr sz="770"/>
            </a:lvl4pPr>
            <a:lvl5pPr marL="1563254" indent="0">
              <a:buNone/>
              <a:defRPr sz="770"/>
            </a:lvl5pPr>
            <a:lvl6pPr marL="1954069" indent="0">
              <a:buNone/>
              <a:defRPr sz="770"/>
            </a:lvl6pPr>
            <a:lvl7pPr marL="2344883" indent="0">
              <a:buNone/>
              <a:defRPr sz="770"/>
            </a:lvl7pPr>
            <a:lvl8pPr marL="2735697" indent="0">
              <a:buNone/>
              <a:defRPr sz="770"/>
            </a:lvl8pPr>
            <a:lvl9pPr marL="3126510" indent="0">
              <a:buNone/>
              <a:defRPr sz="770"/>
            </a:lvl9pPr>
          </a:lstStyle>
          <a:p>
            <a:pPr lvl="0"/>
            <a:r>
              <a:rPr lang="nl-NL"/>
              <a:t>Klik om de modelstijlen te bewerken</a:t>
            </a:r>
          </a:p>
        </p:txBody>
      </p:sp>
    </p:spTree>
    <p:extLst>
      <p:ext uri="{BB962C8B-B14F-4D97-AF65-F5344CB8AC3E}">
        <p14:creationId xmlns:p14="http://schemas.microsoft.com/office/powerpoint/2010/main" val="1498535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53480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943" y="397398"/>
            <a:ext cx="2056586" cy="5984011"/>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474" y="397398"/>
            <a:ext cx="6042153" cy="598401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624339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474" y="397398"/>
            <a:ext cx="8229057" cy="598401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887528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472" y="397401"/>
            <a:ext cx="7570678" cy="1006455"/>
          </a:xfrm>
        </p:spPr>
        <p:txBody>
          <a:bodyPr/>
          <a:lstStyle/>
          <a:p>
            <a:r>
              <a:rPr lang="nl-NL"/>
              <a:t>Klik om de stijl te bewerken</a:t>
            </a:r>
            <a:endParaRPr lang="nl-BE"/>
          </a:p>
        </p:txBody>
      </p:sp>
      <p:sp>
        <p:nvSpPr>
          <p:cNvPr id="3" name="Tijdelijke aanduiding voor tabel 2"/>
          <p:cNvSpPr>
            <a:spLocks noGrp="1"/>
          </p:cNvSpPr>
          <p:nvPr>
            <p:ph type="tbl" idx="1"/>
          </p:nvPr>
        </p:nvSpPr>
        <p:spPr>
          <a:xfrm>
            <a:off x="2294145" y="1484487"/>
            <a:ext cx="6392384" cy="4896925"/>
          </a:xfrm>
        </p:spPr>
        <p:txBody>
          <a:bodyPr/>
          <a:lstStyle/>
          <a:p>
            <a:pPr lvl="0"/>
            <a:endParaRPr lang="nl-BE" noProof="0"/>
          </a:p>
        </p:txBody>
      </p:sp>
    </p:spTree>
    <p:extLst>
      <p:ext uri="{BB962C8B-B14F-4D97-AF65-F5344CB8AC3E}">
        <p14:creationId xmlns:p14="http://schemas.microsoft.com/office/powerpoint/2010/main" val="160769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solidFill>
                  <a:srgbClr val="336699"/>
                </a:solidFill>
              </a:defRPr>
            </a:lvl1pPr>
          </a:lstStyle>
          <a:p>
            <a:r>
              <a:rPr lang="nl-NL" dirty="0"/>
              <a:t>Klik om de stijl te bewerken</a:t>
            </a:r>
            <a:endParaRPr lang="nl-BE" dirty="0"/>
          </a:p>
        </p:txBody>
      </p:sp>
      <p:sp>
        <p:nvSpPr>
          <p:cNvPr id="3" name="Tijdelijke aanduiding voor inhoud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5" name="Picture 2" descr="G:\GRINIS\_nazicht documenten Chris - AFBLIJVEN\GRONDBANK_CMYK(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0626" y="483919"/>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660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472" y="397401"/>
            <a:ext cx="7570678" cy="1006455"/>
          </a:xfr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2294145" y="1484487"/>
            <a:ext cx="3130354" cy="48969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54817" y="1484487"/>
            <a:ext cx="3131712" cy="48969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154438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7" descr="AfbeeldingTitel2 (543x418 - 20k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79" y="881187"/>
            <a:ext cx="3384204" cy="260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8"/>
          <p:cNvSpPr>
            <a:spLocks noChangeArrowheads="1"/>
          </p:cNvSpPr>
          <p:nvPr userDrawn="1"/>
        </p:nvSpPr>
        <p:spPr bwMode="auto">
          <a:xfrm>
            <a:off x="381453" y="881193"/>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33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7384" tIns="38693" rIns="77384" bIns="38693"/>
          <a:lstStyle/>
          <a:p>
            <a:pPr marL="0" marR="0" lvl="0" indent="0" algn="l" defTabSz="883145" rtl="0" eaLnBrk="1" fontAlgn="base" latinLnBrk="0" hangingPunct="1">
              <a:lnSpc>
                <a:spcPct val="100000"/>
              </a:lnSpc>
              <a:spcBef>
                <a:spcPct val="0"/>
              </a:spcBef>
              <a:spcAft>
                <a:spcPct val="0"/>
              </a:spcAft>
              <a:buClrTx/>
              <a:buSzTx/>
              <a:buFontTx/>
              <a:buNone/>
              <a:tabLst/>
              <a:defRPr/>
            </a:pPr>
            <a:endParaRPr kumimoji="0" lang="nl-BE" sz="1796" b="0" i="0" u="none" strike="noStrike" kern="1200" cap="none" spc="0" normalizeH="0" baseline="0" noProof="0">
              <a:ln>
                <a:noFill/>
              </a:ln>
              <a:solidFill>
                <a:srgbClr val="000000"/>
              </a:solidFill>
              <a:effectLst/>
              <a:uLnTx/>
              <a:uFillTx/>
              <a:latin typeface="Arial"/>
              <a:ea typeface="+mn-ea"/>
              <a:cs typeface="Arial"/>
            </a:endParaRPr>
          </a:p>
        </p:txBody>
      </p:sp>
      <p:sp>
        <p:nvSpPr>
          <p:cNvPr id="6" name="Line 9"/>
          <p:cNvSpPr>
            <a:spLocks noChangeShapeType="1"/>
          </p:cNvSpPr>
          <p:nvPr userDrawn="1"/>
        </p:nvSpPr>
        <p:spPr bwMode="auto">
          <a:xfrm flipV="1">
            <a:off x="395087" y="6165432"/>
            <a:ext cx="8313475" cy="7200"/>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384" tIns="38693" rIns="77384" bIns="38693"/>
          <a:lstStyle/>
          <a:p>
            <a:pPr marL="0" marR="0" lvl="0" indent="0" algn="l" defTabSz="883145" rtl="0" eaLnBrk="1" fontAlgn="base" latinLnBrk="0" hangingPunct="1">
              <a:lnSpc>
                <a:spcPct val="100000"/>
              </a:lnSpc>
              <a:spcBef>
                <a:spcPct val="0"/>
              </a:spcBef>
              <a:spcAft>
                <a:spcPct val="0"/>
              </a:spcAft>
              <a:buClrTx/>
              <a:buSzTx/>
              <a:buFontTx/>
              <a:buNone/>
              <a:tabLst/>
              <a:defRPr/>
            </a:pPr>
            <a:endParaRPr kumimoji="0" lang="nl-BE" sz="1796" b="0" i="0" u="none" strike="noStrike" kern="1200" cap="none" spc="0" normalizeH="0" baseline="0" noProof="0">
              <a:ln>
                <a:noFill/>
              </a:ln>
              <a:solidFill>
                <a:srgbClr val="000000"/>
              </a:solidFill>
              <a:effectLst/>
              <a:uLnTx/>
              <a:uFillTx/>
              <a:latin typeface="Arial"/>
              <a:ea typeface="+mn-ea"/>
              <a:cs typeface="Arial"/>
            </a:endParaRPr>
          </a:p>
        </p:txBody>
      </p:sp>
      <p:sp>
        <p:nvSpPr>
          <p:cNvPr id="8" name="Rectangle 11"/>
          <p:cNvSpPr>
            <a:spLocks noChangeArrowheads="1"/>
          </p:cNvSpPr>
          <p:nvPr/>
        </p:nvSpPr>
        <p:spPr bwMode="auto">
          <a:xfrm>
            <a:off x="2915875" y="6237484"/>
            <a:ext cx="3456150" cy="38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272" tIns="44135" rIns="88272" bIns="44135" anchor="b"/>
          <a:lstStyle>
            <a:lvl1pPr defTabSz="1042988" eaLnBrk="0" hangingPunct="0">
              <a:defRPr sz="2100">
                <a:solidFill>
                  <a:schemeClr val="tx1"/>
                </a:solidFill>
                <a:latin typeface="Arial" charset="0"/>
                <a:cs typeface="Arial" charset="0"/>
              </a:defRPr>
            </a:lvl1pPr>
            <a:lvl2pPr marL="742950" indent="-285750" defTabSz="1042988" eaLnBrk="0" hangingPunct="0">
              <a:defRPr sz="2100">
                <a:solidFill>
                  <a:schemeClr val="tx1"/>
                </a:solidFill>
                <a:latin typeface="Arial" charset="0"/>
                <a:cs typeface="Arial" charset="0"/>
              </a:defRPr>
            </a:lvl2pPr>
            <a:lvl3pPr marL="1143000" indent="-228600" defTabSz="1042988" eaLnBrk="0" hangingPunct="0">
              <a:defRPr sz="2100">
                <a:solidFill>
                  <a:schemeClr val="tx1"/>
                </a:solidFill>
                <a:latin typeface="Arial" charset="0"/>
                <a:cs typeface="Arial" charset="0"/>
              </a:defRPr>
            </a:lvl3pPr>
            <a:lvl4pPr marL="1600200" indent="-228600" defTabSz="1042988" eaLnBrk="0" hangingPunct="0">
              <a:defRPr sz="2100">
                <a:solidFill>
                  <a:schemeClr val="tx1"/>
                </a:solidFill>
                <a:latin typeface="Arial" charset="0"/>
                <a:cs typeface="Arial" charset="0"/>
              </a:defRPr>
            </a:lvl4pPr>
            <a:lvl5pPr marL="2057400" indent="-228600" defTabSz="1042988"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marL="0" marR="0" lvl="0" indent="0" algn="ctr" defTabSz="891859" rtl="0" eaLnBrk="1" fontAlgn="base" latinLnBrk="0" hangingPunct="1">
              <a:lnSpc>
                <a:spcPct val="100000"/>
              </a:lnSpc>
              <a:spcBef>
                <a:spcPct val="0"/>
              </a:spcBef>
              <a:spcAft>
                <a:spcPct val="0"/>
              </a:spcAft>
              <a:buClrTx/>
              <a:buSzTx/>
              <a:buFontTx/>
              <a:buNone/>
              <a:tabLst/>
              <a:defRPr/>
            </a:pPr>
            <a:r>
              <a:rPr kumimoji="0" lang="nl-BE" altLang="en-US" sz="1368" b="1" i="0" u="none" strike="noStrike" kern="1200" cap="none" spc="0" normalizeH="0" baseline="0" noProof="0" dirty="0">
                <a:ln>
                  <a:noFill/>
                </a:ln>
                <a:solidFill>
                  <a:srgbClr val="336699"/>
                </a:solidFill>
                <a:effectLst/>
                <a:uLnTx/>
                <a:uFillTx/>
                <a:latin typeface="Garamond" pitchFamily="18" charset="0"/>
                <a:ea typeface="+mn-ea"/>
                <a:cs typeface="Arial" charset="0"/>
              </a:rPr>
              <a:t>Grondbank – gewaarborgd grondverzet</a:t>
            </a:r>
            <a:endParaRPr kumimoji="0" lang="nl-NL" altLang="en-US" sz="1368" b="1" i="0" u="none" strike="noStrike" kern="1200" cap="none" spc="0" normalizeH="0" baseline="0" noProof="0" dirty="0">
              <a:ln>
                <a:noFill/>
              </a:ln>
              <a:solidFill>
                <a:srgbClr val="336699"/>
              </a:solidFill>
              <a:effectLst/>
              <a:uLnTx/>
              <a:uFillTx/>
              <a:latin typeface="Garamond" pitchFamily="18" charset="0"/>
              <a:ea typeface="+mn-ea"/>
              <a:cs typeface="Arial" charset="0"/>
            </a:endParaRPr>
          </a:p>
        </p:txBody>
      </p:sp>
      <p:sp>
        <p:nvSpPr>
          <p:cNvPr id="5122" name="Rectangle 2"/>
          <p:cNvSpPr>
            <a:spLocks noGrp="1" noChangeArrowheads="1"/>
          </p:cNvSpPr>
          <p:nvPr>
            <p:ph type="ctrTitle"/>
          </p:nvPr>
        </p:nvSpPr>
        <p:spPr>
          <a:xfrm>
            <a:off x="4067017" y="1167777"/>
            <a:ext cx="4608652" cy="2195769"/>
          </a:xfrm>
          <a:extLst>
            <a:ext uri="{91240B29-F687-4F45-9708-019B960494DF}">
              <a14:hiddenLine xmlns:a14="http://schemas.microsoft.com/office/drawing/2010/main" w="9525" algn="ctr">
                <a:solidFill>
                  <a:schemeClr val="tx1"/>
                </a:solidFill>
                <a:miter lim="800000"/>
                <a:headEnd/>
                <a:tailEnd/>
              </a14:hiddenLine>
            </a:ext>
          </a:extLst>
        </p:spPr>
        <p:txBody>
          <a:bodyPr anchor="t"/>
          <a:lstStyle>
            <a:lvl1pPr>
              <a:defRPr sz="3164" b="0" baseline="0">
                <a:solidFill>
                  <a:srgbClr val="336699"/>
                </a:solidFill>
              </a:defRPr>
            </a:lvl1pPr>
          </a:lstStyle>
          <a:p>
            <a:pPr lvl="0"/>
            <a:r>
              <a:rPr lang="nl-NL" noProof="0"/>
              <a:t>Klik hier om een titel te maken</a:t>
            </a:r>
          </a:p>
        </p:txBody>
      </p:sp>
      <p:sp>
        <p:nvSpPr>
          <p:cNvPr id="5123" name="Rectangle 3"/>
          <p:cNvSpPr>
            <a:spLocks noGrp="1" noChangeArrowheads="1"/>
          </p:cNvSpPr>
          <p:nvPr>
            <p:ph type="subTitle" idx="1"/>
          </p:nvPr>
        </p:nvSpPr>
        <p:spPr>
          <a:xfrm>
            <a:off x="540281" y="3625539"/>
            <a:ext cx="8135391" cy="1674545"/>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a:buClr>
                <a:schemeClr val="accent1"/>
              </a:buClr>
              <a:buSzPct val="65000"/>
              <a:buFont typeface="Wingdings" pitchFamily="2" charset="2"/>
              <a:buNone/>
              <a:defRPr sz="1454" b="1" baseline="0">
                <a:solidFill>
                  <a:srgbClr val="808080"/>
                </a:solidFill>
              </a:defRPr>
            </a:lvl1pPr>
          </a:lstStyle>
          <a:p>
            <a:pPr lvl="0"/>
            <a:r>
              <a:rPr lang="nl-NL" noProof="0" dirty="0"/>
              <a:t>Klik om een ondertitel te maken</a:t>
            </a:r>
          </a:p>
        </p:txBody>
      </p:sp>
      <p:pic>
        <p:nvPicPr>
          <p:cNvPr id="1026" name="Picture 2" descr="G:\GRINIS\_nazicht documenten Chris - AFBLIJVEN\GRONDBANK_CMYK(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1847" y="6250561"/>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99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tel 3"/>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681544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240" y="4407437"/>
            <a:ext cx="7772943" cy="1362097"/>
          </a:xfrm>
        </p:spPr>
        <p:txBody>
          <a:bodyPr anchor="t"/>
          <a:lstStyle>
            <a:lvl1pPr algn="l">
              <a:defRPr sz="3420" b="1" cap="all"/>
            </a:lvl1pPr>
          </a:lstStyle>
          <a:p>
            <a:r>
              <a:rPr lang="nl-NL"/>
              <a:t>Klik om de stijl te bewerken</a:t>
            </a:r>
            <a:endParaRPr lang="nl-BE"/>
          </a:p>
        </p:txBody>
      </p:sp>
      <p:sp>
        <p:nvSpPr>
          <p:cNvPr id="3" name="Tijdelijke aanduiding voor tekst 2"/>
          <p:cNvSpPr>
            <a:spLocks noGrp="1"/>
          </p:cNvSpPr>
          <p:nvPr>
            <p:ph type="body" idx="1"/>
          </p:nvPr>
        </p:nvSpPr>
        <p:spPr>
          <a:xfrm>
            <a:off x="722240" y="2907058"/>
            <a:ext cx="7772943" cy="1500322"/>
          </a:xfrm>
        </p:spPr>
        <p:txBody>
          <a:bodyPr anchor="b"/>
          <a:lstStyle>
            <a:lvl1pPr marL="0" indent="0">
              <a:buNone/>
              <a:defRPr sz="1796"/>
            </a:lvl1pPr>
            <a:lvl2pPr marL="386876" indent="0">
              <a:buNone/>
              <a:defRPr sz="1539"/>
            </a:lvl2pPr>
            <a:lvl3pPr marL="773794" indent="0">
              <a:buNone/>
              <a:defRPr sz="1368"/>
            </a:lvl3pPr>
            <a:lvl4pPr marL="1160706" indent="0">
              <a:buNone/>
              <a:defRPr sz="1197"/>
            </a:lvl4pPr>
            <a:lvl5pPr marL="1547610" indent="0">
              <a:buNone/>
              <a:defRPr sz="1197"/>
            </a:lvl5pPr>
            <a:lvl6pPr marL="1934515" indent="0">
              <a:buNone/>
              <a:defRPr sz="1197"/>
            </a:lvl6pPr>
            <a:lvl7pPr marL="2321418" indent="0">
              <a:buNone/>
              <a:defRPr sz="1197"/>
            </a:lvl7pPr>
            <a:lvl8pPr marL="2708321" indent="0">
              <a:buNone/>
              <a:defRPr sz="1197"/>
            </a:lvl8pPr>
            <a:lvl9pPr marL="3095223" indent="0">
              <a:buNone/>
              <a:defRPr sz="1197"/>
            </a:lvl9pPr>
          </a:lstStyle>
          <a:p>
            <a:pPr lvl="0"/>
            <a:r>
              <a:rPr lang="nl-NL"/>
              <a:t>Klik om de modelstijlen te bewerken</a:t>
            </a:r>
          </a:p>
        </p:txBody>
      </p:sp>
    </p:spTree>
    <p:extLst>
      <p:ext uri="{BB962C8B-B14F-4D97-AF65-F5344CB8AC3E}">
        <p14:creationId xmlns:p14="http://schemas.microsoft.com/office/powerpoint/2010/main" val="455862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294145" y="1484544"/>
            <a:ext cx="3130354" cy="4896925"/>
          </a:xfrm>
        </p:spPr>
        <p:txBody>
          <a:bodyPr/>
          <a:lstStyle>
            <a:lvl1pPr>
              <a:defRPr sz="2480"/>
            </a:lvl1pPr>
            <a:lvl2pPr>
              <a:defRPr sz="2052"/>
            </a:lvl2pPr>
            <a:lvl3pPr>
              <a:defRPr sz="1796"/>
            </a:lvl3pPr>
            <a:lvl4pPr>
              <a:defRPr sz="1539"/>
            </a:lvl4pPr>
            <a:lvl5pPr>
              <a:defRPr sz="1539"/>
            </a:lvl5pPr>
            <a:lvl6pPr>
              <a:defRPr sz="1539"/>
            </a:lvl6pPr>
            <a:lvl7pPr>
              <a:defRPr sz="1539"/>
            </a:lvl7pPr>
            <a:lvl8pPr>
              <a:defRPr sz="1539"/>
            </a:lvl8pPr>
            <a:lvl9pPr>
              <a:defRPr sz="1539"/>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54817" y="1484544"/>
            <a:ext cx="3131712" cy="4896925"/>
          </a:xfrm>
        </p:spPr>
        <p:txBody>
          <a:bodyPr/>
          <a:lstStyle>
            <a:lvl1pPr>
              <a:defRPr sz="2480"/>
            </a:lvl1pPr>
            <a:lvl2pPr>
              <a:defRPr sz="2052"/>
            </a:lvl2pPr>
            <a:lvl3pPr>
              <a:defRPr sz="1796"/>
            </a:lvl3pPr>
            <a:lvl4pPr>
              <a:defRPr sz="1539"/>
            </a:lvl4pPr>
            <a:lvl5pPr>
              <a:defRPr sz="1539"/>
            </a:lvl5pPr>
            <a:lvl6pPr>
              <a:defRPr sz="1539"/>
            </a:lvl6pPr>
            <a:lvl7pPr>
              <a:defRPr sz="1539"/>
            </a:lvl7pPr>
            <a:lvl8pPr>
              <a:defRPr sz="1539"/>
            </a:lvl8pPr>
            <a:lvl9pPr>
              <a:defRPr sz="1539"/>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580903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531" y="275017"/>
            <a:ext cx="8229057" cy="114324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474" y="1534880"/>
            <a:ext cx="4039867" cy="639293"/>
          </a:xfrm>
        </p:spPr>
        <p:txBody>
          <a:bodyPr anchor="b"/>
          <a:lstStyle>
            <a:lvl1pPr marL="0" indent="0">
              <a:buNone/>
              <a:defRPr sz="2052" b="1"/>
            </a:lvl1pPr>
            <a:lvl2pPr marL="386876" indent="0">
              <a:buNone/>
              <a:defRPr sz="1796" b="1"/>
            </a:lvl2pPr>
            <a:lvl3pPr marL="773794" indent="0">
              <a:buNone/>
              <a:defRPr sz="1539" b="1"/>
            </a:lvl3pPr>
            <a:lvl4pPr marL="1160706" indent="0">
              <a:buNone/>
              <a:defRPr sz="1368" b="1"/>
            </a:lvl4pPr>
            <a:lvl5pPr marL="1547610" indent="0">
              <a:buNone/>
              <a:defRPr sz="1368" b="1"/>
            </a:lvl5pPr>
            <a:lvl6pPr marL="1934515" indent="0">
              <a:buNone/>
              <a:defRPr sz="1368" b="1"/>
            </a:lvl6pPr>
            <a:lvl7pPr marL="2321418" indent="0">
              <a:buNone/>
              <a:defRPr sz="1368" b="1"/>
            </a:lvl7pPr>
            <a:lvl8pPr marL="2708321" indent="0">
              <a:buNone/>
              <a:defRPr sz="1368" b="1"/>
            </a:lvl8pPr>
            <a:lvl9pPr marL="3095223" indent="0">
              <a:buNone/>
              <a:defRPr sz="1368" b="1"/>
            </a:lvl9pPr>
          </a:lstStyle>
          <a:p>
            <a:pPr lvl="0"/>
            <a:r>
              <a:rPr lang="nl-NL"/>
              <a:t>Klik om de modelstijlen te bewerken</a:t>
            </a:r>
          </a:p>
        </p:txBody>
      </p:sp>
      <p:sp>
        <p:nvSpPr>
          <p:cNvPr id="4" name="Tijdelijke aanduiding voor inhoud 3"/>
          <p:cNvSpPr>
            <a:spLocks noGrp="1"/>
          </p:cNvSpPr>
          <p:nvPr>
            <p:ph sz="half" idx="2"/>
          </p:nvPr>
        </p:nvSpPr>
        <p:spPr>
          <a:xfrm>
            <a:off x="457474" y="2174174"/>
            <a:ext cx="4039867" cy="3952385"/>
          </a:xfrm>
        </p:spPr>
        <p:txBody>
          <a:bodyPr/>
          <a:lstStyle>
            <a:lvl1pPr>
              <a:defRPr sz="2052"/>
            </a:lvl1pPr>
            <a:lvl2pPr>
              <a:defRPr sz="1796"/>
            </a:lvl2pPr>
            <a:lvl3pPr>
              <a:defRPr sz="1539"/>
            </a:lvl3pPr>
            <a:lvl4pPr>
              <a:defRPr sz="1368"/>
            </a:lvl4pPr>
            <a:lvl5pPr>
              <a:defRPr sz="1368"/>
            </a:lvl5pPr>
            <a:lvl6pPr>
              <a:defRPr sz="1368"/>
            </a:lvl6pPr>
            <a:lvl7pPr>
              <a:defRPr sz="1368"/>
            </a:lvl7pPr>
            <a:lvl8pPr>
              <a:defRPr sz="1368"/>
            </a:lvl8pPr>
            <a:lvl9pPr>
              <a:defRPr sz="136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307" y="1534880"/>
            <a:ext cx="4041225" cy="639293"/>
          </a:xfrm>
        </p:spPr>
        <p:txBody>
          <a:bodyPr anchor="b"/>
          <a:lstStyle>
            <a:lvl1pPr marL="0" indent="0">
              <a:buNone/>
              <a:defRPr sz="2052" b="1"/>
            </a:lvl1pPr>
            <a:lvl2pPr marL="386876" indent="0">
              <a:buNone/>
              <a:defRPr sz="1796" b="1"/>
            </a:lvl2pPr>
            <a:lvl3pPr marL="773794" indent="0">
              <a:buNone/>
              <a:defRPr sz="1539" b="1"/>
            </a:lvl3pPr>
            <a:lvl4pPr marL="1160706" indent="0">
              <a:buNone/>
              <a:defRPr sz="1368" b="1"/>
            </a:lvl4pPr>
            <a:lvl5pPr marL="1547610" indent="0">
              <a:buNone/>
              <a:defRPr sz="1368" b="1"/>
            </a:lvl5pPr>
            <a:lvl6pPr marL="1934515" indent="0">
              <a:buNone/>
              <a:defRPr sz="1368" b="1"/>
            </a:lvl6pPr>
            <a:lvl7pPr marL="2321418" indent="0">
              <a:buNone/>
              <a:defRPr sz="1368" b="1"/>
            </a:lvl7pPr>
            <a:lvl8pPr marL="2708321" indent="0">
              <a:buNone/>
              <a:defRPr sz="1368" b="1"/>
            </a:lvl8pPr>
            <a:lvl9pPr marL="3095223" indent="0">
              <a:buNone/>
              <a:defRPr sz="1368" b="1"/>
            </a:lvl9pPr>
          </a:lstStyle>
          <a:p>
            <a:pPr lvl="0"/>
            <a:r>
              <a:rPr lang="nl-NL"/>
              <a:t>Klik om de modelstijlen te bewerken</a:t>
            </a:r>
          </a:p>
        </p:txBody>
      </p:sp>
      <p:sp>
        <p:nvSpPr>
          <p:cNvPr id="6" name="Tijdelijke aanduiding voor inhoud 5"/>
          <p:cNvSpPr>
            <a:spLocks noGrp="1"/>
          </p:cNvSpPr>
          <p:nvPr>
            <p:ph sz="quarter" idx="4"/>
          </p:nvPr>
        </p:nvSpPr>
        <p:spPr>
          <a:xfrm>
            <a:off x="4645307" y="2174174"/>
            <a:ext cx="4041225" cy="3952385"/>
          </a:xfrm>
        </p:spPr>
        <p:txBody>
          <a:bodyPr/>
          <a:lstStyle>
            <a:lvl1pPr>
              <a:defRPr sz="2052"/>
            </a:lvl1pPr>
            <a:lvl2pPr>
              <a:defRPr sz="1796"/>
            </a:lvl2pPr>
            <a:lvl3pPr>
              <a:defRPr sz="1539"/>
            </a:lvl3pPr>
            <a:lvl4pPr>
              <a:defRPr sz="1368"/>
            </a:lvl4pPr>
            <a:lvl5pPr>
              <a:defRPr sz="1368"/>
            </a:lvl5pPr>
            <a:lvl6pPr>
              <a:defRPr sz="1368"/>
            </a:lvl6pPr>
            <a:lvl7pPr>
              <a:defRPr sz="1368"/>
            </a:lvl7pPr>
            <a:lvl8pPr>
              <a:defRPr sz="1368"/>
            </a:lvl8pPr>
            <a:lvl9pPr>
              <a:defRPr sz="136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133049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1846621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713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531" y="273576"/>
            <a:ext cx="3008181" cy="1161958"/>
          </a:xfrm>
        </p:spPr>
        <p:txBody>
          <a:bodyPr anchor="b"/>
          <a:lstStyle>
            <a:lvl1pPr algn="l">
              <a:defRPr sz="1796" b="1"/>
            </a:lvl1pPr>
          </a:lstStyle>
          <a:p>
            <a:r>
              <a:rPr lang="nl-NL"/>
              <a:t>Klik om de stijl te bewerken</a:t>
            </a:r>
            <a:endParaRPr lang="nl-BE"/>
          </a:p>
        </p:txBody>
      </p:sp>
      <p:sp>
        <p:nvSpPr>
          <p:cNvPr id="3" name="Tijdelijke aanduiding voor inhoud 2"/>
          <p:cNvSpPr>
            <a:spLocks noGrp="1"/>
          </p:cNvSpPr>
          <p:nvPr>
            <p:ph idx="1"/>
          </p:nvPr>
        </p:nvSpPr>
        <p:spPr>
          <a:xfrm>
            <a:off x="3575611" y="273571"/>
            <a:ext cx="5110921" cy="5852986"/>
          </a:xfrm>
        </p:spPr>
        <p:txBody>
          <a:bodyPr/>
          <a:lstStyle>
            <a:lvl1pPr>
              <a:defRPr sz="2736"/>
            </a:lvl1pPr>
            <a:lvl2pPr>
              <a:defRPr sz="2480"/>
            </a:lvl2pPr>
            <a:lvl3pPr>
              <a:defRPr sz="2052"/>
            </a:lvl3pPr>
            <a:lvl4pPr>
              <a:defRPr sz="1796"/>
            </a:lvl4pPr>
            <a:lvl5pPr>
              <a:defRPr sz="1796"/>
            </a:lvl5pPr>
            <a:lvl6pPr>
              <a:defRPr sz="1796"/>
            </a:lvl6pPr>
            <a:lvl7pPr>
              <a:defRPr sz="1796"/>
            </a:lvl7pPr>
            <a:lvl8pPr>
              <a:defRPr sz="1796"/>
            </a:lvl8pPr>
            <a:lvl9pPr>
              <a:defRPr sz="1796"/>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531" y="1435589"/>
            <a:ext cx="3008181" cy="4691027"/>
          </a:xfrm>
        </p:spPr>
        <p:txBody>
          <a:bodyPr/>
          <a:lstStyle>
            <a:lvl1pPr marL="0" indent="0">
              <a:buNone/>
              <a:defRPr sz="1197"/>
            </a:lvl1pPr>
            <a:lvl2pPr marL="386876" indent="0">
              <a:buNone/>
              <a:defRPr sz="1112"/>
            </a:lvl2pPr>
            <a:lvl3pPr marL="773794" indent="0">
              <a:buNone/>
              <a:defRPr sz="855"/>
            </a:lvl3pPr>
            <a:lvl4pPr marL="1160706" indent="0">
              <a:buNone/>
              <a:defRPr sz="770"/>
            </a:lvl4pPr>
            <a:lvl5pPr marL="1547610" indent="0">
              <a:buNone/>
              <a:defRPr sz="770"/>
            </a:lvl5pPr>
            <a:lvl6pPr marL="1934515" indent="0">
              <a:buNone/>
              <a:defRPr sz="770"/>
            </a:lvl6pPr>
            <a:lvl7pPr marL="2321418" indent="0">
              <a:buNone/>
              <a:defRPr sz="770"/>
            </a:lvl7pPr>
            <a:lvl8pPr marL="2708321" indent="0">
              <a:buNone/>
              <a:defRPr sz="770"/>
            </a:lvl8pPr>
            <a:lvl9pPr marL="3095223" indent="0">
              <a:buNone/>
              <a:defRPr sz="770"/>
            </a:lvl9pPr>
          </a:lstStyle>
          <a:p>
            <a:pPr lvl="0"/>
            <a:r>
              <a:rPr lang="nl-NL"/>
              <a:t>Klik om de modelstijlen te bewerken</a:t>
            </a:r>
          </a:p>
        </p:txBody>
      </p:sp>
    </p:spTree>
    <p:extLst>
      <p:ext uri="{BB962C8B-B14F-4D97-AF65-F5344CB8AC3E}">
        <p14:creationId xmlns:p14="http://schemas.microsoft.com/office/powerpoint/2010/main" val="3817270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1936" y="4800456"/>
            <a:ext cx="5486943" cy="567300"/>
          </a:xfrm>
        </p:spPr>
        <p:txBody>
          <a:bodyPr anchor="b"/>
          <a:lstStyle>
            <a:lvl1pPr algn="l">
              <a:defRPr sz="1796" b="1"/>
            </a:lvl1pPr>
          </a:lstStyle>
          <a:p>
            <a:r>
              <a:rPr lang="nl-NL"/>
              <a:t>Klik om de stijl te bewerken</a:t>
            </a:r>
            <a:endParaRPr lang="nl-BE"/>
          </a:p>
        </p:txBody>
      </p:sp>
      <p:sp>
        <p:nvSpPr>
          <p:cNvPr id="3" name="Tijdelijke aanduiding voor afbeelding 2"/>
          <p:cNvSpPr>
            <a:spLocks noGrp="1"/>
          </p:cNvSpPr>
          <p:nvPr>
            <p:ph type="pic" idx="1"/>
          </p:nvPr>
        </p:nvSpPr>
        <p:spPr>
          <a:xfrm>
            <a:off x="1791936" y="613376"/>
            <a:ext cx="5486943" cy="4113648"/>
          </a:xfrm>
        </p:spPr>
        <p:txBody>
          <a:bodyPr/>
          <a:lstStyle>
            <a:lvl1pPr marL="0" indent="0">
              <a:buNone/>
              <a:defRPr sz="2736"/>
            </a:lvl1pPr>
            <a:lvl2pPr marL="386876" indent="0">
              <a:buNone/>
              <a:defRPr sz="2480"/>
            </a:lvl2pPr>
            <a:lvl3pPr marL="773794" indent="0">
              <a:buNone/>
              <a:defRPr sz="2052"/>
            </a:lvl3pPr>
            <a:lvl4pPr marL="1160706" indent="0">
              <a:buNone/>
              <a:defRPr sz="1796"/>
            </a:lvl4pPr>
            <a:lvl5pPr marL="1547610" indent="0">
              <a:buNone/>
              <a:defRPr sz="1796"/>
            </a:lvl5pPr>
            <a:lvl6pPr marL="1934515" indent="0">
              <a:buNone/>
              <a:defRPr sz="1796"/>
            </a:lvl6pPr>
            <a:lvl7pPr marL="2321418" indent="0">
              <a:buNone/>
              <a:defRPr sz="1796"/>
            </a:lvl7pPr>
            <a:lvl8pPr marL="2708321" indent="0">
              <a:buNone/>
              <a:defRPr sz="1796"/>
            </a:lvl8pPr>
            <a:lvl9pPr marL="3095223" indent="0">
              <a:buNone/>
              <a:defRPr sz="1796"/>
            </a:lvl9pPr>
          </a:lstStyle>
          <a:p>
            <a:pPr lvl="0"/>
            <a:endParaRPr lang="nl-BE" noProof="0"/>
          </a:p>
        </p:txBody>
      </p:sp>
      <p:sp>
        <p:nvSpPr>
          <p:cNvPr id="4" name="Tijdelijke aanduiding voor tekst 3"/>
          <p:cNvSpPr>
            <a:spLocks noGrp="1"/>
          </p:cNvSpPr>
          <p:nvPr>
            <p:ph type="body" sz="half" idx="2"/>
          </p:nvPr>
        </p:nvSpPr>
        <p:spPr>
          <a:xfrm>
            <a:off x="1791936" y="5367757"/>
            <a:ext cx="5486943" cy="804876"/>
          </a:xfrm>
        </p:spPr>
        <p:txBody>
          <a:bodyPr/>
          <a:lstStyle>
            <a:lvl1pPr marL="0" indent="0">
              <a:buNone/>
              <a:defRPr sz="1197"/>
            </a:lvl1pPr>
            <a:lvl2pPr marL="386876" indent="0">
              <a:buNone/>
              <a:defRPr sz="1112"/>
            </a:lvl2pPr>
            <a:lvl3pPr marL="773794" indent="0">
              <a:buNone/>
              <a:defRPr sz="855"/>
            </a:lvl3pPr>
            <a:lvl4pPr marL="1160706" indent="0">
              <a:buNone/>
              <a:defRPr sz="770"/>
            </a:lvl4pPr>
            <a:lvl5pPr marL="1547610" indent="0">
              <a:buNone/>
              <a:defRPr sz="770"/>
            </a:lvl5pPr>
            <a:lvl6pPr marL="1934515" indent="0">
              <a:buNone/>
              <a:defRPr sz="770"/>
            </a:lvl6pPr>
            <a:lvl7pPr marL="2321418" indent="0">
              <a:buNone/>
              <a:defRPr sz="770"/>
            </a:lvl7pPr>
            <a:lvl8pPr marL="2708321" indent="0">
              <a:buNone/>
              <a:defRPr sz="770"/>
            </a:lvl8pPr>
            <a:lvl9pPr marL="3095223" indent="0">
              <a:buNone/>
              <a:defRPr sz="770"/>
            </a:lvl9pPr>
          </a:lstStyle>
          <a:p>
            <a:pPr lvl="0"/>
            <a:r>
              <a:rPr lang="nl-NL"/>
              <a:t>Klik om de modelstijlen te bewerken</a:t>
            </a:r>
          </a:p>
        </p:txBody>
      </p:sp>
    </p:spTree>
    <p:extLst>
      <p:ext uri="{BB962C8B-B14F-4D97-AF65-F5344CB8AC3E}">
        <p14:creationId xmlns:p14="http://schemas.microsoft.com/office/powerpoint/2010/main" val="490648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182" y="4407379"/>
            <a:ext cx="7772943" cy="1362097"/>
          </a:xfrm>
        </p:spPr>
        <p:txBody>
          <a:bodyPr anchor="t"/>
          <a:lstStyle>
            <a:lvl1pPr algn="l">
              <a:defRPr sz="3335" b="1" cap="all"/>
            </a:lvl1pPr>
          </a:lstStyle>
          <a:p>
            <a:r>
              <a:rPr lang="nl-NL"/>
              <a:t>Klik om de stijl te bewerken</a:t>
            </a:r>
            <a:endParaRPr lang="nl-BE"/>
          </a:p>
        </p:txBody>
      </p:sp>
      <p:sp>
        <p:nvSpPr>
          <p:cNvPr id="3" name="Tijdelijke aanduiding voor tekst 2"/>
          <p:cNvSpPr>
            <a:spLocks noGrp="1"/>
          </p:cNvSpPr>
          <p:nvPr>
            <p:ph type="body" idx="1"/>
          </p:nvPr>
        </p:nvSpPr>
        <p:spPr>
          <a:xfrm>
            <a:off x="722182" y="2907057"/>
            <a:ext cx="7772943" cy="1500322"/>
          </a:xfrm>
        </p:spPr>
        <p:txBody>
          <a:bodyPr anchor="b"/>
          <a:lstStyle>
            <a:lvl1pPr marL="0" indent="0">
              <a:buNone/>
              <a:defRPr sz="1710"/>
            </a:lvl1pPr>
            <a:lvl2pPr marL="381340" indent="0">
              <a:buNone/>
              <a:defRPr sz="1539"/>
            </a:lvl2pPr>
            <a:lvl3pPr marL="762678" indent="0">
              <a:buNone/>
              <a:defRPr sz="1368"/>
            </a:lvl3pPr>
            <a:lvl4pPr marL="1144018" indent="0">
              <a:buNone/>
              <a:defRPr sz="1197"/>
            </a:lvl4pPr>
            <a:lvl5pPr marL="1525357" indent="0">
              <a:buNone/>
              <a:defRPr sz="1197"/>
            </a:lvl5pPr>
            <a:lvl6pPr marL="1906697" indent="0">
              <a:buNone/>
              <a:defRPr sz="1197"/>
            </a:lvl6pPr>
            <a:lvl7pPr marL="2288035" indent="0">
              <a:buNone/>
              <a:defRPr sz="1197"/>
            </a:lvl7pPr>
            <a:lvl8pPr marL="2669374" indent="0">
              <a:buNone/>
              <a:defRPr sz="1197"/>
            </a:lvl8pPr>
            <a:lvl9pPr marL="3050714" indent="0">
              <a:buNone/>
              <a:defRPr sz="1197"/>
            </a:lvl9pPr>
          </a:lstStyle>
          <a:p>
            <a:pPr lvl="0"/>
            <a:r>
              <a:rPr lang="nl-NL"/>
              <a:t>Klik om de modelstijlen te bewerken</a:t>
            </a:r>
          </a:p>
        </p:txBody>
      </p:sp>
    </p:spTree>
    <p:extLst>
      <p:ext uri="{BB962C8B-B14F-4D97-AF65-F5344CB8AC3E}">
        <p14:creationId xmlns:p14="http://schemas.microsoft.com/office/powerpoint/2010/main" val="37709148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361080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943" y="397398"/>
            <a:ext cx="2056586" cy="5984011"/>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474" y="397398"/>
            <a:ext cx="6042153" cy="598401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486937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Espace réservé du titre 2"/>
          <p:cNvSpPr>
            <a:spLocks noGrp="1"/>
          </p:cNvSpPr>
          <p:nvPr>
            <p:ph type="title" hasCustomPrompt="1"/>
          </p:nvPr>
        </p:nvSpPr>
        <p:spPr>
          <a:xfrm>
            <a:off x="889670" y="1844824"/>
            <a:ext cx="7498754" cy="1008112"/>
          </a:xfrm>
          <a:prstGeom prst="rect">
            <a:avLst/>
          </a:prstGeom>
        </p:spPr>
        <p:txBody>
          <a:bodyPr vert="horz" lIns="91440" tIns="45720" rIns="91440" bIns="45720" rtlCol="0" anchor="ctr">
            <a:normAutofit/>
          </a:bodyPr>
          <a:lstStyle>
            <a:lvl1pPr algn="ctr">
              <a:defRPr sz="4000" b="0" baseline="0">
                <a:solidFill>
                  <a:srgbClr val="4D4D4D"/>
                </a:solidFill>
              </a:defRPr>
            </a:lvl1pPr>
          </a:lstStyle>
          <a:p>
            <a:r>
              <a:rPr lang="fr-FR" dirty="0"/>
              <a:t>Titre</a:t>
            </a:r>
          </a:p>
        </p:txBody>
      </p:sp>
      <p:sp>
        <p:nvSpPr>
          <p:cNvPr id="28" name="Espace réservé du texte 27"/>
          <p:cNvSpPr>
            <a:spLocks noGrp="1"/>
          </p:cNvSpPr>
          <p:nvPr>
            <p:ph type="body" sz="quarter" idx="12" hasCustomPrompt="1"/>
          </p:nvPr>
        </p:nvSpPr>
        <p:spPr>
          <a:xfrm>
            <a:off x="900115" y="2995861"/>
            <a:ext cx="7488311" cy="865188"/>
          </a:xfrm>
          <a:prstGeom prst="rect">
            <a:avLst/>
          </a:prstGeom>
        </p:spPr>
        <p:txBody>
          <a:bodyPr anchor="ctr" anchorCtr="0">
            <a:normAutofit/>
          </a:bodyPr>
          <a:lstStyle>
            <a:lvl1pPr marL="0" indent="0" algn="ctr">
              <a:buFontTx/>
              <a:buNone/>
              <a:defRPr sz="3000">
                <a:solidFill>
                  <a:schemeClr val="bg1"/>
                </a:solidFill>
                <a:latin typeface="Trebuchet MS" panose="020B0603020202020204" pitchFamily="34" charset="0"/>
              </a:defRPr>
            </a:lvl1pPr>
          </a:lstStyle>
          <a:p>
            <a:pPr lvl="0"/>
            <a:r>
              <a:rPr lang="fr-FR" dirty="0"/>
              <a:t>Sous titre</a:t>
            </a:r>
          </a:p>
        </p:txBody>
      </p:sp>
      <p:sp>
        <p:nvSpPr>
          <p:cNvPr id="5" name="Espace réservé du texte 4"/>
          <p:cNvSpPr>
            <a:spLocks noGrp="1"/>
          </p:cNvSpPr>
          <p:nvPr>
            <p:ph type="body" sz="quarter" idx="15" hasCustomPrompt="1"/>
          </p:nvPr>
        </p:nvSpPr>
        <p:spPr>
          <a:xfrm>
            <a:off x="179512" y="6237312"/>
            <a:ext cx="3240360" cy="432048"/>
          </a:xfrm>
          <a:prstGeom prst="rect">
            <a:avLst/>
          </a:prstGeom>
        </p:spPr>
        <p:txBody>
          <a:bodyPr anchor="ctr" anchorCtr="0"/>
          <a:lstStyle>
            <a:lvl1pPr marL="0" indent="0" algn="ctr">
              <a:buNone/>
              <a:defRPr sz="1100" baseline="0">
                <a:solidFill>
                  <a:srgbClr val="898989"/>
                </a:solidFill>
              </a:defRPr>
            </a:lvl1pPr>
          </a:lstStyle>
          <a:p>
            <a:pPr lvl="0"/>
            <a:r>
              <a:rPr lang="fr-FR" dirty="0"/>
              <a:t>Nom intervenant</a:t>
            </a:r>
          </a:p>
        </p:txBody>
      </p:sp>
    </p:spTree>
    <p:extLst>
      <p:ext uri="{BB962C8B-B14F-4D97-AF65-F5344CB8AC3E}">
        <p14:creationId xmlns:p14="http://schemas.microsoft.com/office/powerpoint/2010/main" val="1403999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9" descr="AfbeeldingTitel1 (490x481 - 34k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135" y="260613"/>
            <a:ext cx="5956632" cy="584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2"/>
          <p:cNvSpPr>
            <a:spLocks noChangeArrowheads="1"/>
          </p:cNvSpPr>
          <p:nvPr userDrawn="1"/>
        </p:nvSpPr>
        <p:spPr bwMode="auto">
          <a:xfrm>
            <a:off x="381453" y="259173"/>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33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89193" tIns="44596" rIns="89193" bIns="44596"/>
          <a:lstStyle/>
          <a:p>
            <a:pPr marL="0" marR="0" lvl="0" indent="0" algn="l" defTabSz="891917" rtl="0" eaLnBrk="1" fontAlgn="auto" latinLnBrk="0" hangingPunct="1">
              <a:lnSpc>
                <a:spcPct val="100000"/>
              </a:lnSpc>
              <a:spcBef>
                <a:spcPts val="0"/>
              </a:spcBef>
              <a:spcAft>
                <a:spcPts val="0"/>
              </a:spcAft>
              <a:buClrTx/>
              <a:buSzTx/>
              <a:buFontTx/>
              <a:buNone/>
              <a:tabLst/>
              <a:defRPr/>
            </a:pPr>
            <a:endParaRPr kumimoji="0" lang="nl-BE" sz="1539" b="0" i="0" u="none" strike="noStrike" kern="1200" cap="none" spc="0" normalizeH="0" baseline="0" noProof="0">
              <a:ln>
                <a:noFill/>
              </a:ln>
              <a:solidFill>
                <a:srgbClr val="000000"/>
              </a:solidFill>
              <a:effectLst/>
              <a:uLnTx/>
              <a:uFillTx/>
              <a:latin typeface="Arial"/>
              <a:ea typeface="+mn-ea"/>
              <a:cs typeface="Arial"/>
            </a:endParaRPr>
          </a:p>
        </p:txBody>
      </p:sp>
      <p:sp>
        <p:nvSpPr>
          <p:cNvPr id="6" name="Line 16"/>
          <p:cNvSpPr>
            <a:spLocks noChangeShapeType="1"/>
          </p:cNvSpPr>
          <p:nvPr userDrawn="1"/>
        </p:nvSpPr>
        <p:spPr bwMode="auto">
          <a:xfrm flipV="1">
            <a:off x="263148" y="6172046"/>
            <a:ext cx="8485827" cy="586"/>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93" tIns="44596" rIns="89193" bIns="44596"/>
          <a:lstStyle/>
          <a:p>
            <a:pPr marL="0" marR="0" lvl="0" indent="0" algn="l" defTabSz="891917" rtl="0" eaLnBrk="1" fontAlgn="auto" latinLnBrk="0" hangingPunct="1">
              <a:lnSpc>
                <a:spcPct val="100000"/>
              </a:lnSpc>
              <a:spcBef>
                <a:spcPts val="0"/>
              </a:spcBef>
              <a:spcAft>
                <a:spcPts val="0"/>
              </a:spcAft>
              <a:buClrTx/>
              <a:buSzTx/>
              <a:buFontTx/>
              <a:buNone/>
              <a:tabLst/>
              <a:defRPr/>
            </a:pPr>
            <a:endParaRPr kumimoji="0" lang="nl-BE" sz="1539" b="0" i="0" u="none" strike="noStrike" kern="1200" cap="none" spc="0" normalizeH="0" baseline="0" noProof="0">
              <a:ln>
                <a:noFill/>
              </a:ln>
              <a:solidFill>
                <a:srgbClr val="000000"/>
              </a:solidFill>
              <a:effectLst/>
              <a:uLnTx/>
              <a:uFillTx/>
              <a:latin typeface="Arial"/>
              <a:ea typeface="+mn-ea"/>
              <a:cs typeface="Arial"/>
            </a:endParaRPr>
          </a:p>
        </p:txBody>
      </p:sp>
      <p:sp>
        <p:nvSpPr>
          <p:cNvPr id="8" name="Rectangle 18"/>
          <p:cNvSpPr>
            <a:spLocks noChangeArrowheads="1"/>
          </p:cNvSpPr>
          <p:nvPr userDrawn="1"/>
        </p:nvSpPr>
        <p:spPr bwMode="auto">
          <a:xfrm>
            <a:off x="2915873" y="6237426"/>
            <a:ext cx="3456150" cy="38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000" tIns="43500" rIns="87000" bIns="43500" anchor="b"/>
          <a:lstStyle>
            <a:lvl1pPr defTabSz="1042988" eaLnBrk="0" hangingPunct="0">
              <a:defRPr sz="2100">
                <a:solidFill>
                  <a:schemeClr val="tx1"/>
                </a:solidFill>
                <a:latin typeface="Arial" charset="0"/>
                <a:cs typeface="Arial" charset="0"/>
              </a:defRPr>
            </a:lvl1pPr>
            <a:lvl2pPr marL="742950" indent="-285750" defTabSz="1042988" eaLnBrk="0" hangingPunct="0">
              <a:defRPr sz="2100">
                <a:solidFill>
                  <a:schemeClr val="tx1"/>
                </a:solidFill>
                <a:latin typeface="Arial" charset="0"/>
                <a:cs typeface="Arial" charset="0"/>
              </a:defRPr>
            </a:lvl2pPr>
            <a:lvl3pPr marL="1143000" indent="-228600" defTabSz="1042988" eaLnBrk="0" hangingPunct="0">
              <a:defRPr sz="2100">
                <a:solidFill>
                  <a:schemeClr val="tx1"/>
                </a:solidFill>
                <a:latin typeface="Arial" charset="0"/>
                <a:cs typeface="Arial" charset="0"/>
              </a:defRPr>
            </a:lvl3pPr>
            <a:lvl4pPr marL="1600200" indent="-228600" defTabSz="1042988" eaLnBrk="0" hangingPunct="0">
              <a:defRPr sz="2100">
                <a:solidFill>
                  <a:schemeClr val="tx1"/>
                </a:solidFill>
                <a:latin typeface="Arial" charset="0"/>
                <a:cs typeface="Arial" charset="0"/>
              </a:defRPr>
            </a:lvl4pPr>
            <a:lvl5pPr marL="2057400" indent="-228600" defTabSz="1042988"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marL="0" marR="0" lvl="0" indent="0" algn="ctr" defTabSz="891859" rtl="0" eaLnBrk="1" fontAlgn="auto" latinLnBrk="0" hangingPunct="1">
              <a:lnSpc>
                <a:spcPct val="100000"/>
              </a:lnSpc>
              <a:spcBef>
                <a:spcPts val="0"/>
              </a:spcBef>
              <a:spcAft>
                <a:spcPts val="0"/>
              </a:spcAft>
              <a:buClrTx/>
              <a:buSzTx/>
              <a:buFontTx/>
              <a:buNone/>
              <a:tabLst/>
              <a:defRPr/>
            </a:pPr>
            <a:r>
              <a:rPr kumimoji="0" lang="nl-BE" altLang="en-US" sz="1368" b="1" i="0" u="none" strike="noStrike" kern="1200" cap="none" spc="0" normalizeH="0" baseline="0" noProof="0" dirty="0">
                <a:ln>
                  <a:noFill/>
                </a:ln>
                <a:solidFill>
                  <a:srgbClr val="336699"/>
                </a:solidFill>
                <a:effectLst/>
                <a:uLnTx/>
                <a:uFillTx/>
                <a:latin typeface="Garamond" pitchFamily="18" charset="0"/>
                <a:ea typeface="+mn-ea"/>
                <a:cs typeface="Arial" charset="0"/>
              </a:rPr>
              <a:t>Grondbank – gewaarborgd grondverzet</a:t>
            </a:r>
            <a:endParaRPr kumimoji="0" lang="nl-NL" altLang="en-US" sz="1368" b="1" i="0" u="none" strike="noStrike" kern="1200" cap="none" spc="0" normalizeH="0" baseline="0" noProof="0" dirty="0">
              <a:ln>
                <a:noFill/>
              </a:ln>
              <a:solidFill>
                <a:srgbClr val="336699"/>
              </a:solidFill>
              <a:effectLst/>
              <a:uLnTx/>
              <a:uFillTx/>
              <a:latin typeface="Garamond" pitchFamily="18" charset="0"/>
              <a:ea typeface="+mn-ea"/>
              <a:cs typeface="Arial" charset="0"/>
            </a:endParaRPr>
          </a:p>
        </p:txBody>
      </p:sp>
      <p:sp>
        <p:nvSpPr>
          <p:cNvPr id="18442" name="Rectangle 10"/>
          <p:cNvSpPr>
            <a:spLocks noGrp="1" noChangeArrowheads="1"/>
          </p:cNvSpPr>
          <p:nvPr>
            <p:ph type="ctrTitle"/>
          </p:nvPr>
        </p:nvSpPr>
        <p:spPr>
          <a:xfrm>
            <a:off x="4018147" y="908547"/>
            <a:ext cx="4679242" cy="1511841"/>
          </a:xfrm>
          <a:extLst>
            <a:ext uri="{91240B29-F687-4F45-9708-019B960494DF}">
              <a14:hiddenLine xmlns:a14="http://schemas.microsoft.com/office/drawing/2010/main" w="9525" algn="ctr">
                <a:solidFill>
                  <a:schemeClr val="tx1"/>
                </a:solidFill>
                <a:miter lim="800000"/>
                <a:headEnd/>
                <a:tailEnd/>
              </a14:hiddenLine>
            </a:ext>
          </a:extLst>
        </p:spPr>
        <p:txBody>
          <a:bodyPr anchor="t"/>
          <a:lstStyle>
            <a:lvl1pPr>
              <a:defRPr sz="3078">
                <a:solidFill>
                  <a:schemeClr val="accent6"/>
                </a:solidFill>
              </a:defRPr>
            </a:lvl1pPr>
          </a:lstStyle>
          <a:p>
            <a:pPr lvl="0"/>
            <a:r>
              <a:rPr lang="nl-BE" noProof="0" dirty="0"/>
              <a:t>Klik hier om een titel te maken</a:t>
            </a:r>
            <a:endParaRPr lang="nl-NL" noProof="0" dirty="0"/>
          </a:p>
        </p:txBody>
      </p:sp>
      <p:sp>
        <p:nvSpPr>
          <p:cNvPr id="18443" name="Rectangle 11"/>
          <p:cNvSpPr>
            <a:spLocks noGrp="1" noChangeArrowheads="1"/>
          </p:cNvSpPr>
          <p:nvPr>
            <p:ph type="subTitle" idx="1"/>
          </p:nvPr>
        </p:nvSpPr>
        <p:spPr>
          <a:xfrm>
            <a:off x="4633087" y="2565810"/>
            <a:ext cx="4064302" cy="1439849"/>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buClr>
                <a:schemeClr val="accent1"/>
              </a:buClr>
              <a:buSzPct val="65000"/>
              <a:buFont typeface="Wingdings" pitchFamily="2" charset="2"/>
              <a:buNone/>
              <a:defRPr sz="1454" b="1">
                <a:solidFill>
                  <a:srgbClr val="808080"/>
                </a:solidFill>
              </a:defRPr>
            </a:lvl1pPr>
          </a:lstStyle>
          <a:p>
            <a:pPr lvl="0"/>
            <a:r>
              <a:rPr lang="nl-NL" noProof="0"/>
              <a:t>Klik hier om een ondertitel toe te voegen</a:t>
            </a:r>
          </a:p>
        </p:txBody>
      </p:sp>
      <p:pic>
        <p:nvPicPr>
          <p:cNvPr id="13314" name="Picture 2" descr="G:\GRINIS\_nazicht documenten Chris - AFBLIJVEN\GRONDBANK_CMYK(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66864" y="6237358"/>
            <a:ext cx="1611947" cy="52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5483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solidFill>
                  <a:srgbClr val="336699"/>
                </a:solidFill>
              </a:defRPr>
            </a:lvl1pPr>
          </a:lstStyle>
          <a:p>
            <a:r>
              <a:rPr lang="nl-NL" dirty="0"/>
              <a:t>Klik om de stijl te bewerken</a:t>
            </a:r>
            <a:endParaRPr lang="nl-BE" dirty="0"/>
          </a:p>
        </p:txBody>
      </p:sp>
      <p:sp>
        <p:nvSpPr>
          <p:cNvPr id="3" name="Tijdelijke aanduiding voor inhoud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5" name="Picture 2" descr="G:\GRINIS\_nazicht documenten Chris - AFBLIJVEN\GRONDBANK_CMYK(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0626" y="483919"/>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24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182" y="4407379"/>
            <a:ext cx="7772943" cy="1362097"/>
          </a:xfrm>
        </p:spPr>
        <p:txBody>
          <a:bodyPr anchor="t"/>
          <a:lstStyle>
            <a:lvl1pPr algn="l">
              <a:defRPr sz="3335" b="1" cap="all"/>
            </a:lvl1pPr>
          </a:lstStyle>
          <a:p>
            <a:r>
              <a:rPr lang="nl-NL"/>
              <a:t>Klik om de stijl te bewerken</a:t>
            </a:r>
            <a:endParaRPr lang="nl-BE"/>
          </a:p>
        </p:txBody>
      </p:sp>
      <p:sp>
        <p:nvSpPr>
          <p:cNvPr id="3" name="Tijdelijke aanduiding voor tekst 2"/>
          <p:cNvSpPr>
            <a:spLocks noGrp="1"/>
          </p:cNvSpPr>
          <p:nvPr>
            <p:ph type="body" idx="1"/>
          </p:nvPr>
        </p:nvSpPr>
        <p:spPr>
          <a:xfrm>
            <a:off x="722182" y="2907057"/>
            <a:ext cx="7772943" cy="1500322"/>
          </a:xfrm>
        </p:spPr>
        <p:txBody>
          <a:bodyPr anchor="b"/>
          <a:lstStyle>
            <a:lvl1pPr marL="0" indent="0">
              <a:buNone/>
              <a:defRPr sz="1710"/>
            </a:lvl1pPr>
            <a:lvl2pPr marL="381340" indent="0">
              <a:buNone/>
              <a:defRPr sz="1539"/>
            </a:lvl2pPr>
            <a:lvl3pPr marL="762678" indent="0">
              <a:buNone/>
              <a:defRPr sz="1368"/>
            </a:lvl3pPr>
            <a:lvl4pPr marL="1144018" indent="0">
              <a:buNone/>
              <a:defRPr sz="1197"/>
            </a:lvl4pPr>
            <a:lvl5pPr marL="1525357" indent="0">
              <a:buNone/>
              <a:defRPr sz="1197"/>
            </a:lvl5pPr>
            <a:lvl6pPr marL="1906697" indent="0">
              <a:buNone/>
              <a:defRPr sz="1197"/>
            </a:lvl6pPr>
            <a:lvl7pPr marL="2288035" indent="0">
              <a:buNone/>
              <a:defRPr sz="1197"/>
            </a:lvl7pPr>
            <a:lvl8pPr marL="2669374" indent="0">
              <a:buNone/>
              <a:defRPr sz="1197"/>
            </a:lvl8pPr>
            <a:lvl9pPr marL="3050714" indent="0">
              <a:buNone/>
              <a:defRPr sz="1197"/>
            </a:lvl9pPr>
          </a:lstStyle>
          <a:p>
            <a:pPr lvl="0"/>
            <a:r>
              <a:rPr lang="nl-NL"/>
              <a:t>Klik om de modelstijlen te bewerken</a:t>
            </a:r>
          </a:p>
        </p:txBody>
      </p:sp>
    </p:spTree>
    <p:extLst>
      <p:ext uri="{BB962C8B-B14F-4D97-AF65-F5344CB8AC3E}">
        <p14:creationId xmlns:p14="http://schemas.microsoft.com/office/powerpoint/2010/main" val="3323228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395028" y="1078449"/>
            <a:ext cx="4080591" cy="2938731"/>
          </a:xfrm>
        </p:spPr>
        <p:txBody>
          <a:bodyPr/>
          <a:lstStyle>
            <a:lvl1pPr>
              <a:defRPr sz="2309"/>
            </a:lvl1pPr>
            <a:lvl2pPr>
              <a:defRPr sz="1967"/>
            </a:lvl2pPr>
            <a:lvl3pPr>
              <a:defRPr sz="1710"/>
            </a:lvl3pPr>
            <a:lvl4pPr>
              <a:defRPr sz="1539"/>
            </a:lvl4pPr>
            <a:lvl5pPr>
              <a:defRPr sz="1539"/>
            </a:lvl5pPr>
            <a:lvl6pPr>
              <a:defRPr sz="1539"/>
            </a:lvl6pPr>
            <a:lvl7pPr>
              <a:defRPr sz="1539"/>
            </a:lvl7pPr>
            <a:lvl8pPr>
              <a:defRPr sz="1539"/>
            </a:lvl8pPr>
            <a:lvl9pPr>
              <a:defRPr sz="1539"/>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05938" y="1078449"/>
            <a:ext cx="4080591" cy="2938731"/>
          </a:xfrm>
        </p:spPr>
        <p:txBody>
          <a:bodyPr/>
          <a:lstStyle>
            <a:lvl1pPr>
              <a:defRPr sz="2309"/>
            </a:lvl1pPr>
            <a:lvl2pPr>
              <a:defRPr sz="1967"/>
            </a:lvl2pPr>
            <a:lvl3pPr>
              <a:defRPr sz="1710"/>
            </a:lvl3pPr>
            <a:lvl4pPr>
              <a:defRPr sz="1539"/>
            </a:lvl4pPr>
            <a:lvl5pPr>
              <a:defRPr sz="1539"/>
            </a:lvl5pPr>
            <a:lvl6pPr>
              <a:defRPr sz="1539"/>
            </a:lvl6pPr>
            <a:lvl7pPr>
              <a:defRPr sz="1539"/>
            </a:lvl7pPr>
            <a:lvl8pPr>
              <a:defRPr sz="1539"/>
            </a:lvl8pPr>
            <a:lvl9pPr>
              <a:defRPr sz="1539"/>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112121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473" y="275013"/>
            <a:ext cx="8229057" cy="114324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473" y="1534880"/>
            <a:ext cx="4039867" cy="639293"/>
          </a:xfrm>
        </p:spPr>
        <p:txBody>
          <a:bodyPr anchor="b"/>
          <a:lstStyle>
            <a:lvl1pPr marL="0" indent="0">
              <a:buNone/>
              <a:defRPr sz="1967" b="1"/>
            </a:lvl1pPr>
            <a:lvl2pPr marL="381340" indent="0">
              <a:buNone/>
              <a:defRPr sz="1710" b="1"/>
            </a:lvl2pPr>
            <a:lvl3pPr marL="762678" indent="0">
              <a:buNone/>
              <a:defRPr sz="1539" b="1"/>
            </a:lvl3pPr>
            <a:lvl4pPr marL="1144018" indent="0">
              <a:buNone/>
              <a:defRPr sz="1368" b="1"/>
            </a:lvl4pPr>
            <a:lvl5pPr marL="1525357" indent="0">
              <a:buNone/>
              <a:defRPr sz="1368" b="1"/>
            </a:lvl5pPr>
            <a:lvl6pPr marL="1906697" indent="0">
              <a:buNone/>
              <a:defRPr sz="1368" b="1"/>
            </a:lvl6pPr>
            <a:lvl7pPr marL="2288035" indent="0">
              <a:buNone/>
              <a:defRPr sz="1368" b="1"/>
            </a:lvl7pPr>
            <a:lvl8pPr marL="2669374" indent="0">
              <a:buNone/>
              <a:defRPr sz="1368" b="1"/>
            </a:lvl8pPr>
            <a:lvl9pPr marL="3050714" indent="0">
              <a:buNone/>
              <a:defRPr sz="1368" b="1"/>
            </a:lvl9pPr>
          </a:lstStyle>
          <a:p>
            <a:pPr lvl="0"/>
            <a:r>
              <a:rPr lang="nl-NL"/>
              <a:t>Klik om de modelstijlen te bewerken</a:t>
            </a:r>
          </a:p>
        </p:txBody>
      </p:sp>
      <p:sp>
        <p:nvSpPr>
          <p:cNvPr id="4" name="Tijdelijke aanduiding voor inhoud 3"/>
          <p:cNvSpPr>
            <a:spLocks noGrp="1"/>
          </p:cNvSpPr>
          <p:nvPr>
            <p:ph sz="half" idx="2"/>
          </p:nvPr>
        </p:nvSpPr>
        <p:spPr>
          <a:xfrm>
            <a:off x="457473" y="2174173"/>
            <a:ext cx="4039867" cy="3952385"/>
          </a:xfrm>
        </p:spPr>
        <p:txBody>
          <a:bodyPr/>
          <a:lstStyle>
            <a:lvl1pPr>
              <a:defRPr sz="1967"/>
            </a:lvl1pPr>
            <a:lvl2pPr>
              <a:defRPr sz="1710"/>
            </a:lvl2pPr>
            <a:lvl3pPr>
              <a:defRPr sz="1539"/>
            </a:lvl3pPr>
            <a:lvl4pPr>
              <a:defRPr sz="1368"/>
            </a:lvl4pPr>
            <a:lvl5pPr>
              <a:defRPr sz="1368"/>
            </a:lvl5pPr>
            <a:lvl6pPr>
              <a:defRPr sz="1368"/>
            </a:lvl6pPr>
            <a:lvl7pPr>
              <a:defRPr sz="1368"/>
            </a:lvl7pPr>
            <a:lvl8pPr>
              <a:defRPr sz="1368"/>
            </a:lvl8pPr>
            <a:lvl9pPr>
              <a:defRPr sz="136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305" y="1534880"/>
            <a:ext cx="4041225" cy="639293"/>
          </a:xfrm>
        </p:spPr>
        <p:txBody>
          <a:bodyPr anchor="b"/>
          <a:lstStyle>
            <a:lvl1pPr marL="0" indent="0">
              <a:buNone/>
              <a:defRPr sz="1967" b="1"/>
            </a:lvl1pPr>
            <a:lvl2pPr marL="381340" indent="0">
              <a:buNone/>
              <a:defRPr sz="1710" b="1"/>
            </a:lvl2pPr>
            <a:lvl3pPr marL="762678" indent="0">
              <a:buNone/>
              <a:defRPr sz="1539" b="1"/>
            </a:lvl3pPr>
            <a:lvl4pPr marL="1144018" indent="0">
              <a:buNone/>
              <a:defRPr sz="1368" b="1"/>
            </a:lvl4pPr>
            <a:lvl5pPr marL="1525357" indent="0">
              <a:buNone/>
              <a:defRPr sz="1368" b="1"/>
            </a:lvl5pPr>
            <a:lvl6pPr marL="1906697" indent="0">
              <a:buNone/>
              <a:defRPr sz="1368" b="1"/>
            </a:lvl6pPr>
            <a:lvl7pPr marL="2288035" indent="0">
              <a:buNone/>
              <a:defRPr sz="1368" b="1"/>
            </a:lvl7pPr>
            <a:lvl8pPr marL="2669374" indent="0">
              <a:buNone/>
              <a:defRPr sz="1368" b="1"/>
            </a:lvl8pPr>
            <a:lvl9pPr marL="3050714" indent="0">
              <a:buNone/>
              <a:defRPr sz="1368" b="1"/>
            </a:lvl9pPr>
          </a:lstStyle>
          <a:p>
            <a:pPr lvl="0"/>
            <a:r>
              <a:rPr lang="nl-NL"/>
              <a:t>Klik om de modelstijlen te bewerken</a:t>
            </a:r>
          </a:p>
        </p:txBody>
      </p:sp>
      <p:sp>
        <p:nvSpPr>
          <p:cNvPr id="6" name="Tijdelijke aanduiding voor inhoud 5"/>
          <p:cNvSpPr>
            <a:spLocks noGrp="1"/>
          </p:cNvSpPr>
          <p:nvPr>
            <p:ph sz="quarter" idx="4"/>
          </p:nvPr>
        </p:nvSpPr>
        <p:spPr>
          <a:xfrm>
            <a:off x="4645305" y="2174173"/>
            <a:ext cx="4041225" cy="3952385"/>
          </a:xfrm>
        </p:spPr>
        <p:txBody>
          <a:bodyPr/>
          <a:lstStyle>
            <a:lvl1pPr>
              <a:defRPr sz="1967"/>
            </a:lvl1pPr>
            <a:lvl2pPr>
              <a:defRPr sz="1710"/>
            </a:lvl2pPr>
            <a:lvl3pPr>
              <a:defRPr sz="1539"/>
            </a:lvl3pPr>
            <a:lvl4pPr>
              <a:defRPr sz="1368"/>
            </a:lvl4pPr>
            <a:lvl5pPr>
              <a:defRPr sz="1368"/>
            </a:lvl5pPr>
            <a:lvl6pPr>
              <a:defRPr sz="1368"/>
            </a:lvl6pPr>
            <a:lvl7pPr>
              <a:defRPr sz="1368"/>
            </a:lvl7pPr>
            <a:lvl8pPr>
              <a:defRPr sz="1368"/>
            </a:lvl8pPr>
            <a:lvl9pPr>
              <a:defRPr sz="136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7391327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20366379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84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395028" y="1078449"/>
            <a:ext cx="4080591" cy="2938731"/>
          </a:xfrm>
        </p:spPr>
        <p:txBody>
          <a:bodyPr/>
          <a:lstStyle>
            <a:lvl1pPr>
              <a:defRPr sz="2309"/>
            </a:lvl1pPr>
            <a:lvl2pPr>
              <a:defRPr sz="1967"/>
            </a:lvl2pPr>
            <a:lvl3pPr>
              <a:defRPr sz="1710"/>
            </a:lvl3pPr>
            <a:lvl4pPr>
              <a:defRPr sz="1539"/>
            </a:lvl4pPr>
            <a:lvl5pPr>
              <a:defRPr sz="1539"/>
            </a:lvl5pPr>
            <a:lvl6pPr>
              <a:defRPr sz="1539"/>
            </a:lvl6pPr>
            <a:lvl7pPr>
              <a:defRPr sz="1539"/>
            </a:lvl7pPr>
            <a:lvl8pPr>
              <a:defRPr sz="1539"/>
            </a:lvl8pPr>
            <a:lvl9pPr>
              <a:defRPr sz="1539"/>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05938" y="1078449"/>
            <a:ext cx="4080591" cy="2938731"/>
          </a:xfrm>
        </p:spPr>
        <p:txBody>
          <a:bodyPr/>
          <a:lstStyle>
            <a:lvl1pPr>
              <a:defRPr sz="2309"/>
            </a:lvl1pPr>
            <a:lvl2pPr>
              <a:defRPr sz="1967"/>
            </a:lvl2pPr>
            <a:lvl3pPr>
              <a:defRPr sz="1710"/>
            </a:lvl3pPr>
            <a:lvl4pPr>
              <a:defRPr sz="1539"/>
            </a:lvl4pPr>
            <a:lvl5pPr>
              <a:defRPr sz="1539"/>
            </a:lvl5pPr>
            <a:lvl6pPr>
              <a:defRPr sz="1539"/>
            </a:lvl6pPr>
            <a:lvl7pPr>
              <a:defRPr sz="1539"/>
            </a:lvl7pPr>
            <a:lvl8pPr>
              <a:defRPr sz="1539"/>
            </a:lvl8pPr>
            <a:lvl9pPr>
              <a:defRPr sz="1539"/>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258648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473" y="273573"/>
            <a:ext cx="3008181" cy="1161958"/>
          </a:xfrm>
        </p:spPr>
        <p:txBody>
          <a:bodyPr anchor="b"/>
          <a:lstStyle>
            <a:lvl1pPr algn="l">
              <a:defRPr sz="1710" b="1"/>
            </a:lvl1pPr>
          </a:lstStyle>
          <a:p>
            <a:r>
              <a:rPr lang="nl-NL"/>
              <a:t>Klik om de stijl te bewerken</a:t>
            </a:r>
            <a:endParaRPr lang="nl-BE"/>
          </a:p>
        </p:txBody>
      </p:sp>
      <p:sp>
        <p:nvSpPr>
          <p:cNvPr id="3" name="Tijdelijke aanduiding voor inhoud 2"/>
          <p:cNvSpPr>
            <a:spLocks noGrp="1"/>
          </p:cNvSpPr>
          <p:nvPr>
            <p:ph idx="1"/>
          </p:nvPr>
        </p:nvSpPr>
        <p:spPr>
          <a:xfrm>
            <a:off x="3575609" y="273571"/>
            <a:ext cx="5110921" cy="5852986"/>
          </a:xfrm>
        </p:spPr>
        <p:txBody>
          <a:bodyPr/>
          <a:lstStyle>
            <a:lvl1pPr>
              <a:defRPr sz="2651"/>
            </a:lvl1pPr>
            <a:lvl2pPr>
              <a:defRPr sz="2309"/>
            </a:lvl2pPr>
            <a:lvl3pPr>
              <a:defRPr sz="1967"/>
            </a:lvl3pPr>
            <a:lvl4pPr>
              <a:defRPr sz="1710"/>
            </a:lvl4pPr>
            <a:lvl5pPr>
              <a:defRPr sz="1710"/>
            </a:lvl5pPr>
            <a:lvl6pPr>
              <a:defRPr sz="1710"/>
            </a:lvl6pPr>
            <a:lvl7pPr>
              <a:defRPr sz="1710"/>
            </a:lvl7pPr>
            <a:lvl8pPr>
              <a:defRPr sz="1710"/>
            </a:lvl8pPr>
            <a:lvl9pPr>
              <a:defRPr sz="171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473" y="1435531"/>
            <a:ext cx="3008181" cy="4691027"/>
          </a:xfrm>
        </p:spPr>
        <p:txBody>
          <a:bodyPr/>
          <a:lstStyle>
            <a:lvl1pPr marL="0" indent="0">
              <a:buNone/>
              <a:defRPr sz="1197"/>
            </a:lvl1pPr>
            <a:lvl2pPr marL="381340" indent="0">
              <a:buNone/>
              <a:defRPr sz="1026"/>
            </a:lvl2pPr>
            <a:lvl3pPr marL="762678" indent="0">
              <a:buNone/>
              <a:defRPr sz="855"/>
            </a:lvl3pPr>
            <a:lvl4pPr marL="1144018" indent="0">
              <a:buNone/>
              <a:defRPr sz="770"/>
            </a:lvl4pPr>
            <a:lvl5pPr marL="1525357" indent="0">
              <a:buNone/>
              <a:defRPr sz="770"/>
            </a:lvl5pPr>
            <a:lvl6pPr marL="1906697" indent="0">
              <a:buNone/>
              <a:defRPr sz="770"/>
            </a:lvl6pPr>
            <a:lvl7pPr marL="2288035" indent="0">
              <a:buNone/>
              <a:defRPr sz="770"/>
            </a:lvl7pPr>
            <a:lvl8pPr marL="2669374" indent="0">
              <a:buNone/>
              <a:defRPr sz="770"/>
            </a:lvl8pPr>
            <a:lvl9pPr marL="3050714" indent="0">
              <a:buNone/>
              <a:defRPr sz="770"/>
            </a:lvl9pPr>
          </a:lstStyle>
          <a:p>
            <a:pPr lvl="0"/>
            <a:r>
              <a:rPr lang="nl-NL"/>
              <a:t>Klik om de modelstijlen te bewerken</a:t>
            </a:r>
          </a:p>
        </p:txBody>
      </p:sp>
    </p:spTree>
    <p:extLst>
      <p:ext uri="{BB962C8B-B14F-4D97-AF65-F5344CB8AC3E}">
        <p14:creationId xmlns:p14="http://schemas.microsoft.com/office/powerpoint/2010/main" val="20653329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1878" y="4800456"/>
            <a:ext cx="5486943" cy="567300"/>
          </a:xfrm>
        </p:spPr>
        <p:txBody>
          <a:bodyPr anchor="b"/>
          <a:lstStyle>
            <a:lvl1pPr algn="l">
              <a:defRPr sz="1710" b="1"/>
            </a:lvl1pPr>
          </a:lstStyle>
          <a:p>
            <a:r>
              <a:rPr lang="nl-NL"/>
              <a:t>Klik om de stijl te bewerken</a:t>
            </a:r>
            <a:endParaRPr lang="nl-BE"/>
          </a:p>
        </p:txBody>
      </p:sp>
      <p:sp>
        <p:nvSpPr>
          <p:cNvPr id="3" name="Tijdelijke aanduiding voor afbeelding 2"/>
          <p:cNvSpPr>
            <a:spLocks noGrp="1"/>
          </p:cNvSpPr>
          <p:nvPr>
            <p:ph type="pic" idx="1"/>
          </p:nvPr>
        </p:nvSpPr>
        <p:spPr>
          <a:xfrm>
            <a:off x="1791878" y="613376"/>
            <a:ext cx="5486943" cy="4113648"/>
          </a:xfrm>
        </p:spPr>
        <p:txBody>
          <a:bodyPr/>
          <a:lstStyle>
            <a:lvl1pPr marL="0" indent="0">
              <a:buNone/>
              <a:defRPr sz="2651"/>
            </a:lvl1pPr>
            <a:lvl2pPr marL="381340" indent="0">
              <a:buNone/>
              <a:defRPr sz="2309"/>
            </a:lvl2pPr>
            <a:lvl3pPr marL="762678" indent="0">
              <a:buNone/>
              <a:defRPr sz="1967"/>
            </a:lvl3pPr>
            <a:lvl4pPr marL="1144018" indent="0">
              <a:buNone/>
              <a:defRPr sz="1710"/>
            </a:lvl4pPr>
            <a:lvl5pPr marL="1525357" indent="0">
              <a:buNone/>
              <a:defRPr sz="1710"/>
            </a:lvl5pPr>
            <a:lvl6pPr marL="1906697" indent="0">
              <a:buNone/>
              <a:defRPr sz="1710"/>
            </a:lvl6pPr>
            <a:lvl7pPr marL="2288035" indent="0">
              <a:buNone/>
              <a:defRPr sz="1710"/>
            </a:lvl7pPr>
            <a:lvl8pPr marL="2669374" indent="0">
              <a:buNone/>
              <a:defRPr sz="1710"/>
            </a:lvl8pPr>
            <a:lvl9pPr marL="3050714" indent="0">
              <a:buNone/>
              <a:defRPr sz="1710"/>
            </a:lvl9pPr>
          </a:lstStyle>
          <a:p>
            <a:pPr lvl="0"/>
            <a:endParaRPr lang="nl-BE" noProof="0"/>
          </a:p>
        </p:txBody>
      </p:sp>
      <p:sp>
        <p:nvSpPr>
          <p:cNvPr id="4" name="Tijdelijke aanduiding voor tekst 3"/>
          <p:cNvSpPr>
            <a:spLocks noGrp="1"/>
          </p:cNvSpPr>
          <p:nvPr>
            <p:ph type="body" sz="half" idx="2"/>
          </p:nvPr>
        </p:nvSpPr>
        <p:spPr>
          <a:xfrm>
            <a:off x="1791878" y="5367757"/>
            <a:ext cx="5486943" cy="804876"/>
          </a:xfrm>
        </p:spPr>
        <p:txBody>
          <a:bodyPr/>
          <a:lstStyle>
            <a:lvl1pPr marL="0" indent="0">
              <a:buNone/>
              <a:defRPr sz="1197"/>
            </a:lvl1pPr>
            <a:lvl2pPr marL="381340" indent="0">
              <a:buNone/>
              <a:defRPr sz="1026"/>
            </a:lvl2pPr>
            <a:lvl3pPr marL="762678" indent="0">
              <a:buNone/>
              <a:defRPr sz="855"/>
            </a:lvl3pPr>
            <a:lvl4pPr marL="1144018" indent="0">
              <a:buNone/>
              <a:defRPr sz="770"/>
            </a:lvl4pPr>
            <a:lvl5pPr marL="1525357" indent="0">
              <a:buNone/>
              <a:defRPr sz="770"/>
            </a:lvl5pPr>
            <a:lvl6pPr marL="1906697" indent="0">
              <a:buNone/>
              <a:defRPr sz="770"/>
            </a:lvl6pPr>
            <a:lvl7pPr marL="2288035" indent="0">
              <a:buNone/>
              <a:defRPr sz="770"/>
            </a:lvl7pPr>
            <a:lvl8pPr marL="2669374" indent="0">
              <a:buNone/>
              <a:defRPr sz="770"/>
            </a:lvl8pPr>
            <a:lvl9pPr marL="3050714" indent="0">
              <a:buNone/>
              <a:defRPr sz="770"/>
            </a:lvl9pPr>
          </a:lstStyle>
          <a:p>
            <a:pPr lvl="0"/>
            <a:r>
              <a:rPr lang="nl-NL"/>
              <a:t>Klik om de modelstijlen te bewerken</a:t>
            </a:r>
          </a:p>
        </p:txBody>
      </p:sp>
    </p:spTree>
    <p:extLst>
      <p:ext uri="{BB962C8B-B14F-4D97-AF65-F5344CB8AC3E}">
        <p14:creationId xmlns:p14="http://schemas.microsoft.com/office/powerpoint/2010/main" val="17283957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485200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13653" y="357083"/>
            <a:ext cx="2072876" cy="366009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395029" y="357083"/>
            <a:ext cx="6088307" cy="366009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171820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dgm">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457472" y="397400"/>
            <a:ext cx="7570678" cy="1006455"/>
          </a:xfrm>
        </p:spPr>
        <p:txBody>
          <a:bodyPr/>
          <a:lstStyle/>
          <a:p>
            <a:r>
              <a:rPr lang="nl-NL"/>
              <a:t>Klik om de stijl te bewerken</a:t>
            </a:r>
            <a:endParaRPr lang="nl-BE"/>
          </a:p>
        </p:txBody>
      </p:sp>
      <p:sp>
        <p:nvSpPr>
          <p:cNvPr id="3" name="Tijdelijke aanduiding voor SmartArt 2"/>
          <p:cNvSpPr>
            <a:spLocks noGrp="1"/>
          </p:cNvSpPr>
          <p:nvPr>
            <p:ph type="dgm" idx="1"/>
          </p:nvPr>
        </p:nvSpPr>
        <p:spPr>
          <a:xfrm>
            <a:off x="2294145" y="1484486"/>
            <a:ext cx="6392384" cy="4896925"/>
          </a:xfrm>
        </p:spPr>
        <p:txBody>
          <a:bodyPr/>
          <a:lstStyle/>
          <a:p>
            <a:pPr lvl="0"/>
            <a:endParaRPr lang="nl-BE" noProof="0"/>
          </a:p>
        </p:txBody>
      </p:sp>
    </p:spTree>
    <p:extLst>
      <p:ext uri="{BB962C8B-B14F-4D97-AF65-F5344CB8AC3E}">
        <p14:creationId xmlns:p14="http://schemas.microsoft.com/office/powerpoint/2010/main" val="1381019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472" y="397400"/>
            <a:ext cx="7570678" cy="1006455"/>
          </a:xfrm>
        </p:spPr>
        <p:txBody>
          <a:bodyPr/>
          <a:lstStyle/>
          <a:p>
            <a:r>
              <a:rPr lang="nl-NL"/>
              <a:t>Klik om de stijl te bewerken</a:t>
            </a:r>
            <a:endParaRPr lang="nl-BE"/>
          </a:p>
        </p:txBody>
      </p:sp>
      <p:sp>
        <p:nvSpPr>
          <p:cNvPr id="3" name="Tijdelijke aanduiding voor tabel 2"/>
          <p:cNvSpPr>
            <a:spLocks noGrp="1"/>
          </p:cNvSpPr>
          <p:nvPr>
            <p:ph type="tbl" idx="1"/>
          </p:nvPr>
        </p:nvSpPr>
        <p:spPr>
          <a:xfrm>
            <a:off x="2294145" y="1484486"/>
            <a:ext cx="6392384" cy="4896925"/>
          </a:xfrm>
        </p:spPr>
        <p:txBody>
          <a:bodyPr/>
          <a:lstStyle/>
          <a:p>
            <a:pPr lvl="0"/>
            <a:endParaRPr lang="nl-BE" noProof="0"/>
          </a:p>
        </p:txBody>
      </p:sp>
    </p:spTree>
    <p:extLst>
      <p:ext uri="{BB962C8B-B14F-4D97-AF65-F5344CB8AC3E}">
        <p14:creationId xmlns:p14="http://schemas.microsoft.com/office/powerpoint/2010/main" val="37643954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OverObj">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472" y="397400"/>
            <a:ext cx="7570678" cy="1006455"/>
          </a:xfr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2294145" y="1484485"/>
            <a:ext cx="6392384" cy="237863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2294145" y="4001340"/>
            <a:ext cx="6392384" cy="238007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1817146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473" y="397398"/>
            <a:ext cx="8229057" cy="598401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90634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7" descr="AfbeeldingTitel2 (543x418 - 20k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79" y="881187"/>
            <a:ext cx="3384204" cy="260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4067017" y="1167720"/>
            <a:ext cx="4608652" cy="2195769"/>
          </a:xfrm>
          <a:extLst/>
        </p:spPr>
        <p:txBody>
          <a:bodyPr anchor="t"/>
          <a:lstStyle>
            <a:lvl1pPr>
              <a:defRPr sz="3164" b="0"/>
            </a:lvl1pPr>
          </a:lstStyle>
          <a:p>
            <a:pPr lvl="0"/>
            <a:r>
              <a:rPr lang="nl-NL" noProof="0"/>
              <a:t>Klik hier om een titel te maken</a:t>
            </a:r>
          </a:p>
        </p:txBody>
      </p:sp>
      <p:sp>
        <p:nvSpPr>
          <p:cNvPr id="5123" name="Rectangle 3"/>
          <p:cNvSpPr>
            <a:spLocks noGrp="1" noChangeArrowheads="1"/>
          </p:cNvSpPr>
          <p:nvPr>
            <p:ph type="subTitle" idx="1"/>
          </p:nvPr>
        </p:nvSpPr>
        <p:spPr>
          <a:xfrm>
            <a:off x="540280" y="3625539"/>
            <a:ext cx="8135391" cy="1674545"/>
          </a:xfrm>
          <a:extLst/>
        </p:spPr>
        <p:txBody>
          <a:bodyPr/>
          <a:lstStyle>
            <a:lvl1pPr marL="0" indent="0" algn="ctr">
              <a:buClr>
                <a:schemeClr val="accent1"/>
              </a:buClr>
              <a:buSzPct val="65000"/>
              <a:buFont typeface="Wingdings" pitchFamily="2" charset="2"/>
              <a:buNone/>
              <a:defRPr sz="3164" b="1">
                <a:solidFill>
                  <a:srgbClr val="3B812F"/>
                </a:solidFill>
                <a:latin typeface="Garamond" pitchFamily="18" charset="0"/>
              </a:defRPr>
            </a:lvl1pPr>
          </a:lstStyle>
          <a:p>
            <a:pPr lvl="0"/>
            <a:r>
              <a:rPr lang="nl-NL" noProof="0"/>
              <a:t>Klik om een ondertitel te maken</a:t>
            </a:r>
          </a:p>
        </p:txBody>
      </p:sp>
    </p:spTree>
    <p:extLst>
      <p:ext uri="{BB962C8B-B14F-4D97-AF65-F5344CB8AC3E}">
        <p14:creationId xmlns:p14="http://schemas.microsoft.com/office/powerpoint/2010/main" val="1970412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19654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473" y="275013"/>
            <a:ext cx="8229057" cy="114324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473" y="1534880"/>
            <a:ext cx="4039867" cy="639293"/>
          </a:xfrm>
        </p:spPr>
        <p:txBody>
          <a:bodyPr anchor="b"/>
          <a:lstStyle>
            <a:lvl1pPr marL="0" indent="0">
              <a:buNone/>
              <a:defRPr sz="1967" b="1"/>
            </a:lvl1pPr>
            <a:lvl2pPr marL="381340" indent="0">
              <a:buNone/>
              <a:defRPr sz="1710" b="1"/>
            </a:lvl2pPr>
            <a:lvl3pPr marL="762678" indent="0">
              <a:buNone/>
              <a:defRPr sz="1539" b="1"/>
            </a:lvl3pPr>
            <a:lvl4pPr marL="1144018" indent="0">
              <a:buNone/>
              <a:defRPr sz="1368" b="1"/>
            </a:lvl4pPr>
            <a:lvl5pPr marL="1525357" indent="0">
              <a:buNone/>
              <a:defRPr sz="1368" b="1"/>
            </a:lvl5pPr>
            <a:lvl6pPr marL="1906697" indent="0">
              <a:buNone/>
              <a:defRPr sz="1368" b="1"/>
            </a:lvl6pPr>
            <a:lvl7pPr marL="2288035" indent="0">
              <a:buNone/>
              <a:defRPr sz="1368" b="1"/>
            </a:lvl7pPr>
            <a:lvl8pPr marL="2669374" indent="0">
              <a:buNone/>
              <a:defRPr sz="1368" b="1"/>
            </a:lvl8pPr>
            <a:lvl9pPr marL="3050714" indent="0">
              <a:buNone/>
              <a:defRPr sz="1368" b="1"/>
            </a:lvl9pPr>
          </a:lstStyle>
          <a:p>
            <a:pPr lvl="0"/>
            <a:r>
              <a:rPr lang="nl-NL"/>
              <a:t>Klik om de modelstijlen te bewerken</a:t>
            </a:r>
          </a:p>
        </p:txBody>
      </p:sp>
      <p:sp>
        <p:nvSpPr>
          <p:cNvPr id="4" name="Tijdelijke aanduiding voor inhoud 3"/>
          <p:cNvSpPr>
            <a:spLocks noGrp="1"/>
          </p:cNvSpPr>
          <p:nvPr>
            <p:ph sz="half" idx="2"/>
          </p:nvPr>
        </p:nvSpPr>
        <p:spPr>
          <a:xfrm>
            <a:off x="457473" y="2174173"/>
            <a:ext cx="4039867" cy="3952385"/>
          </a:xfrm>
        </p:spPr>
        <p:txBody>
          <a:bodyPr/>
          <a:lstStyle>
            <a:lvl1pPr>
              <a:defRPr sz="1967"/>
            </a:lvl1pPr>
            <a:lvl2pPr>
              <a:defRPr sz="1710"/>
            </a:lvl2pPr>
            <a:lvl3pPr>
              <a:defRPr sz="1539"/>
            </a:lvl3pPr>
            <a:lvl4pPr>
              <a:defRPr sz="1368"/>
            </a:lvl4pPr>
            <a:lvl5pPr>
              <a:defRPr sz="1368"/>
            </a:lvl5pPr>
            <a:lvl6pPr>
              <a:defRPr sz="1368"/>
            </a:lvl6pPr>
            <a:lvl7pPr>
              <a:defRPr sz="1368"/>
            </a:lvl7pPr>
            <a:lvl8pPr>
              <a:defRPr sz="1368"/>
            </a:lvl8pPr>
            <a:lvl9pPr>
              <a:defRPr sz="136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305" y="1534880"/>
            <a:ext cx="4041225" cy="639293"/>
          </a:xfrm>
        </p:spPr>
        <p:txBody>
          <a:bodyPr anchor="b"/>
          <a:lstStyle>
            <a:lvl1pPr marL="0" indent="0">
              <a:buNone/>
              <a:defRPr sz="1967" b="1"/>
            </a:lvl1pPr>
            <a:lvl2pPr marL="381340" indent="0">
              <a:buNone/>
              <a:defRPr sz="1710" b="1"/>
            </a:lvl2pPr>
            <a:lvl3pPr marL="762678" indent="0">
              <a:buNone/>
              <a:defRPr sz="1539" b="1"/>
            </a:lvl3pPr>
            <a:lvl4pPr marL="1144018" indent="0">
              <a:buNone/>
              <a:defRPr sz="1368" b="1"/>
            </a:lvl4pPr>
            <a:lvl5pPr marL="1525357" indent="0">
              <a:buNone/>
              <a:defRPr sz="1368" b="1"/>
            </a:lvl5pPr>
            <a:lvl6pPr marL="1906697" indent="0">
              <a:buNone/>
              <a:defRPr sz="1368" b="1"/>
            </a:lvl6pPr>
            <a:lvl7pPr marL="2288035" indent="0">
              <a:buNone/>
              <a:defRPr sz="1368" b="1"/>
            </a:lvl7pPr>
            <a:lvl8pPr marL="2669374" indent="0">
              <a:buNone/>
              <a:defRPr sz="1368" b="1"/>
            </a:lvl8pPr>
            <a:lvl9pPr marL="3050714" indent="0">
              <a:buNone/>
              <a:defRPr sz="1368" b="1"/>
            </a:lvl9pPr>
          </a:lstStyle>
          <a:p>
            <a:pPr lvl="0"/>
            <a:r>
              <a:rPr lang="nl-NL"/>
              <a:t>Klik om de modelstijlen te bewerken</a:t>
            </a:r>
          </a:p>
        </p:txBody>
      </p:sp>
      <p:sp>
        <p:nvSpPr>
          <p:cNvPr id="6" name="Tijdelijke aanduiding voor inhoud 5"/>
          <p:cNvSpPr>
            <a:spLocks noGrp="1"/>
          </p:cNvSpPr>
          <p:nvPr>
            <p:ph sz="quarter" idx="4"/>
          </p:nvPr>
        </p:nvSpPr>
        <p:spPr>
          <a:xfrm>
            <a:off x="4645305" y="2174173"/>
            <a:ext cx="4041225" cy="3952385"/>
          </a:xfrm>
        </p:spPr>
        <p:txBody>
          <a:bodyPr/>
          <a:lstStyle>
            <a:lvl1pPr>
              <a:defRPr sz="1967"/>
            </a:lvl1pPr>
            <a:lvl2pPr>
              <a:defRPr sz="1710"/>
            </a:lvl2pPr>
            <a:lvl3pPr>
              <a:defRPr sz="1539"/>
            </a:lvl3pPr>
            <a:lvl4pPr>
              <a:defRPr sz="1368"/>
            </a:lvl4pPr>
            <a:lvl5pPr>
              <a:defRPr sz="1368"/>
            </a:lvl5pPr>
            <a:lvl6pPr>
              <a:defRPr sz="1368"/>
            </a:lvl6pPr>
            <a:lvl7pPr>
              <a:defRPr sz="1368"/>
            </a:lvl7pPr>
            <a:lvl8pPr>
              <a:defRPr sz="1368"/>
            </a:lvl8pPr>
            <a:lvl9pPr>
              <a:defRPr sz="136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9630298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183" y="4407380"/>
            <a:ext cx="7772943" cy="1362097"/>
          </a:xfrm>
        </p:spPr>
        <p:txBody>
          <a:bodyPr anchor="t"/>
          <a:lstStyle>
            <a:lvl1pPr algn="l">
              <a:defRPr sz="3420" b="1" cap="all"/>
            </a:lvl1pPr>
          </a:lstStyle>
          <a:p>
            <a:r>
              <a:rPr lang="nl-NL"/>
              <a:t>Klik om de stijl te bewerken</a:t>
            </a:r>
            <a:endParaRPr lang="nl-BE"/>
          </a:p>
        </p:txBody>
      </p:sp>
      <p:sp>
        <p:nvSpPr>
          <p:cNvPr id="3" name="Tijdelijke aanduiding voor tekst 2"/>
          <p:cNvSpPr>
            <a:spLocks noGrp="1"/>
          </p:cNvSpPr>
          <p:nvPr>
            <p:ph type="body" idx="1"/>
          </p:nvPr>
        </p:nvSpPr>
        <p:spPr>
          <a:xfrm>
            <a:off x="722183" y="2907058"/>
            <a:ext cx="7772943" cy="1500322"/>
          </a:xfrm>
        </p:spPr>
        <p:txBody>
          <a:bodyPr anchor="b"/>
          <a:lstStyle>
            <a:lvl1pPr marL="0" indent="0">
              <a:buNone/>
              <a:defRPr sz="1796"/>
            </a:lvl1pPr>
            <a:lvl2pPr marL="390815" indent="0">
              <a:buNone/>
              <a:defRPr sz="1539"/>
            </a:lvl2pPr>
            <a:lvl3pPr marL="781627" indent="0">
              <a:buNone/>
              <a:defRPr sz="1368"/>
            </a:lvl3pPr>
            <a:lvl4pPr marL="1172441" indent="0">
              <a:buNone/>
              <a:defRPr sz="1197"/>
            </a:lvl4pPr>
            <a:lvl5pPr marL="1563254" indent="0">
              <a:buNone/>
              <a:defRPr sz="1197"/>
            </a:lvl5pPr>
            <a:lvl6pPr marL="1954069" indent="0">
              <a:buNone/>
              <a:defRPr sz="1197"/>
            </a:lvl6pPr>
            <a:lvl7pPr marL="2344883" indent="0">
              <a:buNone/>
              <a:defRPr sz="1197"/>
            </a:lvl7pPr>
            <a:lvl8pPr marL="2735697" indent="0">
              <a:buNone/>
              <a:defRPr sz="1197"/>
            </a:lvl8pPr>
            <a:lvl9pPr marL="3126510" indent="0">
              <a:buNone/>
              <a:defRPr sz="1197"/>
            </a:lvl9pPr>
          </a:lstStyle>
          <a:p>
            <a:pPr lvl="0"/>
            <a:r>
              <a:rPr lang="nl-NL"/>
              <a:t>Klik om de modelstijlen te bewerken</a:t>
            </a:r>
          </a:p>
        </p:txBody>
      </p:sp>
    </p:spTree>
    <p:extLst>
      <p:ext uri="{BB962C8B-B14F-4D97-AF65-F5344CB8AC3E}">
        <p14:creationId xmlns:p14="http://schemas.microsoft.com/office/powerpoint/2010/main" val="13291690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294145" y="1484487"/>
            <a:ext cx="3130354" cy="4896925"/>
          </a:xfrm>
        </p:spPr>
        <p:txBody>
          <a:bodyPr/>
          <a:lstStyle>
            <a:lvl1pPr>
              <a:defRPr sz="2480"/>
            </a:lvl1pPr>
            <a:lvl2pPr>
              <a:defRPr sz="2052"/>
            </a:lvl2pPr>
            <a:lvl3pPr>
              <a:defRPr sz="1796"/>
            </a:lvl3pPr>
            <a:lvl4pPr>
              <a:defRPr sz="1539"/>
            </a:lvl4pPr>
            <a:lvl5pPr>
              <a:defRPr sz="1539"/>
            </a:lvl5pPr>
            <a:lvl6pPr>
              <a:defRPr sz="1539"/>
            </a:lvl6pPr>
            <a:lvl7pPr>
              <a:defRPr sz="1539"/>
            </a:lvl7pPr>
            <a:lvl8pPr>
              <a:defRPr sz="1539"/>
            </a:lvl8pPr>
            <a:lvl9pPr>
              <a:defRPr sz="1539"/>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54817" y="1484487"/>
            <a:ext cx="3131712" cy="4896925"/>
          </a:xfrm>
        </p:spPr>
        <p:txBody>
          <a:bodyPr/>
          <a:lstStyle>
            <a:lvl1pPr>
              <a:defRPr sz="2480"/>
            </a:lvl1pPr>
            <a:lvl2pPr>
              <a:defRPr sz="2052"/>
            </a:lvl2pPr>
            <a:lvl3pPr>
              <a:defRPr sz="1796"/>
            </a:lvl3pPr>
            <a:lvl4pPr>
              <a:defRPr sz="1539"/>
            </a:lvl4pPr>
            <a:lvl5pPr>
              <a:defRPr sz="1539"/>
            </a:lvl5pPr>
            <a:lvl6pPr>
              <a:defRPr sz="1539"/>
            </a:lvl6pPr>
            <a:lvl7pPr>
              <a:defRPr sz="1539"/>
            </a:lvl7pPr>
            <a:lvl8pPr>
              <a:defRPr sz="1539"/>
            </a:lvl8pPr>
            <a:lvl9pPr>
              <a:defRPr sz="1539"/>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8134845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474" y="275014"/>
            <a:ext cx="8229057" cy="114324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474" y="1534880"/>
            <a:ext cx="4039867" cy="639293"/>
          </a:xfrm>
        </p:spPr>
        <p:txBody>
          <a:bodyPr anchor="b"/>
          <a:lstStyle>
            <a:lvl1pPr marL="0" indent="0">
              <a:buNone/>
              <a:defRPr sz="2052" b="1"/>
            </a:lvl1pPr>
            <a:lvl2pPr marL="390815" indent="0">
              <a:buNone/>
              <a:defRPr sz="1796" b="1"/>
            </a:lvl2pPr>
            <a:lvl3pPr marL="781627" indent="0">
              <a:buNone/>
              <a:defRPr sz="1539" b="1"/>
            </a:lvl3pPr>
            <a:lvl4pPr marL="1172441" indent="0">
              <a:buNone/>
              <a:defRPr sz="1368" b="1"/>
            </a:lvl4pPr>
            <a:lvl5pPr marL="1563254" indent="0">
              <a:buNone/>
              <a:defRPr sz="1368" b="1"/>
            </a:lvl5pPr>
            <a:lvl6pPr marL="1954069" indent="0">
              <a:buNone/>
              <a:defRPr sz="1368" b="1"/>
            </a:lvl6pPr>
            <a:lvl7pPr marL="2344883" indent="0">
              <a:buNone/>
              <a:defRPr sz="1368" b="1"/>
            </a:lvl7pPr>
            <a:lvl8pPr marL="2735697" indent="0">
              <a:buNone/>
              <a:defRPr sz="1368" b="1"/>
            </a:lvl8pPr>
            <a:lvl9pPr marL="3126510" indent="0">
              <a:buNone/>
              <a:defRPr sz="1368" b="1"/>
            </a:lvl9pPr>
          </a:lstStyle>
          <a:p>
            <a:pPr lvl="0"/>
            <a:r>
              <a:rPr lang="nl-NL"/>
              <a:t>Klik om de modelstijlen te bewerken</a:t>
            </a:r>
          </a:p>
        </p:txBody>
      </p:sp>
      <p:sp>
        <p:nvSpPr>
          <p:cNvPr id="4" name="Tijdelijke aanduiding voor inhoud 3"/>
          <p:cNvSpPr>
            <a:spLocks noGrp="1"/>
          </p:cNvSpPr>
          <p:nvPr>
            <p:ph sz="half" idx="2"/>
          </p:nvPr>
        </p:nvSpPr>
        <p:spPr>
          <a:xfrm>
            <a:off x="457474" y="2174174"/>
            <a:ext cx="4039867" cy="3952385"/>
          </a:xfrm>
        </p:spPr>
        <p:txBody>
          <a:bodyPr/>
          <a:lstStyle>
            <a:lvl1pPr>
              <a:defRPr sz="2052"/>
            </a:lvl1pPr>
            <a:lvl2pPr>
              <a:defRPr sz="1796"/>
            </a:lvl2pPr>
            <a:lvl3pPr>
              <a:defRPr sz="1539"/>
            </a:lvl3pPr>
            <a:lvl4pPr>
              <a:defRPr sz="1368"/>
            </a:lvl4pPr>
            <a:lvl5pPr>
              <a:defRPr sz="1368"/>
            </a:lvl5pPr>
            <a:lvl6pPr>
              <a:defRPr sz="1368"/>
            </a:lvl6pPr>
            <a:lvl7pPr>
              <a:defRPr sz="1368"/>
            </a:lvl7pPr>
            <a:lvl8pPr>
              <a:defRPr sz="1368"/>
            </a:lvl8pPr>
            <a:lvl9pPr>
              <a:defRPr sz="136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306" y="1534880"/>
            <a:ext cx="4041225" cy="639293"/>
          </a:xfrm>
        </p:spPr>
        <p:txBody>
          <a:bodyPr anchor="b"/>
          <a:lstStyle>
            <a:lvl1pPr marL="0" indent="0">
              <a:buNone/>
              <a:defRPr sz="2052" b="1"/>
            </a:lvl1pPr>
            <a:lvl2pPr marL="390815" indent="0">
              <a:buNone/>
              <a:defRPr sz="1796" b="1"/>
            </a:lvl2pPr>
            <a:lvl3pPr marL="781627" indent="0">
              <a:buNone/>
              <a:defRPr sz="1539" b="1"/>
            </a:lvl3pPr>
            <a:lvl4pPr marL="1172441" indent="0">
              <a:buNone/>
              <a:defRPr sz="1368" b="1"/>
            </a:lvl4pPr>
            <a:lvl5pPr marL="1563254" indent="0">
              <a:buNone/>
              <a:defRPr sz="1368" b="1"/>
            </a:lvl5pPr>
            <a:lvl6pPr marL="1954069" indent="0">
              <a:buNone/>
              <a:defRPr sz="1368" b="1"/>
            </a:lvl6pPr>
            <a:lvl7pPr marL="2344883" indent="0">
              <a:buNone/>
              <a:defRPr sz="1368" b="1"/>
            </a:lvl7pPr>
            <a:lvl8pPr marL="2735697" indent="0">
              <a:buNone/>
              <a:defRPr sz="1368" b="1"/>
            </a:lvl8pPr>
            <a:lvl9pPr marL="3126510" indent="0">
              <a:buNone/>
              <a:defRPr sz="1368" b="1"/>
            </a:lvl9pPr>
          </a:lstStyle>
          <a:p>
            <a:pPr lvl="0"/>
            <a:r>
              <a:rPr lang="nl-NL"/>
              <a:t>Klik om de modelstijlen te bewerken</a:t>
            </a:r>
          </a:p>
        </p:txBody>
      </p:sp>
      <p:sp>
        <p:nvSpPr>
          <p:cNvPr id="6" name="Tijdelijke aanduiding voor inhoud 5"/>
          <p:cNvSpPr>
            <a:spLocks noGrp="1"/>
          </p:cNvSpPr>
          <p:nvPr>
            <p:ph sz="quarter" idx="4"/>
          </p:nvPr>
        </p:nvSpPr>
        <p:spPr>
          <a:xfrm>
            <a:off x="4645306" y="2174174"/>
            <a:ext cx="4041225" cy="3952385"/>
          </a:xfrm>
        </p:spPr>
        <p:txBody>
          <a:bodyPr/>
          <a:lstStyle>
            <a:lvl1pPr>
              <a:defRPr sz="2052"/>
            </a:lvl1pPr>
            <a:lvl2pPr>
              <a:defRPr sz="1796"/>
            </a:lvl2pPr>
            <a:lvl3pPr>
              <a:defRPr sz="1539"/>
            </a:lvl3pPr>
            <a:lvl4pPr>
              <a:defRPr sz="1368"/>
            </a:lvl4pPr>
            <a:lvl5pPr>
              <a:defRPr sz="1368"/>
            </a:lvl5pPr>
            <a:lvl6pPr>
              <a:defRPr sz="1368"/>
            </a:lvl6pPr>
            <a:lvl7pPr>
              <a:defRPr sz="1368"/>
            </a:lvl7pPr>
            <a:lvl8pPr>
              <a:defRPr sz="1368"/>
            </a:lvl8pPr>
            <a:lvl9pPr>
              <a:defRPr sz="136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3050599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823009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0302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474" y="273574"/>
            <a:ext cx="3008181" cy="1161958"/>
          </a:xfrm>
        </p:spPr>
        <p:txBody>
          <a:bodyPr anchor="b"/>
          <a:lstStyle>
            <a:lvl1pPr algn="l">
              <a:defRPr sz="1796" b="1"/>
            </a:lvl1pPr>
          </a:lstStyle>
          <a:p>
            <a:r>
              <a:rPr lang="nl-NL"/>
              <a:t>Klik om de stijl te bewerken</a:t>
            </a:r>
            <a:endParaRPr lang="nl-BE"/>
          </a:p>
        </p:txBody>
      </p:sp>
      <p:sp>
        <p:nvSpPr>
          <p:cNvPr id="3" name="Tijdelijke aanduiding voor inhoud 2"/>
          <p:cNvSpPr>
            <a:spLocks noGrp="1"/>
          </p:cNvSpPr>
          <p:nvPr>
            <p:ph idx="1"/>
          </p:nvPr>
        </p:nvSpPr>
        <p:spPr>
          <a:xfrm>
            <a:off x="3575610" y="273571"/>
            <a:ext cx="5110921" cy="5852986"/>
          </a:xfrm>
        </p:spPr>
        <p:txBody>
          <a:bodyPr/>
          <a:lstStyle>
            <a:lvl1pPr>
              <a:defRPr sz="2736"/>
            </a:lvl1pPr>
            <a:lvl2pPr>
              <a:defRPr sz="2480"/>
            </a:lvl2pPr>
            <a:lvl3pPr>
              <a:defRPr sz="2052"/>
            </a:lvl3pPr>
            <a:lvl4pPr>
              <a:defRPr sz="1796"/>
            </a:lvl4pPr>
            <a:lvl5pPr>
              <a:defRPr sz="1796"/>
            </a:lvl5pPr>
            <a:lvl6pPr>
              <a:defRPr sz="1796"/>
            </a:lvl6pPr>
            <a:lvl7pPr>
              <a:defRPr sz="1796"/>
            </a:lvl7pPr>
            <a:lvl8pPr>
              <a:defRPr sz="1796"/>
            </a:lvl8pPr>
            <a:lvl9pPr>
              <a:defRPr sz="1796"/>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474" y="1435532"/>
            <a:ext cx="3008181" cy="4691027"/>
          </a:xfrm>
        </p:spPr>
        <p:txBody>
          <a:bodyPr/>
          <a:lstStyle>
            <a:lvl1pPr marL="0" indent="0">
              <a:buNone/>
              <a:defRPr sz="1197"/>
            </a:lvl1pPr>
            <a:lvl2pPr marL="390815" indent="0">
              <a:buNone/>
              <a:defRPr sz="1112"/>
            </a:lvl2pPr>
            <a:lvl3pPr marL="781627" indent="0">
              <a:buNone/>
              <a:defRPr sz="855"/>
            </a:lvl3pPr>
            <a:lvl4pPr marL="1172441" indent="0">
              <a:buNone/>
              <a:defRPr sz="770"/>
            </a:lvl4pPr>
            <a:lvl5pPr marL="1563254" indent="0">
              <a:buNone/>
              <a:defRPr sz="770"/>
            </a:lvl5pPr>
            <a:lvl6pPr marL="1954069" indent="0">
              <a:buNone/>
              <a:defRPr sz="770"/>
            </a:lvl6pPr>
            <a:lvl7pPr marL="2344883" indent="0">
              <a:buNone/>
              <a:defRPr sz="770"/>
            </a:lvl7pPr>
            <a:lvl8pPr marL="2735697" indent="0">
              <a:buNone/>
              <a:defRPr sz="770"/>
            </a:lvl8pPr>
            <a:lvl9pPr marL="3126510" indent="0">
              <a:buNone/>
              <a:defRPr sz="770"/>
            </a:lvl9pPr>
          </a:lstStyle>
          <a:p>
            <a:pPr lvl="0"/>
            <a:r>
              <a:rPr lang="nl-NL"/>
              <a:t>Klik om de modelstijlen te bewerken</a:t>
            </a:r>
          </a:p>
        </p:txBody>
      </p:sp>
    </p:spTree>
    <p:extLst>
      <p:ext uri="{BB962C8B-B14F-4D97-AF65-F5344CB8AC3E}">
        <p14:creationId xmlns:p14="http://schemas.microsoft.com/office/powerpoint/2010/main" val="18951334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1879" y="4800456"/>
            <a:ext cx="5486943" cy="567300"/>
          </a:xfrm>
        </p:spPr>
        <p:txBody>
          <a:bodyPr anchor="b"/>
          <a:lstStyle>
            <a:lvl1pPr algn="l">
              <a:defRPr sz="1796" b="1"/>
            </a:lvl1pPr>
          </a:lstStyle>
          <a:p>
            <a:r>
              <a:rPr lang="nl-NL"/>
              <a:t>Klik om de stijl te bewerken</a:t>
            </a:r>
            <a:endParaRPr lang="nl-BE"/>
          </a:p>
        </p:txBody>
      </p:sp>
      <p:sp>
        <p:nvSpPr>
          <p:cNvPr id="3" name="Tijdelijke aanduiding voor afbeelding 2"/>
          <p:cNvSpPr>
            <a:spLocks noGrp="1"/>
          </p:cNvSpPr>
          <p:nvPr>
            <p:ph type="pic" idx="1"/>
          </p:nvPr>
        </p:nvSpPr>
        <p:spPr>
          <a:xfrm>
            <a:off x="1791879" y="613376"/>
            <a:ext cx="5486943" cy="4113648"/>
          </a:xfrm>
        </p:spPr>
        <p:txBody>
          <a:bodyPr/>
          <a:lstStyle>
            <a:lvl1pPr marL="0" indent="0">
              <a:buNone/>
              <a:defRPr sz="2736"/>
            </a:lvl1pPr>
            <a:lvl2pPr marL="390815" indent="0">
              <a:buNone/>
              <a:defRPr sz="2480"/>
            </a:lvl2pPr>
            <a:lvl3pPr marL="781627" indent="0">
              <a:buNone/>
              <a:defRPr sz="2052"/>
            </a:lvl3pPr>
            <a:lvl4pPr marL="1172441" indent="0">
              <a:buNone/>
              <a:defRPr sz="1796"/>
            </a:lvl4pPr>
            <a:lvl5pPr marL="1563254" indent="0">
              <a:buNone/>
              <a:defRPr sz="1796"/>
            </a:lvl5pPr>
            <a:lvl6pPr marL="1954069" indent="0">
              <a:buNone/>
              <a:defRPr sz="1796"/>
            </a:lvl6pPr>
            <a:lvl7pPr marL="2344883" indent="0">
              <a:buNone/>
              <a:defRPr sz="1796"/>
            </a:lvl7pPr>
            <a:lvl8pPr marL="2735697" indent="0">
              <a:buNone/>
              <a:defRPr sz="1796"/>
            </a:lvl8pPr>
            <a:lvl9pPr marL="3126510" indent="0">
              <a:buNone/>
              <a:defRPr sz="1796"/>
            </a:lvl9pPr>
          </a:lstStyle>
          <a:p>
            <a:pPr lvl="0"/>
            <a:endParaRPr lang="nl-BE" noProof="0"/>
          </a:p>
        </p:txBody>
      </p:sp>
      <p:sp>
        <p:nvSpPr>
          <p:cNvPr id="4" name="Tijdelijke aanduiding voor tekst 3"/>
          <p:cNvSpPr>
            <a:spLocks noGrp="1"/>
          </p:cNvSpPr>
          <p:nvPr>
            <p:ph type="body" sz="half" idx="2"/>
          </p:nvPr>
        </p:nvSpPr>
        <p:spPr>
          <a:xfrm>
            <a:off x="1791879" y="5367757"/>
            <a:ext cx="5486943" cy="804876"/>
          </a:xfrm>
        </p:spPr>
        <p:txBody>
          <a:bodyPr/>
          <a:lstStyle>
            <a:lvl1pPr marL="0" indent="0">
              <a:buNone/>
              <a:defRPr sz="1197"/>
            </a:lvl1pPr>
            <a:lvl2pPr marL="390815" indent="0">
              <a:buNone/>
              <a:defRPr sz="1112"/>
            </a:lvl2pPr>
            <a:lvl3pPr marL="781627" indent="0">
              <a:buNone/>
              <a:defRPr sz="855"/>
            </a:lvl3pPr>
            <a:lvl4pPr marL="1172441" indent="0">
              <a:buNone/>
              <a:defRPr sz="770"/>
            </a:lvl4pPr>
            <a:lvl5pPr marL="1563254" indent="0">
              <a:buNone/>
              <a:defRPr sz="770"/>
            </a:lvl5pPr>
            <a:lvl6pPr marL="1954069" indent="0">
              <a:buNone/>
              <a:defRPr sz="770"/>
            </a:lvl6pPr>
            <a:lvl7pPr marL="2344883" indent="0">
              <a:buNone/>
              <a:defRPr sz="770"/>
            </a:lvl7pPr>
            <a:lvl8pPr marL="2735697" indent="0">
              <a:buNone/>
              <a:defRPr sz="770"/>
            </a:lvl8pPr>
            <a:lvl9pPr marL="3126510" indent="0">
              <a:buNone/>
              <a:defRPr sz="770"/>
            </a:lvl9pPr>
          </a:lstStyle>
          <a:p>
            <a:pPr lvl="0"/>
            <a:r>
              <a:rPr lang="nl-NL"/>
              <a:t>Klik om de modelstijlen te bewerken</a:t>
            </a:r>
          </a:p>
        </p:txBody>
      </p:sp>
    </p:spTree>
    <p:extLst>
      <p:ext uri="{BB962C8B-B14F-4D97-AF65-F5344CB8AC3E}">
        <p14:creationId xmlns:p14="http://schemas.microsoft.com/office/powerpoint/2010/main" val="10828075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0656506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943" y="397398"/>
            <a:ext cx="2056586" cy="5984011"/>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474" y="397398"/>
            <a:ext cx="6042153" cy="598401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7224206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474" y="397398"/>
            <a:ext cx="8229057" cy="598401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20869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56148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472" y="397401"/>
            <a:ext cx="7570678" cy="1006455"/>
          </a:xfrm>
        </p:spPr>
        <p:txBody>
          <a:bodyPr/>
          <a:lstStyle/>
          <a:p>
            <a:r>
              <a:rPr lang="nl-NL"/>
              <a:t>Klik om de stijl te bewerken</a:t>
            </a:r>
            <a:endParaRPr lang="nl-BE"/>
          </a:p>
        </p:txBody>
      </p:sp>
      <p:sp>
        <p:nvSpPr>
          <p:cNvPr id="3" name="Tijdelijke aanduiding voor tabel 2"/>
          <p:cNvSpPr>
            <a:spLocks noGrp="1"/>
          </p:cNvSpPr>
          <p:nvPr>
            <p:ph type="tbl" idx="1"/>
          </p:nvPr>
        </p:nvSpPr>
        <p:spPr>
          <a:xfrm>
            <a:off x="2294145" y="1484487"/>
            <a:ext cx="6392384" cy="4896925"/>
          </a:xfrm>
        </p:spPr>
        <p:txBody>
          <a:bodyPr/>
          <a:lstStyle/>
          <a:p>
            <a:pPr lvl="0"/>
            <a:endParaRPr lang="nl-BE" noProof="0"/>
          </a:p>
        </p:txBody>
      </p:sp>
    </p:spTree>
    <p:extLst>
      <p:ext uri="{BB962C8B-B14F-4D97-AF65-F5344CB8AC3E}">
        <p14:creationId xmlns:p14="http://schemas.microsoft.com/office/powerpoint/2010/main" val="8294003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472" y="397401"/>
            <a:ext cx="7570678" cy="1006455"/>
          </a:xfr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2294145" y="1484487"/>
            <a:ext cx="3130354" cy="48969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54817" y="1484487"/>
            <a:ext cx="3131712" cy="48969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6827218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7" descr="AfbeeldingTitel2 (543x418 - 20k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79" y="881187"/>
            <a:ext cx="3384204" cy="260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8"/>
          <p:cNvSpPr>
            <a:spLocks noChangeArrowheads="1"/>
          </p:cNvSpPr>
          <p:nvPr userDrawn="1"/>
        </p:nvSpPr>
        <p:spPr bwMode="auto">
          <a:xfrm>
            <a:off x="381453" y="881193"/>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33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7384" tIns="38693" rIns="77384" bIns="38693"/>
          <a:lstStyle/>
          <a:p>
            <a:pPr marL="0" marR="0" lvl="0" indent="0" algn="l" defTabSz="883145" rtl="0" eaLnBrk="1" fontAlgn="base" latinLnBrk="0" hangingPunct="1">
              <a:lnSpc>
                <a:spcPct val="100000"/>
              </a:lnSpc>
              <a:spcBef>
                <a:spcPct val="0"/>
              </a:spcBef>
              <a:spcAft>
                <a:spcPct val="0"/>
              </a:spcAft>
              <a:buClrTx/>
              <a:buSzTx/>
              <a:buFontTx/>
              <a:buNone/>
              <a:tabLst/>
              <a:defRPr/>
            </a:pPr>
            <a:endParaRPr kumimoji="0" lang="nl-BE" sz="1796" b="0" i="0" u="none" strike="noStrike" kern="1200" cap="none" spc="0" normalizeH="0" baseline="0" noProof="0">
              <a:ln>
                <a:noFill/>
              </a:ln>
              <a:solidFill>
                <a:srgbClr val="000000"/>
              </a:solidFill>
              <a:effectLst/>
              <a:uLnTx/>
              <a:uFillTx/>
              <a:latin typeface="Arial"/>
              <a:ea typeface="+mn-ea"/>
              <a:cs typeface="Arial"/>
            </a:endParaRPr>
          </a:p>
        </p:txBody>
      </p:sp>
      <p:sp>
        <p:nvSpPr>
          <p:cNvPr id="6" name="Line 9"/>
          <p:cNvSpPr>
            <a:spLocks noChangeShapeType="1"/>
          </p:cNvSpPr>
          <p:nvPr userDrawn="1"/>
        </p:nvSpPr>
        <p:spPr bwMode="auto">
          <a:xfrm flipV="1">
            <a:off x="395087" y="6165432"/>
            <a:ext cx="8313475" cy="7200"/>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384" tIns="38693" rIns="77384" bIns="38693"/>
          <a:lstStyle/>
          <a:p>
            <a:pPr marL="0" marR="0" lvl="0" indent="0" algn="l" defTabSz="883145" rtl="0" eaLnBrk="1" fontAlgn="base" latinLnBrk="0" hangingPunct="1">
              <a:lnSpc>
                <a:spcPct val="100000"/>
              </a:lnSpc>
              <a:spcBef>
                <a:spcPct val="0"/>
              </a:spcBef>
              <a:spcAft>
                <a:spcPct val="0"/>
              </a:spcAft>
              <a:buClrTx/>
              <a:buSzTx/>
              <a:buFontTx/>
              <a:buNone/>
              <a:tabLst/>
              <a:defRPr/>
            </a:pPr>
            <a:endParaRPr kumimoji="0" lang="nl-BE" sz="1796" b="0" i="0" u="none" strike="noStrike" kern="1200" cap="none" spc="0" normalizeH="0" baseline="0" noProof="0">
              <a:ln>
                <a:noFill/>
              </a:ln>
              <a:solidFill>
                <a:srgbClr val="000000"/>
              </a:solidFill>
              <a:effectLst/>
              <a:uLnTx/>
              <a:uFillTx/>
              <a:latin typeface="Arial"/>
              <a:ea typeface="+mn-ea"/>
              <a:cs typeface="Arial"/>
            </a:endParaRPr>
          </a:p>
        </p:txBody>
      </p:sp>
      <p:sp>
        <p:nvSpPr>
          <p:cNvPr id="8" name="Rectangle 11"/>
          <p:cNvSpPr>
            <a:spLocks noChangeArrowheads="1"/>
          </p:cNvSpPr>
          <p:nvPr/>
        </p:nvSpPr>
        <p:spPr bwMode="auto">
          <a:xfrm>
            <a:off x="2915875" y="6237484"/>
            <a:ext cx="3456150" cy="38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272" tIns="44135" rIns="88272" bIns="44135" anchor="b"/>
          <a:lstStyle>
            <a:lvl1pPr defTabSz="1042988" eaLnBrk="0" hangingPunct="0">
              <a:defRPr sz="2100">
                <a:solidFill>
                  <a:schemeClr val="tx1"/>
                </a:solidFill>
                <a:latin typeface="Arial" charset="0"/>
                <a:cs typeface="Arial" charset="0"/>
              </a:defRPr>
            </a:lvl1pPr>
            <a:lvl2pPr marL="742950" indent="-285750" defTabSz="1042988" eaLnBrk="0" hangingPunct="0">
              <a:defRPr sz="2100">
                <a:solidFill>
                  <a:schemeClr val="tx1"/>
                </a:solidFill>
                <a:latin typeface="Arial" charset="0"/>
                <a:cs typeface="Arial" charset="0"/>
              </a:defRPr>
            </a:lvl2pPr>
            <a:lvl3pPr marL="1143000" indent="-228600" defTabSz="1042988" eaLnBrk="0" hangingPunct="0">
              <a:defRPr sz="2100">
                <a:solidFill>
                  <a:schemeClr val="tx1"/>
                </a:solidFill>
                <a:latin typeface="Arial" charset="0"/>
                <a:cs typeface="Arial" charset="0"/>
              </a:defRPr>
            </a:lvl3pPr>
            <a:lvl4pPr marL="1600200" indent="-228600" defTabSz="1042988" eaLnBrk="0" hangingPunct="0">
              <a:defRPr sz="2100">
                <a:solidFill>
                  <a:schemeClr val="tx1"/>
                </a:solidFill>
                <a:latin typeface="Arial" charset="0"/>
                <a:cs typeface="Arial" charset="0"/>
              </a:defRPr>
            </a:lvl4pPr>
            <a:lvl5pPr marL="2057400" indent="-228600" defTabSz="1042988"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marL="0" marR="0" lvl="0" indent="0" algn="ctr" defTabSz="891859" rtl="0" eaLnBrk="1" fontAlgn="base" latinLnBrk="0" hangingPunct="1">
              <a:lnSpc>
                <a:spcPct val="100000"/>
              </a:lnSpc>
              <a:spcBef>
                <a:spcPct val="0"/>
              </a:spcBef>
              <a:spcAft>
                <a:spcPct val="0"/>
              </a:spcAft>
              <a:buClrTx/>
              <a:buSzTx/>
              <a:buFontTx/>
              <a:buNone/>
              <a:tabLst/>
              <a:defRPr/>
            </a:pPr>
            <a:r>
              <a:rPr kumimoji="0" lang="nl-BE" altLang="en-US" sz="1368" b="1" i="0" u="none" strike="noStrike" kern="1200" cap="none" spc="0" normalizeH="0" baseline="0" noProof="0" dirty="0">
                <a:ln>
                  <a:noFill/>
                </a:ln>
                <a:solidFill>
                  <a:srgbClr val="336699"/>
                </a:solidFill>
                <a:effectLst/>
                <a:uLnTx/>
                <a:uFillTx/>
                <a:latin typeface="Garamond" pitchFamily="18" charset="0"/>
                <a:ea typeface="+mn-ea"/>
                <a:cs typeface="Arial" charset="0"/>
              </a:rPr>
              <a:t>Grondbank – gewaarborgd grondverzet</a:t>
            </a:r>
            <a:endParaRPr kumimoji="0" lang="nl-NL" altLang="en-US" sz="1368" b="1" i="0" u="none" strike="noStrike" kern="1200" cap="none" spc="0" normalizeH="0" baseline="0" noProof="0" dirty="0">
              <a:ln>
                <a:noFill/>
              </a:ln>
              <a:solidFill>
                <a:srgbClr val="336699"/>
              </a:solidFill>
              <a:effectLst/>
              <a:uLnTx/>
              <a:uFillTx/>
              <a:latin typeface="Garamond" pitchFamily="18" charset="0"/>
              <a:ea typeface="+mn-ea"/>
              <a:cs typeface="Arial" charset="0"/>
            </a:endParaRPr>
          </a:p>
        </p:txBody>
      </p:sp>
      <p:sp>
        <p:nvSpPr>
          <p:cNvPr id="5122" name="Rectangle 2"/>
          <p:cNvSpPr>
            <a:spLocks noGrp="1" noChangeArrowheads="1"/>
          </p:cNvSpPr>
          <p:nvPr>
            <p:ph type="ctrTitle"/>
          </p:nvPr>
        </p:nvSpPr>
        <p:spPr>
          <a:xfrm>
            <a:off x="4067017" y="1167777"/>
            <a:ext cx="4608652" cy="2195769"/>
          </a:xfrm>
          <a:extLst>
            <a:ext uri="{91240B29-F687-4F45-9708-019B960494DF}">
              <a14:hiddenLine xmlns:a14="http://schemas.microsoft.com/office/drawing/2010/main" w="9525" algn="ctr">
                <a:solidFill>
                  <a:schemeClr val="tx1"/>
                </a:solidFill>
                <a:miter lim="800000"/>
                <a:headEnd/>
                <a:tailEnd/>
              </a14:hiddenLine>
            </a:ext>
          </a:extLst>
        </p:spPr>
        <p:txBody>
          <a:bodyPr anchor="t"/>
          <a:lstStyle>
            <a:lvl1pPr>
              <a:defRPr sz="3164" b="0" baseline="0">
                <a:solidFill>
                  <a:srgbClr val="336699"/>
                </a:solidFill>
              </a:defRPr>
            </a:lvl1pPr>
          </a:lstStyle>
          <a:p>
            <a:pPr lvl="0"/>
            <a:r>
              <a:rPr lang="nl-NL" noProof="0"/>
              <a:t>Klik hier om een titel te maken</a:t>
            </a:r>
          </a:p>
        </p:txBody>
      </p:sp>
      <p:sp>
        <p:nvSpPr>
          <p:cNvPr id="5123" name="Rectangle 3"/>
          <p:cNvSpPr>
            <a:spLocks noGrp="1" noChangeArrowheads="1"/>
          </p:cNvSpPr>
          <p:nvPr>
            <p:ph type="subTitle" idx="1"/>
          </p:nvPr>
        </p:nvSpPr>
        <p:spPr>
          <a:xfrm>
            <a:off x="540281" y="3625539"/>
            <a:ext cx="8135391" cy="1674545"/>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a:buClr>
                <a:schemeClr val="accent1"/>
              </a:buClr>
              <a:buSzPct val="65000"/>
              <a:buFont typeface="Wingdings" pitchFamily="2" charset="2"/>
              <a:buNone/>
              <a:defRPr sz="1454" b="1" baseline="0">
                <a:solidFill>
                  <a:srgbClr val="808080"/>
                </a:solidFill>
              </a:defRPr>
            </a:lvl1pPr>
          </a:lstStyle>
          <a:p>
            <a:pPr lvl="0"/>
            <a:r>
              <a:rPr lang="nl-NL" noProof="0" dirty="0"/>
              <a:t>Klik om een ondertitel te maken</a:t>
            </a:r>
          </a:p>
        </p:txBody>
      </p:sp>
      <p:pic>
        <p:nvPicPr>
          <p:cNvPr id="1026" name="Picture 2" descr="G:\GRINIS\_nazicht documenten Chris - AFBLIJVEN\GRONDBANK_CMYK(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1847" y="6250561"/>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9119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tel 3"/>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23615914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240" y="4407437"/>
            <a:ext cx="7772943" cy="1362097"/>
          </a:xfrm>
        </p:spPr>
        <p:txBody>
          <a:bodyPr anchor="t"/>
          <a:lstStyle>
            <a:lvl1pPr algn="l">
              <a:defRPr sz="3420" b="1" cap="all"/>
            </a:lvl1pPr>
          </a:lstStyle>
          <a:p>
            <a:r>
              <a:rPr lang="nl-NL"/>
              <a:t>Klik om de stijl te bewerken</a:t>
            </a:r>
            <a:endParaRPr lang="nl-BE"/>
          </a:p>
        </p:txBody>
      </p:sp>
      <p:sp>
        <p:nvSpPr>
          <p:cNvPr id="3" name="Tijdelijke aanduiding voor tekst 2"/>
          <p:cNvSpPr>
            <a:spLocks noGrp="1"/>
          </p:cNvSpPr>
          <p:nvPr>
            <p:ph type="body" idx="1"/>
          </p:nvPr>
        </p:nvSpPr>
        <p:spPr>
          <a:xfrm>
            <a:off x="722240" y="2907058"/>
            <a:ext cx="7772943" cy="1500322"/>
          </a:xfrm>
        </p:spPr>
        <p:txBody>
          <a:bodyPr anchor="b"/>
          <a:lstStyle>
            <a:lvl1pPr marL="0" indent="0">
              <a:buNone/>
              <a:defRPr sz="1796"/>
            </a:lvl1pPr>
            <a:lvl2pPr marL="386876" indent="0">
              <a:buNone/>
              <a:defRPr sz="1539"/>
            </a:lvl2pPr>
            <a:lvl3pPr marL="773794" indent="0">
              <a:buNone/>
              <a:defRPr sz="1368"/>
            </a:lvl3pPr>
            <a:lvl4pPr marL="1160706" indent="0">
              <a:buNone/>
              <a:defRPr sz="1197"/>
            </a:lvl4pPr>
            <a:lvl5pPr marL="1547610" indent="0">
              <a:buNone/>
              <a:defRPr sz="1197"/>
            </a:lvl5pPr>
            <a:lvl6pPr marL="1934515" indent="0">
              <a:buNone/>
              <a:defRPr sz="1197"/>
            </a:lvl6pPr>
            <a:lvl7pPr marL="2321418" indent="0">
              <a:buNone/>
              <a:defRPr sz="1197"/>
            </a:lvl7pPr>
            <a:lvl8pPr marL="2708321" indent="0">
              <a:buNone/>
              <a:defRPr sz="1197"/>
            </a:lvl8pPr>
            <a:lvl9pPr marL="3095223" indent="0">
              <a:buNone/>
              <a:defRPr sz="1197"/>
            </a:lvl9pPr>
          </a:lstStyle>
          <a:p>
            <a:pPr lvl="0"/>
            <a:r>
              <a:rPr lang="nl-NL"/>
              <a:t>Klik om de modelstijlen te bewerken</a:t>
            </a:r>
          </a:p>
        </p:txBody>
      </p:sp>
    </p:spTree>
    <p:extLst>
      <p:ext uri="{BB962C8B-B14F-4D97-AF65-F5344CB8AC3E}">
        <p14:creationId xmlns:p14="http://schemas.microsoft.com/office/powerpoint/2010/main" val="28556753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294145" y="1484544"/>
            <a:ext cx="3130354" cy="4896925"/>
          </a:xfrm>
        </p:spPr>
        <p:txBody>
          <a:bodyPr/>
          <a:lstStyle>
            <a:lvl1pPr>
              <a:defRPr sz="2480"/>
            </a:lvl1pPr>
            <a:lvl2pPr>
              <a:defRPr sz="2052"/>
            </a:lvl2pPr>
            <a:lvl3pPr>
              <a:defRPr sz="1796"/>
            </a:lvl3pPr>
            <a:lvl4pPr>
              <a:defRPr sz="1539"/>
            </a:lvl4pPr>
            <a:lvl5pPr>
              <a:defRPr sz="1539"/>
            </a:lvl5pPr>
            <a:lvl6pPr>
              <a:defRPr sz="1539"/>
            </a:lvl6pPr>
            <a:lvl7pPr>
              <a:defRPr sz="1539"/>
            </a:lvl7pPr>
            <a:lvl8pPr>
              <a:defRPr sz="1539"/>
            </a:lvl8pPr>
            <a:lvl9pPr>
              <a:defRPr sz="1539"/>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54817" y="1484544"/>
            <a:ext cx="3131712" cy="4896925"/>
          </a:xfrm>
        </p:spPr>
        <p:txBody>
          <a:bodyPr/>
          <a:lstStyle>
            <a:lvl1pPr>
              <a:defRPr sz="2480"/>
            </a:lvl1pPr>
            <a:lvl2pPr>
              <a:defRPr sz="2052"/>
            </a:lvl2pPr>
            <a:lvl3pPr>
              <a:defRPr sz="1796"/>
            </a:lvl3pPr>
            <a:lvl4pPr>
              <a:defRPr sz="1539"/>
            </a:lvl4pPr>
            <a:lvl5pPr>
              <a:defRPr sz="1539"/>
            </a:lvl5pPr>
            <a:lvl6pPr>
              <a:defRPr sz="1539"/>
            </a:lvl6pPr>
            <a:lvl7pPr>
              <a:defRPr sz="1539"/>
            </a:lvl7pPr>
            <a:lvl8pPr>
              <a:defRPr sz="1539"/>
            </a:lvl8pPr>
            <a:lvl9pPr>
              <a:defRPr sz="1539"/>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3365132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531" y="275017"/>
            <a:ext cx="8229057" cy="114324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474" y="1534880"/>
            <a:ext cx="4039867" cy="639293"/>
          </a:xfrm>
        </p:spPr>
        <p:txBody>
          <a:bodyPr anchor="b"/>
          <a:lstStyle>
            <a:lvl1pPr marL="0" indent="0">
              <a:buNone/>
              <a:defRPr sz="2052" b="1"/>
            </a:lvl1pPr>
            <a:lvl2pPr marL="386876" indent="0">
              <a:buNone/>
              <a:defRPr sz="1796" b="1"/>
            </a:lvl2pPr>
            <a:lvl3pPr marL="773794" indent="0">
              <a:buNone/>
              <a:defRPr sz="1539" b="1"/>
            </a:lvl3pPr>
            <a:lvl4pPr marL="1160706" indent="0">
              <a:buNone/>
              <a:defRPr sz="1368" b="1"/>
            </a:lvl4pPr>
            <a:lvl5pPr marL="1547610" indent="0">
              <a:buNone/>
              <a:defRPr sz="1368" b="1"/>
            </a:lvl5pPr>
            <a:lvl6pPr marL="1934515" indent="0">
              <a:buNone/>
              <a:defRPr sz="1368" b="1"/>
            </a:lvl6pPr>
            <a:lvl7pPr marL="2321418" indent="0">
              <a:buNone/>
              <a:defRPr sz="1368" b="1"/>
            </a:lvl7pPr>
            <a:lvl8pPr marL="2708321" indent="0">
              <a:buNone/>
              <a:defRPr sz="1368" b="1"/>
            </a:lvl8pPr>
            <a:lvl9pPr marL="3095223" indent="0">
              <a:buNone/>
              <a:defRPr sz="1368" b="1"/>
            </a:lvl9pPr>
          </a:lstStyle>
          <a:p>
            <a:pPr lvl="0"/>
            <a:r>
              <a:rPr lang="nl-NL"/>
              <a:t>Klik om de modelstijlen te bewerken</a:t>
            </a:r>
          </a:p>
        </p:txBody>
      </p:sp>
      <p:sp>
        <p:nvSpPr>
          <p:cNvPr id="4" name="Tijdelijke aanduiding voor inhoud 3"/>
          <p:cNvSpPr>
            <a:spLocks noGrp="1"/>
          </p:cNvSpPr>
          <p:nvPr>
            <p:ph sz="half" idx="2"/>
          </p:nvPr>
        </p:nvSpPr>
        <p:spPr>
          <a:xfrm>
            <a:off x="457474" y="2174174"/>
            <a:ext cx="4039867" cy="3952385"/>
          </a:xfrm>
        </p:spPr>
        <p:txBody>
          <a:bodyPr/>
          <a:lstStyle>
            <a:lvl1pPr>
              <a:defRPr sz="2052"/>
            </a:lvl1pPr>
            <a:lvl2pPr>
              <a:defRPr sz="1796"/>
            </a:lvl2pPr>
            <a:lvl3pPr>
              <a:defRPr sz="1539"/>
            </a:lvl3pPr>
            <a:lvl4pPr>
              <a:defRPr sz="1368"/>
            </a:lvl4pPr>
            <a:lvl5pPr>
              <a:defRPr sz="1368"/>
            </a:lvl5pPr>
            <a:lvl6pPr>
              <a:defRPr sz="1368"/>
            </a:lvl6pPr>
            <a:lvl7pPr>
              <a:defRPr sz="1368"/>
            </a:lvl7pPr>
            <a:lvl8pPr>
              <a:defRPr sz="1368"/>
            </a:lvl8pPr>
            <a:lvl9pPr>
              <a:defRPr sz="136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307" y="1534880"/>
            <a:ext cx="4041225" cy="639293"/>
          </a:xfrm>
        </p:spPr>
        <p:txBody>
          <a:bodyPr anchor="b"/>
          <a:lstStyle>
            <a:lvl1pPr marL="0" indent="0">
              <a:buNone/>
              <a:defRPr sz="2052" b="1"/>
            </a:lvl1pPr>
            <a:lvl2pPr marL="386876" indent="0">
              <a:buNone/>
              <a:defRPr sz="1796" b="1"/>
            </a:lvl2pPr>
            <a:lvl3pPr marL="773794" indent="0">
              <a:buNone/>
              <a:defRPr sz="1539" b="1"/>
            </a:lvl3pPr>
            <a:lvl4pPr marL="1160706" indent="0">
              <a:buNone/>
              <a:defRPr sz="1368" b="1"/>
            </a:lvl4pPr>
            <a:lvl5pPr marL="1547610" indent="0">
              <a:buNone/>
              <a:defRPr sz="1368" b="1"/>
            </a:lvl5pPr>
            <a:lvl6pPr marL="1934515" indent="0">
              <a:buNone/>
              <a:defRPr sz="1368" b="1"/>
            </a:lvl6pPr>
            <a:lvl7pPr marL="2321418" indent="0">
              <a:buNone/>
              <a:defRPr sz="1368" b="1"/>
            </a:lvl7pPr>
            <a:lvl8pPr marL="2708321" indent="0">
              <a:buNone/>
              <a:defRPr sz="1368" b="1"/>
            </a:lvl8pPr>
            <a:lvl9pPr marL="3095223" indent="0">
              <a:buNone/>
              <a:defRPr sz="1368" b="1"/>
            </a:lvl9pPr>
          </a:lstStyle>
          <a:p>
            <a:pPr lvl="0"/>
            <a:r>
              <a:rPr lang="nl-NL"/>
              <a:t>Klik om de modelstijlen te bewerken</a:t>
            </a:r>
          </a:p>
        </p:txBody>
      </p:sp>
      <p:sp>
        <p:nvSpPr>
          <p:cNvPr id="6" name="Tijdelijke aanduiding voor inhoud 5"/>
          <p:cNvSpPr>
            <a:spLocks noGrp="1"/>
          </p:cNvSpPr>
          <p:nvPr>
            <p:ph sz="quarter" idx="4"/>
          </p:nvPr>
        </p:nvSpPr>
        <p:spPr>
          <a:xfrm>
            <a:off x="4645307" y="2174174"/>
            <a:ext cx="4041225" cy="3952385"/>
          </a:xfrm>
        </p:spPr>
        <p:txBody>
          <a:bodyPr/>
          <a:lstStyle>
            <a:lvl1pPr>
              <a:defRPr sz="2052"/>
            </a:lvl1pPr>
            <a:lvl2pPr>
              <a:defRPr sz="1796"/>
            </a:lvl2pPr>
            <a:lvl3pPr>
              <a:defRPr sz="1539"/>
            </a:lvl3pPr>
            <a:lvl4pPr>
              <a:defRPr sz="1368"/>
            </a:lvl4pPr>
            <a:lvl5pPr>
              <a:defRPr sz="1368"/>
            </a:lvl5pPr>
            <a:lvl6pPr>
              <a:defRPr sz="1368"/>
            </a:lvl6pPr>
            <a:lvl7pPr>
              <a:defRPr sz="1368"/>
            </a:lvl7pPr>
            <a:lvl8pPr>
              <a:defRPr sz="1368"/>
            </a:lvl8pPr>
            <a:lvl9pPr>
              <a:defRPr sz="136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429049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3252762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3390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531" y="273576"/>
            <a:ext cx="3008181" cy="1161958"/>
          </a:xfrm>
        </p:spPr>
        <p:txBody>
          <a:bodyPr anchor="b"/>
          <a:lstStyle>
            <a:lvl1pPr algn="l">
              <a:defRPr sz="1796" b="1"/>
            </a:lvl1pPr>
          </a:lstStyle>
          <a:p>
            <a:r>
              <a:rPr lang="nl-NL"/>
              <a:t>Klik om de stijl te bewerken</a:t>
            </a:r>
            <a:endParaRPr lang="nl-BE"/>
          </a:p>
        </p:txBody>
      </p:sp>
      <p:sp>
        <p:nvSpPr>
          <p:cNvPr id="3" name="Tijdelijke aanduiding voor inhoud 2"/>
          <p:cNvSpPr>
            <a:spLocks noGrp="1"/>
          </p:cNvSpPr>
          <p:nvPr>
            <p:ph idx="1"/>
          </p:nvPr>
        </p:nvSpPr>
        <p:spPr>
          <a:xfrm>
            <a:off x="3575611" y="273571"/>
            <a:ext cx="5110921" cy="5852986"/>
          </a:xfrm>
        </p:spPr>
        <p:txBody>
          <a:bodyPr/>
          <a:lstStyle>
            <a:lvl1pPr>
              <a:defRPr sz="2736"/>
            </a:lvl1pPr>
            <a:lvl2pPr>
              <a:defRPr sz="2480"/>
            </a:lvl2pPr>
            <a:lvl3pPr>
              <a:defRPr sz="2052"/>
            </a:lvl3pPr>
            <a:lvl4pPr>
              <a:defRPr sz="1796"/>
            </a:lvl4pPr>
            <a:lvl5pPr>
              <a:defRPr sz="1796"/>
            </a:lvl5pPr>
            <a:lvl6pPr>
              <a:defRPr sz="1796"/>
            </a:lvl6pPr>
            <a:lvl7pPr>
              <a:defRPr sz="1796"/>
            </a:lvl7pPr>
            <a:lvl8pPr>
              <a:defRPr sz="1796"/>
            </a:lvl8pPr>
            <a:lvl9pPr>
              <a:defRPr sz="1796"/>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531" y="1435589"/>
            <a:ext cx="3008181" cy="4691027"/>
          </a:xfrm>
        </p:spPr>
        <p:txBody>
          <a:bodyPr/>
          <a:lstStyle>
            <a:lvl1pPr marL="0" indent="0">
              <a:buNone/>
              <a:defRPr sz="1197"/>
            </a:lvl1pPr>
            <a:lvl2pPr marL="386876" indent="0">
              <a:buNone/>
              <a:defRPr sz="1112"/>
            </a:lvl2pPr>
            <a:lvl3pPr marL="773794" indent="0">
              <a:buNone/>
              <a:defRPr sz="855"/>
            </a:lvl3pPr>
            <a:lvl4pPr marL="1160706" indent="0">
              <a:buNone/>
              <a:defRPr sz="770"/>
            </a:lvl4pPr>
            <a:lvl5pPr marL="1547610" indent="0">
              <a:buNone/>
              <a:defRPr sz="770"/>
            </a:lvl5pPr>
            <a:lvl6pPr marL="1934515" indent="0">
              <a:buNone/>
              <a:defRPr sz="770"/>
            </a:lvl6pPr>
            <a:lvl7pPr marL="2321418" indent="0">
              <a:buNone/>
              <a:defRPr sz="770"/>
            </a:lvl7pPr>
            <a:lvl8pPr marL="2708321" indent="0">
              <a:buNone/>
              <a:defRPr sz="770"/>
            </a:lvl8pPr>
            <a:lvl9pPr marL="3095223" indent="0">
              <a:buNone/>
              <a:defRPr sz="770"/>
            </a:lvl9pPr>
          </a:lstStyle>
          <a:p>
            <a:pPr lvl="0"/>
            <a:r>
              <a:rPr lang="nl-NL"/>
              <a:t>Klik om de modelstijlen te bewerken</a:t>
            </a:r>
          </a:p>
        </p:txBody>
      </p:sp>
    </p:spTree>
    <p:extLst>
      <p:ext uri="{BB962C8B-B14F-4D97-AF65-F5344CB8AC3E}">
        <p14:creationId xmlns:p14="http://schemas.microsoft.com/office/powerpoint/2010/main" val="117205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3485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1936" y="4800456"/>
            <a:ext cx="5486943" cy="567300"/>
          </a:xfrm>
        </p:spPr>
        <p:txBody>
          <a:bodyPr anchor="b"/>
          <a:lstStyle>
            <a:lvl1pPr algn="l">
              <a:defRPr sz="1796" b="1"/>
            </a:lvl1pPr>
          </a:lstStyle>
          <a:p>
            <a:r>
              <a:rPr lang="nl-NL"/>
              <a:t>Klik om de stijl te bewerken</a:t>
            </a:r>
            <a:endParaRPr lang="nl-BE"/>
          </a:p>
        </p:txBody>
      </p:sp>
      <p:sp>
        <p:nvSpPr>
          <p:cNvPr id="3" name="Tijdelijke aanduiding voor afbeelding 2"/>
          <p:cNvSpPr>
            <a:spLocks noGrp="1"/>
          </p:cNvSpPr>
          <p:nvPr>
            <p:ph type="pic" idx="1"/>
          </p:nvPr>
        </p:nvSpPr>
        <p:spPr>
          <a:xfrm>
            <a:off x="1791936" y="613376"/>
            <a:ext cx="5486943" cy="4113648"/>
          </a:xfrm>
        </p:spPr>
        <p:txBody>
          <a:bodyPr/>
          <a:lstStyle>
            <a:lvl1pPr marL="0" indent="0">
              <a:buNone/>
              <a:defRPr sz="2736"/>
            </a:lvl1pPr>
            <a:lvl2pPr marL="386876" indent="0">
              <a:buNone/>
              <a:defRPr sz="2480"/>
            </a:lvl2pPr>
            <a:lvl3pPr marL="773794" indent="0">
              <a:buNone/>
              <a:defRPr sz="2052"/>
            </a:lvl3pPr>
            <a:lvl4pPr marL="1160706" indent="0">
              <a:buNone/>
              <a:defRPr sz="1796"/>
            </a:lvl4pPr>
            <a:lvl5pPr marL="1547610" indent="0">
              <a:buNone/>
              <a:defRPr sz="1796"/>
            </a:lvl5pPr>
            <a:lvl6pPr marL="1934515" indent="0">
              <a:buNone/>
              <a:defRPr sz="1796"/>
            </a:lvl6pPr>
            <a:lvl7pPr marL="2321418" indent="0">
              <a:buNone/>
              <a:defRPr sz="1796"/>
            </a:lvl7pPr>
            <a:lvl8pPr marL="2708321" indent="0">
              <a:buNone/>
              <a:defRPr sz="1796"/>
            </a:lvl8pPr>
            <a:lvl9pPr marL="3095223" indent="0">
              <a:buNone/>
              <a:defRPr sz="1796"/>
            </a:lvl9pPr>
          </a:lstStyle>
          <a:p>
            <a:pPr lvl="0"/>
            <a:endParaRPr lang="nl-BE" noProof="0"/>
          </a:p>
        </p:txBody>
      </p:sp>
      <p:sp>
        <p:nvSpPr>
          <p:cNvPr id="4" name="Tijdelijke aanduiding voor tekst 3"/>
          <p:cNvSpPr>
            <a:spLocks noGrp="1"/>
          </p:cNvSpPr>
          <p:nvPr>
            <p:ph type="body" sz="half" idx="2"/>
          </p:nvPr>
        </p:nvSpPr>
        <p:spPr>
          <a:xfrm>
            <a:off x="1791936" y="5367757"/>
            <a:ext cx="5486943" cy="804876"/>
          </a:xfrm>
        </p:spPr>
        <p:txBody>
          <a:bodyPr/>
          <a:lstStyle>
            <a:lvl1pPr marL="0" indent="0">
              <a:buNone/>
              <a:defRPr sz="1197"/>
            </a:lvl1pPr>
            <a:lvl2pPr marL="386876" indent="0">
              <a:buNone/>
              <a:defRPr sz="1112"/>
            </a:lvl2pPr>
            <a:lvl3pPr marL="773794" indent="0">
              <a:buNone/>
              <a:defRPr sz="855"/>
            </a:lvl3pPr>
            <a:lvl4pPr marL="1160706" indent="0">
              <a:buNone/>
              <a:defRPr sz="770"/>
            </a:lvl4pPr>
            <a:lvl5pPr marL="1547610" indent="0">
              <a:buNone/>
              <a:defRPr sz="770"/>
            </a:lvl5pPr>
            <a:lvl6pPr marL="1934515" indent="0">
              <a:buNone/>
              <a:defRPr sz="770"/>
            </a:lvl6pPr>
            <a:lvl7pPr marL="2321418" indent="0">
              <a:buNone/>
              <a:defRPr sz="770"/>
            </a:lvl7pPr>
            <a:lvl8pPr marL="2708321" indent="0">
              <a:buNone/>
              <a:defRPr sz="770"/>
            </a:lvl8pPr>
            <a:lvl9pPr marL="3095223" indent="0">
              <a:buNone/>
              <a:defRPr sz="770"/>
            </a:lvl9pPr>
          </a:lstStyle>
          <a:p>
            <a:pPr lvl="0"/>
            <a:r>
              <a:rPr lang="nl-NL"/>
              <a:t>Klik om de modelstijlen te bewerken</a:t>
            </a:r>
          </a:p>
        </p:txBody>
      </p:sp>
    </p:spTree>
    <p:extLst>
      <p:ext uri="{BB962C8B-B14F-4D97-AF65-F5344CB8AC3E}">
        <p14:creationId xmlns:p14="http://schemas.microsoft.com/office/powerpoint/2010/main" val="31584622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9265069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943" y="397398"/>
            <a:ext cx="2056586" cy="5984011"/>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474" y="397398"/>
            <a:ext cx="6042153" cy="598401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757601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815"/>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309"/>
            </a:lvl1pPr>
            <a:lvl2pPr marL="445959" indent="0" algn="ctr">
              <a:buNone/>
              <a:defRPr sz="1967"/>
            </a:lvl2pPr>
            <a:lvl3pPr marL="891917" indent="0" algn="ctr">
              <a:buNone/>
              <a:defRPr sz="1796"/>
            </a:lvl3pPr>
            <a:lvl4pPr marL="1337876" indent="0" algn="ctr">
              <a:buNone/>
              <a:defRPr sz="1539"/>
            </a:lvl4pPr>
            <a:lvl5pPr marL="1783834" indent="0" algn="ctr">
              <a:buNone/>
              <a:defRPr sz="1539"/>
            </a:lvl5pPr>
            <a:lvl6pPr marL="2229793" indent="0" algn="ctr">
              <a:buNone/>
              <a:defRPr sz="1539"/>
            </a:lvl6pPr>
            <a:lvl7pPr marL="2675752" indent="0" algn="ctr">
              <a:buNone/>
              <a:defRPr sz="1539"/>
            </a:lvl7pPr>
            <a:lvl8pPr marL="3121710" indent="0" algn="ctr">
              <a:buNone/>
              <a:defRPr sz="1539"/>
            </a:lvl8pPr>
            <a:lvl9pPr marL="3567669" indent="0" algn="ctr">
              <a:buNone/>
              <a:defRPr sz="1539"/>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pPr defTabSz="781903"/>
            <a:fld id="{91BB5924-7D4F-4BF6-BC17-A8D1D886AB4A}" type="datetimeFigureOut">
              <a:rPr lang="nl-BE" smtClean="0">
                <a:solidFill>
                  <a:prstClr val="black">
                    <a:tint val="75000"/>
                  </a:prstClr>
                </a:solidFill>
                <a:cs typeface="Arial" charset="0"/>
              </a:rPr>
              <a:pPr defTabSz="781903"/>
              <a:t>26/09/2019</a:t>
            </a:fld>
            <a:endParaRPr lang="nl-BE">
              <a:solidFill>
                <a:prstClr val="black">
                  <a:tint val="75000"/>
                </a:prstClr>
              </a:solidFill>
              <a:cs typeface="Arial" charset="0"/>
            </a:endParaRPr>
          </a:p>
        </p:txBody>
      </p:sp>
      <p:sp>
        <p:nvSpPr>
          <p:cNvPr id="5" name="Footer Placeholder 4"/>
          <p:cNvSpPr>
            <a:spLocks noGrp="1"/>
          </p:cNvSpPr>
          <p:nvPr>
            <p:ph type="ftr" sz="quarter" idx="11"/>
          </p:nvPr>
        </p:nvSpPr>
        <p:spPr/>
        <p:txBody>
          <a:bodyPr/>
          <a:lstStyle/>
          <a:p>
            <a:pPr defTabSz="781903"/>
            <a:endParaRPr lang="nl-BE">
              <a:solidFill>
                <a:prstClr val="black">
                  <a:tint val="75000"/>
                </a:prstClr>
              </a:solidFill>
              <a:cs typeface="Arial" charset="0"/>
            </a:endParaRPr>
          </a:p>
        </p:txBody>
      </p:sp>
      <p:sp>
        <p:nvSpPr>
          <p:cNvPr id="6" name="Slide Number Placeholder 5"/>
          <p:cNvSpPr>
            <a:spLocks noGrp="1"/>
          </p:cNvSpPr>
          <p:nvPr>
            <p:ph type="sldNum" sz="quarter" idx="12"/>
          </p:nvPr>
        </p:nvSpPr>
        <p:spPr/>
        <p:txBody>
          <a:bodyPr/>
          <a:lstStyle/>
          <a:p>
            <a:pPr defTabSz="781903"/>
            <a:fld id="{3AFF86F4-8E7D-463A-AB12-A8684B6AA4CF}" type="slidenum">
              <a:rPr lang="nl-BE" smtClean="0">
                <a:solidFill>
                  <a:prstClr val="black">
                    <a:tint val="75000"/>
                  </a:prstClr>
                </a:solidFill>
                <a:cs typeface="Arial" charset="0"/>
              </a:rPr>
              <a:pPr defTabSz="781903"/>
              <a:t>‹N°›</a:t>
            </a:fld>
            <a:endParaRPr lang="nl-BE">
              <a:solidFill>
                <a:prstClr val="black">
                  <a:tint val="75000"/>
                </a:prstClr>
              </a:solidFill>
              <a:cs typeface="Arial" charset="0"/>
            </a:endParaRPr>
          </a:p>
        </p:txBody>
      </p:sp>
    </p:spTree>
    <p:extLst>
      <p:ext uri="{BB962C8B-B14F-4D97-AF65-F5344CB8AC3E}">
        <p14:creationId xmlns:p14="http://schemas.microsoft.com/office/powerpoint/2010/main" val="7619334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defTabSz="781903"/>
            <a:fld id="{91BB5924-7D4F-4BF6-BC17-A8D1D886AB4A}" type="datetimeFigureOut">
              <a:rPr lang="nl-BE" smtClean="0">
                <a:solidFill>
                  <a:prstClr val="black">
                    <a:tint val="75000"/>
                  </a:prstClr>
                </a:solidFill>
                <a:cs typeface="Arial" charset="0"/>
              </a:rPr>
              <a:pPr defTabSz="781903"/>
              <a:t>26/09/2019</a:t>
            </a:fld>
            <a:endParaRPr lang="nl-BE">
              <a:solidFill>
                <a:prstClr val="black">
                  <a:tint val="75000"/>
                </a:prstClr>
              </a:solidFill>
              <a:cs typeface="Arial" charset="0"/>
            </a:endParaRPr>
          </a:p>
        </p:txBody>
      </p:sp>
      <p:sp>
        <p:nvSpPr>
          <p:cNvPr id="5" name="Footer Placeholder 4"/>
          <p:cNvSpPr>
            <a:spLocks noGrp="1"/>
          </p:cNvSpPr>
          <p:nvPr>
            <p:ph type="ftr" sz="quarter" idx="11"/>
          </p:nvPr>
        </p:nvSpPr>
        <p:spPr/>
        <p:txBody>
          <a:bodyPr/>
          <a:lstStyle/>
          <a:p>
            <a:pPr defTabSz="781903"/>
            <a:endParaRPr lang="nl-BE">
              <a:solidFill>
                <a:prstClr val="black">
                  <a:tint val="75000"/>
                </a:prstClr>
              </a:solidFill>
              <a:cs typeface="Arial" charset="0"/>
            </a:endParaRPr>
          </a:p>
        </p:txBody>
      </p:sp>
      <p:sp>
        <p:nvSpPr>
          <p:cNvPr id="6" name="Slide Number Placeholder 5"/>
          <p:cNvSpPr>
            <a:spLocks noGrp="1"/>
          </p:cNvSpPr>
          <p:nvPr>
            <p:ph type="sldNum" sz="quarter" idx="12"/>
          </p:nvPr>
        </p:nvSpPr>
        <p:spPr/>
        <p:txBody>
          <a:bodyPr/>
          <a:lstStyle/>
          <a:p>
            <a:pPr defTabSz="781903"/>
            <a:fld id="{3AFF86F4-8E7D-463A-AB12-A8684B6AA4CF}" type="slidenum">
              <a:rPr lang="nl-BE" smtClean="0">
                <a:solidFill>
                  <a:prstClr val="black">
                    <a:tint val="75000"/>
                  </a:prstClr>
                </a:solidFill>
                <a:cs typeface="Arial" charset="0"/>
              </a:rPr>
              <a:pPr defTabSz="781903"/>
              <a:t>‹N°›</a:t>
            </a:fld>
            <a:endParaRPr lang="nl-BE">
              <a:solidFill>
                <a:prstClr val="black">
                  <a:tint val="75000"/>
                </a:prstClr>
              </a:solidFill>
              <a:cs typeface="Arial" charset="0"/>
            </a:endParaRPr>
          </a:p>
        </p:txBody>
      </p:sp>
      <p:pic>
        <p:nvPicPr>
          <p:cNvPr id="7" name="Tijdelijke aanduiding voor inhou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71" y="235983"/>
            <a:ext cx="9194800" cy="6897784"/>
          </a:xfrm>
          <a:prstGeom prst="rect">
            <a:avLst/>
          </a:prstGeom>
        </p:spPr>
      </p:pic>
    </p:spTree>
    <p:extLst>
      <p:ext uri="{BB962C8B-B14F-4D97-AF65-F5344CB8AC3E}">
        <p14:creationId xmlns:p14="http://schemas.microsoft.com/office/powerpoint/2010/main" val="27073174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815"/>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309">
                <a:solidFill>
                  <a:schemeClr val="tx1"/>
                </a:solidFill>
              </a:defRPr>
            </a:lvl1pPr>
            <a:lvl2pPr marL="445959" indent="0">
              <a:buNone/>
              <a:defRPr sz="1967">
                <a:solidFill>
                  <a:schemeClr val="tx1">
                    <a:tint val="75000"/>
                  </a:schemeClr>
                </a:solidFill>
              </a:defRPr>
            </a:lvl2pPr>
            <a:lvl3pPr marL="891917" indent="0">
              <a:buNone/>
              <a:defRPr sz="1796">
                <a:solidFill>
                  <a:schemeClr val="tx1">
                    <a:tint val="75000"/>
                  </a:schemeClr>
                </a:solidFill>
              </a:defRPr>
            </a:lvl3pPr>
            <a:lvl4pPr marL="1337876" indent="0">
              <a:buNone/>
              <a:defRPr sz="1539">
                <a:solidFill>
                  <a:schemeClr val="tx1">
                    <a:tint val="75000"/>
                  </a:schemeClr>
                </a:solidFill>
              </a:defRPr>
            </a:lvl4pPr>
            <a:lvl5pPr marL="1783834" indent="0">
              <a:buNone/>
              <a:defRPr sz="1539">
                <a:solidFill>
                  <a:schemeClr val="tx1">
                    <a:tint val="75000"/>
                  </a:schemeClr>
                </a:solidFill>
              </a:defRPr>
            </a:lvl5pPr>
            <a:lvl6pPr marL="2229793" indent="0">
              <a:buNone/>
              <a:defRPr sz="1539">
                <a:solidFill>
                  <a:schemeClr val="tx1">
                    <a:tint val="75000"/>
                  </a:schemeClr>
                </a:solidFill>
              </a:defRPr>
            </a:lvl6pPr>
            <a:lvl7pPr marL="2675752" indent="0">
              <a:buNone/>
              <a:defRPr sz="1539">
                <a:solidFill>
                  <a:schemeClr val="tx1">
                    <a:tint val="75000"/>
                  </a:schemeClr>
                </a:solidFill>
              </a:defRPr>
            </a:lvl7pPr>
            <a:lvl8pPr marL="3121710" indent="0">
              <a:buNone/>
              <a:defRPr sz="1539">
                <a:solidFill>
                  <a:schemeClr val="tx1">
                    <a:tint val="75000"/>
                  </a:schemeClr>
                </a:solidFill>
              </a:defRPr>
            </a:lvl8pPr>
            <a:lvl9pPr marL="3567669" indent="0">
              <a:buNone/>
              <a:defRPr sz="1539">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pPr defTabSz="781903"/>
            <a:fld id="{91BB5924-7D4F-4BF6-BC17-A8D1D886AB4A}" type="datetimeFigureOut">
              <a:rPr lang="nl-BE" smtClean="0">
                <a:solidFill>
                  <a:prstClr val="black">
                    <a:tint val="75000"/>
                  </a:prstClr>
                </a:solidFill>
                <a:cs typeface="Arial" charset="0"/>
              </a:rPr>
              <a:pPr defTabSz="781903"/>
              <a:t>26/09/2019</a:t>
            </a:fld>
            <a:endParaRPr lang="nl-BE">
              <a:solidFill>
                <a:prstClr val="black">
                  <a:tint val="75000"/>
                </a:prstClr>
              </a:solidFill>
              <a:cs typeface="Arial" charset="0"/>
            </a:endParaRPr>
          </a:p>
        </p:txBody>
      </p:sp>
      <p:sp>
        <p:nvSpPr>
          <p:cNvPr id="5" name="Footer Placeholder 4"/>
          <p:cNvSpPr>
            <a:spLocks noGrp="1"/>
          </p:cNvSpPr>
          <p:nvPr>
            <p:ph type="ftr" sz="quarter" idx="11"/>
          </p:nvPr>
        </p:nvSpPr>
        <p:spPr/>
        <p:txBody>
          <a:bodyPr/>
          <a:lstStyle/>
          <a:p>
            <a:pPr defTabSz="781903"/>
            <a:endParaRPr lang="nl-BE">
              <a:solidFill>
                <a:prstClr val="black">
                  <a:tint val="75000"/>
                </a:prstClr>
              </a:solidFill>
              <a:cs typeface="Arial" charset="0"/>
            </a:endParaRPr>
          </a:p>
        </p:txBody>
      </p:sp>
      <p:sp>
        <p:nvSpPr>
          <p:cNvPr id="6" name="Slide Number Placeholder 5"/>
          <p:cNvSpPr>
            <a:spLocks noGrp="1"/>
          </p:cNvSpPr>
          <p:nvPr>
            <p:ph type="sldNum" sz="quarter" idx="12"/>
          </p:nvPr>
        </p:nvSpPr>
        <p:spPr/>
        <p:txBody>
          <a:bodyPr/>
          <a:lstStyle/>
          <a:p>
            <a:pPr defTabSz="781903"/>
            <a:fld id="{3AFF86F4-8E7D-463A-AB12-A8684B6AA4CF}" type="slidenum">
              <a:rPr lang="nl-BE" smtClean="0">
                <a:solidFill>
                  <a:prstClr val="black">
                    <a:tint val="75000"/>
                  </a:prstClr>
                </a:solidFill>
                <a:cs typeface="Arial" charset="0"/>
              </a:rPr>
              <a:pPr defTabSz="781903"/>
              <a:t>‹N°›</a:t>
            </a:fld>
            <a:endParaRPr lang="nl-BE">
              <a:solidFill>
                <a:prstClr val="black">
                  <a:tint val="75000"/>
                </a:prstClr>
              </a:solidFill>
              <a:cs typeface="Arial" charset="0"/>
            </a:endParaRPr>
          </a:p>
        </p:txBody>
      </p:sp>
    </p:spTree>
    <p:extLst>
      <p:ext uri="{BB962C8B-B14F-4D97-AF65-F5344CB8AC3E}">
        <p14:creationId xmlns:p14="http://schemas.microsoft.com/office/powerpoint/2010/main" val="23023417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pPr defTabSz="781903"/>
            <a:fld id="{91BB5924-7D4F-4BF6-BC17-A8D1D886AB4A}" type="datetimeFigureOut">
              <a:rPr lang="nl-BE" smtClean="0">
                <a:solidFill>
                  <a:prstClr val="black">
                    <a:tint val="75000"/>
                  </a:prstClr>
                </a:solidFill>
                <a:cs typeface="Arial" charset="0"/>
              </a:rPr>
              <a:pPr defTabSz="781903"/>
              <a:t>26/09/2019</a:t>
            </a:fld>
            <a:endParaRPr lang="nl-BE">
              <a:solidFill>
                <a:prstClr val="black">
                  <a:tint val="75000"/>
                </a:prstClr>
              </a:solidFill>
              <a:cs typeface="Arial" charset="0"/>
            </a:endParaRPr>
          </a:p>
        </p:txBody>
      </p:sp>
      <p:sp>
        <p:nvSpPr>
          <p:cNvPr id="6" name="Footer Placeholder 5"/>
          <p:cNvSpPr>
            <a:spLocks noGrp="1"/>
          </p:cNvSpPr>
          <p:nvPr>
            <p:ph type="ftr" sz="quarter" idx="11"/>
          </p:nvPr>
        </p:nvSpPr>
        <p:spPr/>
        <p:txBody>
          <a:bodyPr/>
          <a:lstStyle/>
          <a:p>
            <a:pPr defTabSz="781903"/>
            <a:endParaRPr lang="nl-BE">
              <a:solidFill>
                <a:prstClr val="black">
                  <a:tint val="75000"/>
                </a:prstClr>
              </a:solidFill>
              <a:cs typeface="Arial" charset="0"/>
            </a:endParaRPr>
          </a:p>
        </p:txBody>
      </p:sp>
      <p:sp>
        <p:nvSpPr>
          <p:cNvPr id="7" name="Slide Number Placeholder 6"/>
          <p:cNvSpPr>
            <a:spLocks noGrp="1"/>
          </p:cNvSpPr>
          <p:nvPr>
            <p:ph type="sldNum" sz="quarter" idx="12"/>
          </p:nvPr>
        </p:nvSpPr>
        <p:spPr/>
        <p:txBody>
          <a:bodyPr/>
          <a:lstStyle/>
          <a:p>
            <a:pPr defTabSz="781903"/>
            <a:fld id="{3AFF86F4-8E7D-463A-AB12-A8684B6AA4CF}" type="slidenum">
              <a:rPr lang="nl-BE" smtClean="0">
                <a:solidFill>
                  <a:prstClr val="black">
                    <a:tint val="75000"/>
                  </a:prstClr>
                </a:solidFill>
                <a:cs typeface="Arial" charset="0"/>
              </a:rPr>
              <a:pPr defTabSz="781903"/>
              <a:t>‹N°›</a:t>
            </a:fld>
            <a:endParaRPr lang="nl-BE">
              <a:solidFill>
                <a:prstClr val="black">
                  <a:tint val="75000"/>
                </a:prstClr>
              </a:solidFill>
              <a:cs typeface="Arial" charset="0"/>
            </a:endParaRPr>
          </a:p>
        </p:txBody>
      </p:sp>
    </p:spTree>
    <p:extLst>
      <p:ext uri="{BB962C8B-B14F-4D97-AF65-F5344CB8AC3E}">
        <p14:creationId xmlns:p14="http://schemas.microsoft.com/office/powerpoint/2010/main" val="4002764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309" b="1"/>
            </a:lvl1pPr>
            <a:lvl2pPr marL="445959" indent="0">
              <a:buNone/>
              <a:defRPr sz="1967" b="1"/>
            </a:lvl2pPr>
            <a:lvl3pPr marL="891917" indent="0">
              <a:buNone/>
              <a:defRPr sz="1796" b="1"/>
            </a:lvl3pPr>
            <a:lvl4pPr marL="1337876" indent="0">
              <a:buNone/>
              <a:defRPr sz="1539" b="1"/>
            </a:lvl4pPr>
            <a:lvl5pPr marL="1783834" indent="0">
              <a:buNone/>
              <a:defRPr sz="1539" b="1"/>
            </a:lvl5pPr>
            <a:lvl6pPr marL="2229793" indent="0">
              <a:buNone/>
              <a:defRPr sz="1539" b="1"/>
            </a:lvl6pPr>
            <a:lvl7pPr marL="2675752" indent="0">
              <a:buNone/>
              <a:defRPr sz="1539" b="1"/>
            </a:lvl7pPr>
            <a:lvl8pPr marL="3121710" indent="0">
              <a:buNone/>
              <a:defRPr sz="1539" b="1"/>
            </a:lvl8pPr>
            <a:lvl9pPr marL="3567669" indent="0">
              <a:buNone/>
              <a:defRPr sz="1539"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309" b="1"/>
            </a:lvl1pPr>
            <a:lvl2pPr marL="445959" indent="0">
              <a:buNone/>
              <a:defRPr sz="1967" b="1"/>
            </a:lvl2pPr>
            <a:lvl3pPr marL="891917" indent="0">
              <a:buNone/>
              <a:defRPr sz="1796" b="1"/>
            </a:lvl3pPr>
            <a:lvl4pPr marL="1337876" indent="0">
              <a:buNone/>
              <a:defRPr sz="1539" b="1"/>
            </a:lvl4pPr>
            <a:lvl5pPr marL="1783834" indent="0">
              <a:buNone/>
              <a:defRPr sz="1539" b="1"/>
            </a:lvl5pPr>
            <a:lvl6pPr marL="2229793" indent="0">
              <a:buNone/>
              <a:defRPr sz="1539" b="1"/>
            </a:lvl6pPr>
            <a:lvl7pPr marL="2675752" indent="0">
              <a:buNone/>
              <a:defRPr sz="1539" b="1"/>
            </a:lvl7pPr>
            <a:lvl8pPr marL="3121710" indent="0">
              <a:buNone/>
              <a:defRPr sz="1539" b="1"/>
            </a:lvl8pPr>
            <a:lvl9pPr marL="3567669" indent="0">
              <a:buNone/>
              <a:defRPr sz="1539"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defTabSz="781903"/>
            <a:fld id="{91BB5924-7D4F-4BF6-BC17-A8D1D886AB4A}" type="datetimeFigureOut">
              <a:rPr lang="nl-BE" smtClean="0">
                <a:solidFill>
                  <a:prstClr val="black">
                    <a:tint val="75000"/>
                  </a:prstClr>
                </a:solidFill>
                <a:cs typeface="Arial" charset="0"/>
              </a:rPr>
              <a:pPr defTabSz="781903"/>
              <a:t>26/09/2019</a:t>
            </a:fld>
            <a:endParaRPr lang="nl-BE">
              <a:solidFill>
                <a:prstClr val="black">
                  <a:tint val="75000"/>
                </a:prstClr>
              </a:solidFill>
              <a:cs typeface="Arial" charset="0"/>
            </a:endParaRPr>
          </a:p>
        </p:txBody>
      </p:sp>
      <p:sp>
        <p:nvSpPr>
          <p:cNvPr id="8" name="Footer Placeholder 7"/>
          <p:cNvSpPr>
            <a:spLocks noGrp="1"/>
          </p:cNvSpPr>
          <p:nvPr>
            <p:ph type="ftr" sz="quarter" idx="11"/>
          </p:nvPr>
        </p:nvSpPr>
        <p:spPr/>
        <p:txBody>
          <a:bodyPr/>
          <a:lstStyle/>
          <a:p>
            <a:pPr defTabSz="781903"/>
            <a:endParaRPr lang="nl-BE">
              <a:solidFill>
                <a:prstClr val="black">
                  <a:tint val="75000"/>
                </a:prstClr>
              </a:solidFill>
              <a:cs typeface="Arial" charset="0"/>
            </a:endParaRPr>
          </a:p>
        </p:txBody>
      </p:sp>
      <p:sp>
        <p:nvSpPr>
          <p:cNvPr id="9" name="Slide Number Placeholder 8"/>
          <p:cNvSpPr>
            <a:spLocks noGrp="1"/>
          </p:cNvSpPr>
          <p:nvPr>
            <p:ph type="sldNum" sz="quarter" idx="12"/>
          </p:nvPr>
        </p:nvSpPr>
        <p:spPr/>
        <p:txBody>
          <a:bodyPr/>
          <a:lstStyle/>
          <a:p>
            <a:pPr defTabSz="781903"/>
            <a:fld id="{3AFF86F4-8E7D-463A-AB12-A8684B6AA4CF}" type="slidenum">
              <a:rPr lang="nl-BE" smtClean="0">
                <a:solidFill>
                  <a:prstClr val="black">
                    <a:tint val="75000"/>
                  </a:prstClr>
                </a:solidFill>
                <a:cs typeface="Arial" charset="0"/>
              </a:rPr>
              <a:pPr defTabSz="781903"/>
              <a:t>‹N°›</a:t>
            </a:fld>
            <a:endParaRPr lang="nl-BE">
              <a:solidFill>
                <a:prstClr val="black">
                  <a:tint val="75000"/>
                </a:prstClr>
              </a:solidFill>
              <a:cs typeface="Arial" charset="0"/>
            </a:endParaRPr>
          </a:p>
        </p:txBody>
      </p:sp>
    </p:spTree>
    <p:extLst>
      <p:ext uri="{BB962C8B-B14F-4D97-AF65-F5344CB8AC3E}">
        <p14:creationId xmlns:p14="http://schemas.microsoft.com/office/powerpoint/2010/main" val="12753729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pPr defTabSz="781903"/>
            <a:fld id="{91BB5924-7D4F-4BF6-BC17-A8D1D886AB4A}" type="datetimeFigureOut">
              <a:rPr lang="nl-BE" smtClean="0">
                <a:solidFill>
                  <a:prstClr val="black">
                    <a:tint val="75000"/>
                  </a:prstClr>
                </a:solidFill>
                <a:cs typeface="Arial" charset="0"/>
              </a:rPr>
              <a:pPr defTabSz="781903"/>
              <a:t>26/09/2019</a:t>
            </a:fld>
            <a:endParaRPr lang="nl-BE">
              <a:solidFill>
                <a:prstClr val="black">
                  <a:tint val="75000"/>
                </a:prstClr>
              </a:solidFill>
              <a:cs typeface="Arial" charset="0"/>
            </a:endParaRPr>
          </a:p>
        </p:txBody>
      </p:sp>
      <p:sp>
        <p:nvSpPr>
          <p:cNvPr id="4" name="Footer Placeholder 3"/>
          <p:cNvSpPr>
            <a:spLocks noGrp="1"/>
          </p:cNvSpPr>
          <p:nvPr>
            <p:ph type="ftr" sz="quarter" idx="11"/>
          </p:nvPr>
        </p:nvSpPr>
        <p:spPr/>
        <p:txBody>
          <a:bodyPr/>
          <a:lstStyle/>
          <a:p>
            <a:pPr defTabSz="781903"/>
            <a:endParaRPr lang="nl-BE">
              <a:solidFill>
                <a:prstClr val="black">
                  <a:tint val="75000"/>
                </a:prstClr>
              </a:solidFill>
              <a:cs typeface="Arial" charset="0"/>
            </a:endParaRPr>
          </a:p>
        </p:txBody>
      </p:sp>
      <p:sp>
        <p:nvSpPr>
          <p:cNvPr id="5" name="Slide Number Placeholder 4"/>
          <p:cNvSpPr>
            <a:spLocks noGrp="1"/>
          </p:cNvSpPr>
          <p:nvPr>
            <p:ph type="sldNum" sz="quarter" idx="12"/>
          </p:nvPr>
        </p:nvSpPr>
        <p:spPr/>
        <p:txBody>
          <a:bodyPr/>
          <a:lstStyle/>
          <a:p>
            <a:pPr defTabSz="781903"/>
            <a:fld id="{3AFF86F4-8E7D-463A-AB12-A8684B6AA4CF}" type="slidenum">
              <a:rPr lang="nl-BE" smtClean="0">
                <a:solidFill>
                  <a:prstClr val="black">
                    <a:tint val="75000"/>
                  </a:prstClr>
                </a:solidFill>
                <a:cs typeface="Arial" charset="0"/>
              </a:rPr>
              <a:pPr defTabSz="781903"/>
              <a:t>‹N°›</a:t>
            </a:fld>
            <a:endParaRPr lang="nl-BE">
              <a:solidFill>
                <a:prstClr val="black">
                  <a:tint val="75000"/>
                </a:prstClr>
              </a:solidFill>
              <a:cs typeface="Arial" charset="0"/>
            </a:endParaRPr>
          </a:p>
        </p:txBody>
      </p:sp>
      <p:pic>
        <p:nvPicPr>
          <p:cNvPr id="6" name="Tijdelijke aanduiding voor inhou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71" y="235983"/>
            <a:ext cx="9194800" cy="6897784"/>
          </a:xfrm>
          <a:prstGeom prst="rect">
            <a:avLst/>
          </a:prstGeom>
        </p:spPr>
      </p:pic>
    </p:spTree>
    <p:extLst>
      <p:ext uri="{BB962C8B-B14F-4D97-AF65-F5344CB8AC3E}">
        <p14:creationId xmlns:p14="http://schemas.microsoft.com/office/powerpoint/2010/main" val="41662572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781903"/>
            <a:fld id="{91BB5924-7D4F-4BF6-BC17-A8D1D886AB4A}" type="datetimeFigureOut">
              <a:rPr lang="nl-BE" smtClean="0">
                <a:solidFill>
                  <a:prstClr val="black">
                    <a:tint val="75000"/>
                  </a:prstClr>
                </a:solidFill>
                <a:cs typeface="Arial" charset="0"/>
              </a:rPr>
              <a:pPr defTabSz="781903"/>
              <a:t>26/09/2019</a:t>
            </a:fld>
            <a:endParaRPr lang="nl-BE">
              <a:solidFill>
                <a:prstClr val="black">
                  <a:tint val="75000"/>
                </a:prstClr>
              </a:solidFill>
              <a:cs typeface="Arial" charset="0"/>
            </a:endParaRPr>
          </a:p>
        </p:txBody>
      </p:sp>
      <p:sp>
        <p:nvSpPr>
          <p:cNvPr id="3" name="Footer Placeholder 2"/>
          <p:cNvSpPr>
            <a:spLocks noGrp="1"/>
          </p:cNvSpPr>
          <p:nvPr>
            <p:ph type="ftr" sz="quarter" idx="11"/>
          </p:nvPr>
        </p:nvSpPr>
        <p:spPr/>
        <p:txBody>
          <a:bodyPr/>
          <a:lstStyle/>
          <a:p>
            <a:pPr defTabSz="781903"/>
            <a:endParaRPr lang="nl-BE">
              <a:solidFill>
                <a:prstClr val="black">
                  <a:tint val="75000"/>
                </a:prstClr>
              </a:solidFill>
              <a:cs typeface="Arial" charset="0"/>
            </a:endParaRPr>
          </a:p>
        </p:txBody>
      </p:sp>
      <p:sp>
        <p:nvSpPr>
          <p:cNvPr id="4" name="Slide Number Placeholder 3"/>
          <p:cNvSpPr>
            <a:spLocks noGrp="1"/>
          </p:cNvSpPr>
          <p:nvPr>
            <p:ph type="sldNum" sz="quarter" idx="12"/>
          </p:nvPr>
        </p:nvSpPr>
        <p:spPr/>
        <p:txBody>
          <a:bodyPr/>
          <a:lstStyle/>
          <a:p>
            <a:pPr defTabSz="781903"/>
            <a:fld id="{3AFF86F4-8E7D-463A-AB12-A8684B6AA4CF}" type="slidenum">
              <a:rPr lang="nl-BE" smtClean="0">
                <a:solidFill>
                  <a:prstClr val="black">
                    <a:tint val="75000"/>
                  </a:prstClr>
                </a:solidFill>
                <a:cs typeface="Arial" charset="0"/>
              </a:rPr>
              <a:pPr defTabSz="781903"/>
              <a:t>‹N°›</a:t>
            </a:fld>
            <a:endParaRPr lang="nl-BE">
              <a:solidFill>
                <a:prstClr val="black">
                  <a:tint val="75000"/>
                </a:prstClr>
              </a:solidFill>
              <a:cs typeface="Arial" charset="0"/>
            </a:endParaRPr>
          </a:p>
        </p:txBody>
      </p:sp>
    </p:spTree>
    <p:extLst>
      <p:ext uri="{BB962C8B-B14F-4D97-AF65-F5344CB8AC3E}">
        <p14:creationId xmlns:p14="http://schemas.microsoft.com/office/powerpoint/2010/main" val="180033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473" y="273573"/>
            <a:ext cx="3008181" cy="1161958"/>
          </a:xfrm>
        </p:spPr>
        <p:txBody>
          <a:bodyPr anchor="b"/>
          <a:lstStyle>
            <a:lvl1pPr algn="l">
              <a:defRPr sz="1710" b="1"/>
            </a:lvl1pPr>
          </a:lstStyle>
          <a:p>
            <a:r>
              <a:rPr lang="nl-NL"/>
              <a:t>Klik om de stijl te bewerken</a:t>
            </a:r>
            <a:endParaRPr lang="nl-BE"/>
          </a:p>
        </p:txBody>
      </p:sp>
      <p:sp>
        <p:nvSpPr>
          <p:cNvPr id="3" name="Tijdelijke aanduiding voor inhoud 2"/>
          <p:cNvSpPr>
            <a:spLocks noGrp="1"/>
          </p:cNvSpPr>
          <p:nvPr>
            <p:ph idx="1"/>
          </p:nvPr>
        </p:nvSpPr>
        <p:spPr>
          <a:xfrm>
            <a:off x="3575609" y="273571"/>
            <a:ext cx="5110921" cy="5852986"/>
          </a:xfrm>
        </p:spPr>
        <p:txBody>
          <a:bodyPr/>
          <a:lstStyle>
            <a:lvl1pPr>
              <a:defRPr sz="2651"/>
            </a:lvl1pPr>
            <a:lvl2pPr>
              <a:defRPr sz="2309"/>
            </a:lvl2pPr>
            <a:lvl3pPr>
              <a:defRPr sz="1967"/>
            </a:lvl3pPr>
            <a:lvl4pPr>
              <a:defRPr sz="1710"/>
            </a:lvl4pPr>
            <a:lvl5pPr>
              <a:defRPr sz="1710"/>
            </a:lvl5pPr>
            <a:lvl6pPr>
              <a:defRPr sz="1710"/>
            </a:lvl6pPr>
            <a:lvl7pPr>
              <a:defRPr sz="1710"/>
            </a:lvl7pPr>
            <a:lvl8pPr>
              <a:defRPr sz="1710"/>
            </a:lvl8pPr>
            <a:lvl9pPr>
              <a:defRPr sz="171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473" y="1435531"/>
            <a:ext cx="3008181" cy="4691027"/>
          </a:xfrm>
        </p:spPr>
        <p:txBody>
          <a:bodyPr/>
          <a:lstStyle>
            <a:lvl1pPr marL="0" indent="0">
              <a:buNone/>
              <a:defRPr sz="1197"/>
            </a:lvl1pPr>
            <a:lvl2pPr marL="381340" indent="0">
              <a:buNone/>
              <a:defRPr sz="1026"/>
            </a:lvl2pPr>
            <a:lvl3pPr marL="762678" indent="0">
              <a:buNone/>
              <a:defRPr sz="855"/>
            </a:lvl3pPr>
            <a:lvl4pPr marL="1144018" indent="0">
              <a:buNone/>
              <a:defRPr sz="770"/>
            </a:lvl4pPr>
            <a:lvl5pPr marL="1525357" indent="0">
              <a:buNone/>
              <a:defRPr sz="770"/>
            </a:lvl5pPr>
            <a:lvl6pPr marL="1906697" indent="0">
              <a:buNone/>
              <a:defRPr sz="770"/>
            </a:lvl6pPr>
            <a:lvl7pPr marL="2288035" indent="0">
              <a:buNone/>
              <a:defRPr sz="770"/>
            </a:lvl7pPr>
            <a:lvl8pPr marL="2669374" indent="0">
              <a:buNone/>
              <a:defRPr sz="770"/>
            </a:lvl8pPr>
            <a:lvl9pPr marL="3050714" indent="0">
              <a:buNone/>
              <a:defRPr sz="770"/>
            </a:lvl9pPr>
          </a:lstStyle>
          <a:p>
            <a:pPr lvl="0"/>
            <a:r>
              <a:rPr lang="nl-NL"/>
              <a:t>Klik om de modelstijlen te bewerken</a:t>
            </a:r>
          </a:p>
        </p:txBody>
      </p:sp>
    </p:spTree>
    <p:extLst>
      <p:ext uri="{BB962C8B-B14F-4D97-AF65-F5344CB8AC3E}">
        <p14:creationId xmlns:p14="http://schemas.microsoft.com/office/powerpoint/2010/main" val="11274429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64"/>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164"/>
            </a:lvl1pPr>
            <a:lvl2pPr>
              <a:defRPr sz="2736"/>
            </a:lvl2pPr>
            <a:lvl3pPr>
              <a:defRPr sz="2309"/>
            </a:lvl3pPr>
            <a:lvl4pPr>
              <a:defRPr sz="1967"/>
            </a:lvl4pPr>
            <a:lvl5pPr>
              <a:defRPr sz="1967"/>
            </a:lvl5pPr>
            <a:lvl6pPr>
              <a:defRPr sz="1967"/>
            </a:lvl6pPr>
            <a:lvl7pPr>
              <a:defRPr sz="1967"/>
            </a:lvl7pPr>
            <a:lvl8pPr>
              <a:defRPr sz="1967"/>
            </a:lvl8pPr>
            <a:lvl9pPr>
              <a:defRPr sz="1967"/>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539"/>
            </a:lvl1pPr>
            <a:lvl2pPr marL="445959" indent="0">
              <a:buNone/>
              <a:defRPr sz="1368"/>
            </a:lvl2pPr>
            <a:lvl3pPr marL="891917" indent="0">
              <a:buNone/>
              <a:defRPr sz="1197"/>
            </a:lvl3pPr>
            <a:lvl4pPr marL="1337876" indent="0">
              <a:buNone/>
              <a:defRPr sz="941"/>
            </a:lvl4pPr>
            <a:lvl5pPr marL="1783834" indent="0">
              <a:buNone/>
              <a:defRPr sz="941"/>
            </a:lvl5pPr>
            <a:lvl6pPr marL="2229793" indent="0">
              <a:buNone/>
              <a:defRPr sz="941"/>
            </a:lvl6pPr>
            <a:lvl7pPr marL="2675752" indent="0">
              <a:buNone/>
              <a:defRPr sz="941"/>
            </a:lvl7pPr>
            <a:lvl8pPr marL="3121710" indent="0">
              <a:buNone/>
              <a:defRPr sz="941"/>
            </a:lvl8pPr>
            <a:lvl9pPr marL="3567669" indent="0">
              <a:buNone/>
              <a:defRPr sz="941"/>
            </a:lvl9pPr>
          </a:lstStyle>
          <a:p>
            <a:pPr lvl="0"/>
            <a:r>
              <a:rPr lang="nl-NL"/>
              <a:t>Klik om de modelstijlen te bewerken</a:t>
            </a:r>
          </a:p>
        </p:txBody>
      </p:sp>
      <p:sp>
        <p:nvSpPr>
          <p:cNvPr id="5" name="Date Placeholder 4"/>
          <p:cNvSpPr>
            <a:spLocks noGrp="1"/>
          </p:cNvSpPr>
          <p:nvPr>
            <p:ph type="dt" sz="half" idx="10"/>
          </p:nvPr>
        </p:nvSpPr>
        <p:spPr/>
        <p:txBody>
          <a:bodyPr/>
          <a:lstStyle/>
          <a:p>
            <a:pPr defTabSz="781903"/>
            <a:fld id="{91BB5924-7D4F-4BF6-BC17-A8D1D886AB4A}" type="datetimeFigureOut">
              <a:rPr lang="nl-BE" smtClean="0">
                <a:solidFill>
                  <a:prstClr val="black">
                    <a:tint val="75000"/>
                  </a:prstClr>
                </a:solidFill>
                <a:cs typeface="Arial" charset="0"/>
              </a:rPr>
              <a:pPr defTabSz="781903"/>
              <a:t>26/09/2019</a:t>
            </a:fld>
            <a:endParaRPr lang="nl-BE">
              <a:solidFill>
                <a:prstClr val="black">
                  <a:tint val="75000"/>
                </a:prstClr>
              </a:solidFill>
              <a:cs typeface="Arial" charset="0"/>
            </a:endParaRPr>
          </a:p>
        </p:txBody>
      </p:sp>
      <p:sp>
        <p:nvSpPr>
          <p:cNvPr id="6" name="Footer Placeholder 5"/>
          <p:cNvSpPr>
            <a:spLocks noGrp="1"/>
          </p:cNvSpPr>
          <p:nvPr>
            <p:ph type="ftr" sz="quarter" idx="11"/>
          </p:nvPr>
        </p:nvSpPr>
        <p:spPr/>
        <p:txBody>
          <a:bodyPr/>
          <a:lstStyle/>
          <a:p>
            <a:pPr defTabSz="781903"/>
            <a:endParaRPr lang="nl-BE">
              <a:solidFill>
                <a:prstClr val="black">
                  <a:tint val="75000"/>
                </a:prstClr>
              </a:solidFill>
              <a:cs typeface="Arial" charset="0"/>
            </a:endParaRPr>
          </a:p>
        </p:txBody>
      </p:sp>
      <p:sp>
        <p:nvSpPr>
          <p:cNvPr id="7" name="Slide Number Placeholder 6"/>
          <p:cNvSpPr>
            <a:spLocks noGrp="1"/>
          </p:cNvSpPr>
          <p:nvPr>
            <p:ph type="sldNum" sz="quarter" idx="12"/>
          </p:nvPr>
        </p:nvSpPr>
        <p:spPr/>
        <p:txBody>
          <a:bodyPr/>
          <a:lstStyle/>
          <a:p>
            <a:pPr defTabSz="781903"/>
            <a:fld id="{3AFF86F4-8E7D-463A-AB12-A8684B6AA4CF}" type="slidenum">
              <a:rPr lang="nl-BE" smtClean="0">
                <a:solidFill>
                  <a:prstClr val="black">
                    <a:tint val="75000"/>
                  </a:prstClr>
                </a:solidFill>
                <a:cs typeface="Arial" charset="0"/>
              </a:rPr>
              <a:pPr defTabSz="781903"/>
              <a:t>‹N°›</a:t>
            </a:fld>
            <a:endParaRPr lang="nl-BE">
              <a:solidFill>
                <a:prstClr val="black">
                  <a:tint val="75000"/>
                </a:prstClr>
              </a:solidFill>
              <a:cs typeface="Arial" charset="0"/>
            </a:endParaRPr>
          </a:p>
        </p:txBody>
      </p:sp>
    </p:spTree>
    <p:extLst>
      <p:ext uri="{BB962C8B-B14F-4D97-AF65-F5344CB8AC3E}">
        <p14:creationId xmlns:p14="http://schemas.microsoft.com/office/powerpoint/2010/main" val="15214029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64"/>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164"/>
            </a:lvl1pPr>
            <a:lvl2pPr marL="445959" indent="0">
              <a:buNone/>
              <a:defRPr sz="2736"/>
            </a:lvl2pPr>
            <a:lvl3pPr marL="891917" indent="0">
              <a:buNone/>
              <a:defRPr sz="2309"/>
            </a:lvl3pPr>
            <a:lvl4pPr marL="1337876" indent="0">
              <a:buNone/>
              <a:defRPr sz="1967"/>
            </a:lvl4pPr>
            <a:lvl5pPr marL="1783834" indent="0">
              <a:buNone/>
              <a:defRPr sz="1967"/>
            </a:lvl5pPr>
            <a:lvl6pPr marL="2229793" indent="0">
              <a:buNone/>
              <a:defRPr sz="1967"/>
            </a:lvl6pPr>
            <a:lvl7pPr marL="2675752" indent="0">
              <a:buNone/>
              <a:defRPr sz="1967"/>
            </a:lvl7pPr>
            <a:lvl8pPr marL="3121710" indent="0">
              <a:buNone/>
              <a:defRPr sz="1967"/>
            </a:lvl8pPr>
            <a:lvl9pPr marL="3567669" indent="0">
              <a:buNone/>
              <a:defRPr sz="1967"/>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539"/>
            </a:lvl1pPr>
            <a:lvl2pPr marL="445959" indent="0">
              <a:buNone/>
              <a:defRPr sz="1368"/>
            </a:lvl2pPr>
            <a:lvl3pPr marL="891917" indent="0">
              <a:buNone/>
              <a:defRPr sz="1197"/>
            </a:lvl3pPr>
            <a:lvl4pPr marL="1337876" indent="0">
              <a:buNone/>
              <a:defRPr sz="941"/>
            </a:lvl4pPr>
            <a:lvl5pPr marL="1783834" indent="0">
              <a:buNone/>
              <a:defRPr sz="941"/>
            </a:lvl5pPr>
            <a:lvl6pPr marL="2229793" indent="0">
              <a:buNone/>
              <a:defRPr sz="941"/>
            </a:lvl6pPr>
            <a:lvl7pPr marL="2675752" indent="0">
              <a:buNone/>
              <a:defRPr sz="941"/>
            </a:lvl7pPr>
            <a:lvl8pPr marL="3121710" indent="0">
              <a:buNone/>
              <a:defRPr sz="941"/>
            </a:lvl8pPr>
            <a:lvl9pPr marL="3567669" indent="0">
              <a:buNone/>
              <a:defRPr sz="941"/>
            </a:lvl9pPr>
          </a:lstStyle>
          <a:p>
            <a:pPr lvl="0"/>
            <a:r>
              <a:rPr lang="nl-NL"/>
              <a:t>Klik om de modelstijlen te bewerken</a:t>
            </a:r>
          </a:p>
        </p:txBody>
      </p:sp>
      <p:sp>
        <p:nvSpPr>
          <p:cNvPr id="5" name="Date Placeholder 4"/>
          <p:cNvSpPr>
            <a:spLocks noGrp="1"/>
          </p:cNvSpPr>
          <p:nvPr>
            <p:ph type="dt" sz="half" idx="10"/>
          </p:nvPr>
        </p:nvSpPr>
        <p:spPr/>
        <p:txBody>
          <a:bodyPr/>
          <a:lstStyle/>
          <a:p>
            <a:pPr defTabSz="781903"/>
            <a:fld id="{91BB5924-7D4F-4BF6-BC17-A8D1D886AB4A}" type="datetimeFigureOut">
              <a:rPr lang="nl-BE" smtClean="0">
                <a:solidFill>
                  <a:prstClr val="black">
                    <a:tint val="75000"/>
                  </a:prstClr>
                </a:solidFill>
                <a:cs typeface="Arial" charset="0"/>
              </a:rPr>
              <a:pPr defTabSz="781903"/>
              <a:t>26/09/2019</a:t>
            </a:fld>
            <a:endParaRPr lang="nl-BE">
              <a:solidFill>
                <a:prstClr val="black">
                  <a:tint val="75000"/>
                </a:prstClr>
              </a:solidFill>
              <a:cs typeface="Arial" charset="0"/>
            </a:endParaRPr>
          </a:p>
        </p:txBody>
      </p:sp>
      <p:sp>
        <p:nvSpPr>
          <p:cNvPr id="6" name="Footer Placeholder 5"/>
          <p:cNvSpPr>
            <a:spLocks noGrp="1"/>
          </p:cNvSpPr>
          <p:nvPr>
            <p:ph type="ftr" sz="quarter" idx="11"/>
          </p:nvPr>
        </p:nvSpPr>
        <p:spPr/>
        <p:txBody>
          <a:bodyPr/>
          <a:lstStyle/>
          <a:p>
            <a:pPr defTabSz="781903"/>
            <a:endParaRPr lang="nl-BE">
              <a:solidFill>
                <a:prstClr val="black">
                  <a:tint val="75000"/>
                </a:prstClr>
              </a:solidFill>
              <a:cs typeface="Arial" charset="0"/>
            </a:endParaRPr>
          </a:p>
        </p:txBody>
      </p:sp>
      <p:sp>
        <p:nvSpPr>
          <p:cNvPr id="7" name="Slide Number Placeholder 6"/>
          <p:cNvSpPr>
            <a:spLocks noGrp="1"/>
          </p:cNvSpPr>
          <p:nvPr>
            <p:ph type="sldNum" sz="quarter" idx="12"/>
          </p:nvPr>
        </p:nvSpPr>
        <p:spPr/>
        <p:txBody>
          <a:bodyPr/>
          <a:lstStyle/>
          <a:p>
            <a:pPr defTabSz="781903"/>
            <a:fld id="{3AFF86F4-8E7D-463A-AB12-A8684B6AA4CF}" type="slidenum">
              <a:rPr lang="nl-BE" smtClean="0">
                <a:solidFill>
                  <a:prstClr val="black">
                    <a:tint val="75000"/>
                  </a:prstClr>
                </a:solidFill>
                <a:cs typeface="Arial" charset="0"/>
              </a:rPr>
              <a:pPr defTabSz="781903"/>
              <a:t>‹N°›</a:t>
            </a:fld>
            <a:endParaRPr lang="nl-BE">
              <a:solidFill>
                <a:prstClr val="black">
                  <a:tint val="75000"/>
                </a:prstClr>
              </a:solidFill>
              <a:cs typeface="Arial" charset="0"/>
            </a:endParaRPr>
          </a:p>
        </p:txBody>
      </p:sp>
    </p:spTree>
    <p:extLst>
      <p:ext uri="{BB962C8B-B14F-4D97-AF65-F5344CB8AC3E}">
        <p14:creationId xmlns:p14="http://schemas.microsoft.com/office/powerpoint/2010/main" val="21291621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defTabSz="781903"/>
            <a:fld id="{91BB5924-7D4F-4BF6-BC17-A8D1D886AB4A}" type="datetimeFigureOut">
              <a:rPr lang="nl-BE" smtClean="0">
                <a:solidFill>
                  <a:prstClr val="black">
                    <a:tint val="75000"/>
                  </a:prstClr>
                </a:solidFill>
                <a:cs typeface="Arial" charset="0"/>
              </a:rPr>
              <a:pPr defTabSz="781903"/>
              <a:t>26/09/2019</a:t>
            </a:fld>
            <a:endParaRPr lang="nl-BE">
              <a:solidFill>
                <a:prstClr val="black">
                  <a:tint val="75000"/>
                </a:prstClr>
              </a:solidFill>
              <a:cs typeface="Arial" charset="0"/>
            </a:endParaRPr>
          </a:p>
        </p:txBody>
      </p:sp>
      <p:sp>
        <p:nvSpPr>
          <p:cNvPr id="5" name="Footer Placeholder 4"/>
          <p:cNvSpPr>
            <a:spLocks noGrp="1"/>
          </p:cNvSpPr>
          <p:nvPr>
            <p:ph type="ftr" sz="quarter" idx="11"/>
          </p:nvPr>
        </p:nvSpPr>
        <p:spPr/>
        <p:txBody>
          <a:bodyPr/>
          <a:lstStyle/>
          <a:p>
            <a:pPr defTabSz="781903"/>
            <a:endParaRPr lang="nl-BE">
              <a:solidFill>
                <a:prstClr val="black">
                  <a:tint val="75000"/>
                </a:prstClr>
              </a:solidFill>
              <a:cs typeface="Arial" charset="0"/>
            </a:endParaRPr>
          </a:p>
        </p:txBody>
      </p:sp>
      <p:sp>
        <p:nvSpPr>
          <p:cNvPr id="6" name="Slide Number Placeholder 5"/>
          <p:cNvSpPr>
            <a:spLocks noGrp="1"/>
          </p:cNvSpPr>
          <p:nvPr>
            <p:ph type="sldNum" sz="quarter" idx="12"/>
          </p:nvPr>
        </p:nvSpPr>
        <p:spPr/>
        <p:txBody>
          <a:bodyPr/>
          <a:lstStyle/>
          <a:p>
            <a:pPr defTabSz="781903"/>
            <a:fld id="{3AFF86F4-8E7D-463A-AB12-A8684B6AA4CF}" type="slidenum">
              <a:rPr lang="nl-BE" smtClean="0">
                <a:solidFill>
                  <a:prstClr val="black">
                    <a:tint val="75000"/>
                  </a:prstClr>
                </a:solidFill>
                <a:cs typeface="Arial" charset="0"/>
              </a:rPr>
              <a:pPr defTabSz="781903"/>
              <a:t>‹N°›</a:t>
            </a:fld>
            <a:endParaRPr lang="nl-BE">
              <a:solidFill>
                <a:prstClr val="black">
                  <a:tint val="75000"/>
                </a:prstClr>
              </a:solidFill>
              <a:cs typeface="Arial" charset="0"/>
            </a:endParaRPr>
          </a:p>
        </p:txBody>
      </p:sp>
    </p:spTree>
    <p:extLst>
      <p:ext uri="{BB962C8B-B14F-4D97-AF65-F5344CB8AC3E}">
        <p14:creationId xmlns:p14="http://schemas.microsoft.com/office/powerpoint/2010/main" val="24889028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defTabSz="781903"/>
            <a:fld id="{91BB5924-7D4F-4BF6-BC17-A8D1D886AB4A}" type="datetimeFigureOut">
              <a:rPr lang="nl-BE" smtClean="0">
                <a:solidFill>
                  <a:prstClr val="black">
                    <a:tint val="75000"/>
                  </a:prstClr>
                </a:solidFill>
                <a:cs typeface="Arial" charset="0"/>
              </a:rPr>
              <a:pPr defTabSz="781903"/>
              <a:t>26/09/2019</a:t>
            </a:fld>
            <a:endParaRPr lang="nl-BE">
              <a:solidFill>
                <a:prstClr val="black">
                  <a:tint val="75000"/>
                </a:prstClr>
              </a:solidFill>
              <a:cs typeface="Arial" charset="0"/>
            </a:endParaRPr>
          </a:p>
        </p:txBody>
      </p:sp>
      <p:sp>
        <p:nvSpPr>
          <p:cNvPr id="5" name="Footer Placeholder 4"/>
          <p:cNvSpPr>
            <a:spLocks noGrp="1"/>
          </p:cNvSpPr>
          <p:nvPr>
            <p:ph type="ftr" sz="quarter" idx="11"/>
          </p:nvPr>
        </p:nvSpPr>
        <p:spPr/>
        <p:txBody>
          <a:bodyPr/>
          <a:lstStyle/>
          <a:p>
            <a:pPr defTabSz="781903"/>
            <a:endParaRPr lang="nl-BE">
              <a:solidFill>
                <a:prstClr val="black">
                  <a:tint val="75000"/>
                </a:prstClr>
              </a:solidFill>
              <a:cs typeface="Arial" charset="0"/>
            </a:endParaRPr>
          </a:p>
        </p:txBody>
      </p:sp>
      <p:sp>
        <p:nvSpPr>
          <p:cNvPr id="6" name="Slide Number Placeholder 5"/>
          <p:cNvSpPr>
            <a:spLocks noGrp="1"/>
          </p:cNvSpPr>
          <p:nvPr>
            <p:ph type="sldNum" sz="quarter" idx="12"/>
          </p:nvPr>
        </p:nvSpPr>
        <p:spPr/>
        <p:txBody>
          <a:bodyPr/>
          <a:lstStyle/>
          <a:p>
            <a:pPr defTabSz="781903"/>
            <a:fld id="{3AFF86F4-8E7D-463A-AB12-A8684B6AA4CF}" type="slidenum">
              <a:rPr lang="nl-BE" smtClean="0">
                <a:solidFill>
                  <a:prstClr val="black">
                    <a:tint val="75000"/>
                  </a:prstClr>
                </a:solidFill>
                <a:cs typeface="Arial" charset="0"/>
              </a:rPr>
              <a:pPr defTabSz="781903"/>
              <a:t>‹N°›</a:t>
            </a:fld>
            <a:endParaRPr lang="nl-BE">
              <a:solidFill>
                <a:prstClr val="black">
                  <a:tint val="75000"/>
                </a:prstClr>
              </a:solidFill>
              <a:cs typeface="Arial" charset="0"/>
            </a:endParaRPr>
          </a:p>
        </p:txBody>
      </p:sp>
    </p:spTree>
    <p:extLst>
      <p:ext uri="{BB962C8B-B14F-4D97-AF65-F5344CB8AC3E}">
        <p14:creationId xmlns:p14="http://schemas.microsoft.com/office/powerpoint/2010/main" val="30053996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jpeg"/><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7.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3.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9.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42.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3.jpeg"/><Relationship Id="rId2" Type="http://schemas.openxmlformats.org/officeDocument/2006/relationships/slideLayout" Target="../slideLayouts/slideLayout44.xml"/><Relationship Id="rId16" Type="http://schemas.openxmlformats.org/officeDocument/2006/relationships/theme" Target="../theme/theme6.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7.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7.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9.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2"/>
            <a:ext cx="9153922" cy="5626077"/>
          </a:xfrm>
          <a:prstGeom prst="rect">
            <a:avLst/>
          </a:prstGeom>
          <a:solidFill>
            <a:srgbClr val="8EB8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7" name="Image 6" descr="globe.png"/>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745531" y="403439"/>
            <a:ext cx="3458799" cy="4611732"/>
          </a:xfrm>
          <a:prstGeom prst="rect">
            <a:avLst/>
          </a:prstGeom>
        </p:spPr>
      </p:pic>
      <p:pic>
        <p:nvPicPr>
          <p:cNvPr id="8" name="Image 7" descr="bandeau_ADEM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5061181"/>
            <a:ext cx="9144000" cy="1129792"/>
          </a:xfrm>
          <a:prstGeom prst="rect">
            <a:avLst/>
          </a:prstGeom>
        </p:spPr>
      </p:pic>
    </p:spTree>
    <p:extLst>
      <p:ext uri="{BB962C8B-B14F-4D97-AF65-F5344CB8AC3E}">
        <p14:creationId xmlns:p14="http://schemas.microsoft.com/office/powerpoint/2010/main" val="3121965514"/>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ctr" defTabSz="914400" rtl="0" eaLnBrk="1" latinLnBrk="0" hangingPunct="1">
        <a:spcBef>
          <a:spcPct val="0"/>
        </a:spcBef>
        <a:buNone/>
        <a:defRPr sz="3600" b="1" kern="1200">
          <a:solidFill>
            <a:srgbClr val="4D4D4D"/>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AfbeeldingTekst1 (750x312 - 41kB)"/>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5028" y="3124473"/>
            <a:ext cx="8352587" cy="3472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395029" y="1078449"/>
            <a:ext cx="8291501" cy="293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982" tIns="59491" rIns="118982" bIns="59491" numCol="1" anchor="t" anchorCtr="0" compatLnSpc="1">
            <a:prstTxWarp prst="textNoShape">
              <a:avLst/>
            </a:prstTxWarp>
          </a:bodyPr>
          <a:lstStyle/>
          <a:p>
            <a:pPr lvl="0"/>
            <a:r>
              <a:rPr lang="nl-BE" altLang="nl-BE" dirty="0"/>
              <a:t>Eerste niveau</a:t>
            </a:r>
          </a:p>
          <a:p>
            <a:pPr lvl="1"/>
            <a:r>
              <a:rPr lang="nl-BE" altLang="nl-BE" dirty="0"/>
              <a:t>Tweede niveau</a:t>
            </a:r>
          </a:p>
          <a:p>
            <a:pPr lvl="2"/>
            <a:r>
              <a:rPr lang="nl-BE" altLang="nl-BE" dirty="0"/>
              <a:t>Derde niveau</a:t>
            </a:r>
          </a:p>
          <a:p>
            <a:pPr lvl="3"/>
            <a:r>
              <a:rPr lang="nl-BE" altLang="nl-BE" dirty="0"/>
              <a:t>Vierde niveau</a:t>
            </a:r>
          </a:p>
          <a:p>
            <a:pPr lvl="4"/>
            <a:r>
              <a:rPr lang="nl-BE" altLang="nl-BE" dirty="0"/>
              <a:t>Vijfde niveau</a:t>
            </a:r>
            <a:endParaRPr lang="nl-NL" altLang="nl-BE" dirty="0"/>
          </a:p>
        </p:txBody>
      </p:sp>
      <p:sp>
        <p:nvSpPr>
          <p:cNvPr id="1028" name="Rectangle 7"/>
          <p:cNvSpPr>
            <a:spLocks noGrp="1" noChangeArrowheads="1"/>
          </p:cNvSpPr>
          <p:nvPr>
            <p:ph type="title"/>
          </p:nvPr>
        </p:nvSpPr>
        <p:spPr bwMode="auto">
          <a:xfrm>
            <a:off x="457472" y="357084"/>
            <a:ext cx="7643982" cy="655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982" tIns="59491" rIns="118982" bIns="59491" numCol="1" anchor="ctr" anchorCtr="0" compatLnSpc="1">
            <a:prstTxWarp prst="textNoShape">
              <a:avLst/>
            </a:prstTxWarp>
          </a:bodyPr>
          <a:lstStyle/>
          <a:p>
            <a:pPr lvl="0"/>
            <a:r>
              <a:rPr lang="nl-NL" altLang="nl-BE" dirty="0"/>
              <a:t>Klik hier om een titel te maken</a:t>
            </a:r>
          </a:p>
        </p:txBody>
      </p:sp>
      <p:sp>
        <p:nvSpPr>
          <p:cNvPr id="1029" name="Freeform 9"/>
          <p:cNvSpPr>
            <a:spLocks noChangeArrowheads="1"/>
          </p:cNvSpPr>
          <p:nvPr userDrawn="1"/>
        </p:nvSpPr>
        <p:spPr bwMode="auto">
          <a:xfrm>
            <a:off x="381453" y="270692"/>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89193" tIns="44596" rIns="89193" bIns="44596"/>
          <a:lstStyle/>
          <a:p>
            <a:pPr marL="0" marR="0" lvl="0" indent="0" algn="l" defTabSz="891917" rtl="0" eaLnBrk="1" fontAlgn="auto" latinLnBrk="0" hangingPunct="1">
              <a:lnSpc>
                <a:spcPct val="100000"/>
              </a:lnSpc>
              <a:spcBef>
                <a:spcPts val="0"/>
              </a:spcBef>
              <a:spcAft>
                <a:spcPts val="0"/>
              </a:spcAft>
              <a:buClrTx/>
              <a:buSzTx/>
              <a:buFontTx/>
              <a:buNone/>
              <a:tabLst/>
              <a:defRPr/>
            </a:pPr>
            <a:endParaRPr kumimoji="0" lang="nl-BE" sz="1539"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2967142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xStyles>
    <p:titleStyle>
      <a:lvl1pPr algn="l" defTabSz="869931" rtl="0" eaLnBrk="0" fontAlgn="base" hangingPunct="0">
        <a:spcBef>
          <a:spcPct val="0"/>
        </a:spcBef>
        <a:spcAft>
          <a:spcPct val="0"/>
        </a:spcAft>
        <a:defRPr sz="3335" b="1">
          <a:solidFill>
            <a:schemeClr val="accent6"/>
          </a:solidFill>
          <a:latin typeface="+mj-lt"/>
          <a:ea typeface="+mj-ea"/>
          <a:cs typeface="+mj-cs"/>
        </a:defRPr>
      </a:lvl1pPr>
      <a:lvl2pPr algn="l" defTabSz="869931" rtl="0" eaLnBrk="0" fontAlgn="base" hangingPunct="0">
        <a:spcBef>
          <a:spcPct val="0"/>
        </a:spcBef>
        <a:spcAft>
          <a:spcPct val="0"/>
        </a:spcAft>
        <a:defRPr sz="3335" b="1">
          <a:solidFill>
            <a:srgbClr val="3B812F"/>
          </a:solidFill>
          <a:latin typeface="Garamond" pitchFamily="18" charset="0"/>
          <a:cs typeface="Arial" charset="0"/>
        </a:defRPr>
      </a:lvl2pPr>
      <a:lvl3pPr algn="l" defTabSz="869931" rtl="0" eaLnBrk="0" fontAlgn="base" hangingPunct="0">
        <a:spcBef>
          <a:spcPct val="0"/>
        </a:spcBef>
        <a:spcAft>
          <a:spcPct val="0"/>
        </a:spcAft>
        <a:defRPr sz="3335" b="1">
          <a:solidFill>
            <a:srgbClr val="3B812F"/>
          </a:solidFill>
          <a:latin typeface="Garamond" pitchFamily="18" charset="0"/>
          <a:cs typeface="Arial" charset="0"/>
        </a:defRPr>
      </a:lvl3pPr>
      <a:lvl4pPr algn="l" defTabSz="869931" rtl="0" eaLnBrk="0" fontAlgn="base" hangingPunct="0">
        <a:spcBef>
          <a:spcPct val="0"/>
        </a:spcBef>
        <a:spcAft>
          <a:spcPct val="0"/>
        </a:spcAft>
        <a:defRPr sz="3335" b="1">
          <a:solidFill>
            <a:srgbClr val="3B812F"/>
          </a:solidFill>
          <a:latin typeface="Garamond" pitchFamily="18" charset="0"/>
          <a:cs typeface="Arial" charset="0"/>
        </a:defRPr>
      </a:lvl4pPr>
      <a:lvl5pPr algn="l" defTabSz="869931" rtl="0" eaLnBrk="0" fontAlgn="base" hangingPunct="0">
        <a:spcBef>
          <a:spcPct val="0"/>
        </a:spcBef>
        <a:spcAft>
          <a:spcPct val="0"/>
        </a:spcAft>
        <a:defRPr sz="3335" b="1">
          <a:solidFill>
            <a:srgbClr val="3B812F"/>
          </a:solidFill>
          <a:latin typeface="Garamond" pitchFamily="18" charset="0"/>
          <a:cs typeface="Arial" charset="0"/>
        </a:defRPr>
      </a:lvl5pPr>
      <a:lvl6pPr marL="381340" algn="l" defTabSz="869931" rtl="0" fontAlgn="base">
        <a:spcBef>
          <a:spcPct val="0"/>
        </a:spcBef>
        <a:spcAft>
          <a:spcPct val="0"/>
        </a:spcAft>
        <a:defRPr sz="3335" b="1">
          <a:solidFill>
            <a:srgbClr val="3B812F"/>
          </a:solidFill>
          <a:latin typeface="Garamond" pitchFamily="18" charset="0"/>
          <a:cs typeface="Arial" charset="0"/>
        </a:defRPr>
      </a:lvl6pPr>
      <a:lvl7pPr marL="762678" algn="l" defTabSz="869931" rtl="0" fontAlgn="base">
        <a:spcBef>
          <a:spcPct val="0"/>
        </a:spcBef>
        <a:spcAft>
          <a:spcPct val="0"/>
        </a:spcAft>
        <a:defRPr sz="3335" b="1">
          <a:solidFill>
            <a:srgbClr val="3B812F"/>
          </a:solidFill>
          <a:latin typeface="Garamond" pitchFamily="18" charset="0"/>
          <a:cs typeface="Arial" charset="0"/>
        </a:defRPr>
      </a:lvl7pPr>
      <a:lvl8pPr marL="1144018" algn="l" defTabSz="869931" rtl="0" fontAlgn="base">
        <a:spcBef>
          <a:spcPct val="0"/>
        </a:spcBef>
        <a:spcAft>
          <a:spcPct val="0"/>
        </a:spcAft>
        <a:defRPr sz="3335" b="1">
          <a:solidFill>
            <a:srgbClr val="3B812F"/>
          </a:solidFill>
          <a:latin typeface="Garamond" pitchFamily="18" charset="0"/>
          <a:cs typeface="Arial" charset="0"/>
        </a:defRPr>
      </a:lvl8pPr>
      <a:lvl9pPr marL="1525357" algn="l" defTabSz="869931" rtl="0" fontAlgn="base">
        <a:spcBef>
          <a:spcPct val="0"/>
        </a:spcBef>
        <a:spcAft>
          <a:spcPct val="0"/>
        </a:spcAft>
        <a:defRPr sz="3335" b="1">
          <a:solidFill>
            <a:srgbClr val="3B812F"/>
          </a:solidFill>
          <a:latin typeface="Garamond" pitchFamily="18" charset="0"/>
          <a:cs typeface="Arial" charset="0"/>
        </a:defRPr>
      </a:lvl9pPr>
    </p:titleStyle>
    <p:bodyStyle>
      <a:lvl1pPr marL="325727" indent="-325727" algn="l" defTabSz="869931" rtl="0" eaLnBrk="0" fontAlgn="base" hangingPunct="0">
        <a:spcBef>
          <a:spcPct val="20000"/>
        </a:spcBef>
        <a:spcAft>
          <a:spcPct val="0"/>
        </a:spcAft>
        <a:buClr>
          <a:schemeClr val="accent2"/>
        </a:buClr>
        <a:buSzPct val="60000"/>
        <a:buFont typeface="Wingdings" pitchFamily="2" charset="2"/>
        <a:buChar char="q"/>
        <a:defRPr sz="2138">
          <a:solidFill>
            <a:schemeClr val="accent6"/>
          </a:solidFill>
          <a:latin typeface="+mn-lt"/>
          <a:ea typeface="+mn-ea"/>
          <a:cs typeface="+mn-cs"/>
        </a:defRPr>
      </a:lvl1pPr>
      <a:lvl2pPr marL="707067" indent="-271440" algn="l" defTabSz="869931" rtl="0" eaLnBrk="0" fontAlgn="base" hangingPunct="0">
        <a:spcBef>
          <a:spcPct val="20000"/>
        </a:spcBef>
        <a:spcAft>
          <a:spcPct val="0"/>
        </a:spcAft>
        <a:buClr>
          <a:schemeClr val="accent2"/>
        </a:buClr>
        <a:buSzPct val="60000"/>
        <a:buFont typeface="Wingdings" pitchFamily="2" charset="2"/>
        <a:buChar char="q"/>
        <a:defRPr sz="1967">
          <a:solidFill>
            <a:schemeClr val="accent6"/>
          </a:solidFill>
          <a:latin typeface="+mn-lt"/>
          <a:cs typeface="+mn-cs"/>
        </a:defRPr>
      </a:lvl2pPr>
      <a:lvl3pPr marL="1087082" indent="-217151" algn="l" defTabSz="869931" rtl="0" eaLnBrk="0" fontAlgn="base" hangingPunct="0">
        <a:spcBef>
          <a:spcPct val="20000"/>
        </a:spcBef>
        <a:spcAft>
          <a:spcPct val="0"/>
        </a:spcAft>
        <a:buClr>
          <a:schemeClr val="accent2"/>
        </a:buClr>
        <a:buSzPct val="65000"/>
        <a:buFont typeface="Wingdings" pitchFamily="2" charset="2"/>
        <a:buChar char="q"/>
        <a:defRPr sz="1796">
          <a:solidFill>
            <a:schemeClr val="accent6"/>
          </a:solidFill>
          <a:latin typeface="+mn-lt"/>
          <a:cs typeface="+mn-cs"/>
        </a:defRPr>
      </a:lvl3pPr>
      <a:lvl4pPr marL="1522709" indent="-217151" algn="l" defTabSz="869931" rtl="0" eaLnBrk="0" fontAlgn="base" hangingPunct="0">
        <a:spcBef>
          <a:spcPct val="20000"/>
        </a:spcBef>
        <a:spcAft>
          <a:spcPct val="0"/>
        </a:spcAft>
        <a:buClr>
          <a:schemeClr val="accent2"/>
        </a:buClr>
        <a:buSzPct val="70000"/>
        <a:buFont typeface="Wingdings" pitchFamily="2" charset="2"/>
        <a:buChar char="q"/>
        <a:defRPr sz="1710">
          <a:solidFill>
            <a:schemeClr val="accent6"/>
          </a:solidFill>
          <a:latin typeface="+mn-lt"/>
          <a:cs typeface="+mn-cs"/>
        </a:defRPr>
      </a:lvl4pPr>
      <a:lvl5pPr marL="1957012" indent="-217151" algn="l" defTabSz="869931" rtl="0" eaLnBrk="0" fontAlgn="base" hangingPunct="0">
        <a:spcBef>
          <a:spcPct val="20000"/>
        </a:spcBef>
        <a:spcAft>
          <a:spcPct val="0"/>
        </a:spcAft>
        <a:buClr>
          <a:schemeClr val="accent2"/>
        </a:buClr>
        <a:buSzPct val="75000"/>
        <a:buFont typeface="Wingdings" pitchFamily="2" charset="2"/>
        <a:buChar char="q"/>
        <a:defRPr sz="1710">
          <a:solidFill>
            <a:schemeClr val="accent6"/>
          </a:solidFill>
          <a:latin typeface="+mn-lt"/>
          <a:cs typeface="+mn-cs"/>
        </a:defRPr>
      </a:lvl5pPr>
      <a:lvl6pPr marL="2338350" indent="-217151" algn="l" defTabSz="869931" rtl="0" fontAlgn="base">
        <a:spcBef>
          <a:spcPct val="20000"/>
        </a:spcBef>
        <a:spcAft>
          <a:spcPct val="0"/>
        </a:spcAft>
        <a:buClr>
          <a:srgbClr val="3B812F"/>
        </a:buClr>
        <a:buSzPct val="75000"/>
        <a:buFont typeface="Wingdings" pitchFamily="2" charset="2"/>
        <a:buChar char="§"/>
        <a:defRPr sz="1710">
          <a:solidFill>
            <a:schemeClr val="tx1"/>
          </a:solidFill>
          <a:latin typeface="+mn-lt"/>
          <a:cs typeface="+mn-cs"/>
        </a:defRPr>
      </a:lvl6pPr>
      <a:lvl7pPr marL="2719690" indent="-217151" algn="l" defTabSz="869931" rtl="0" fontAlgn="base">
        <a:spcBef>
          <a:spcPct val="20000"/>
        </a:spcBef>
        <a:spcAft>
          <a:spcPct val="0"/>
        </a:spcAft>
        <a:buClr>
          <a:srgbClr val="3B812F"/>
        </a:buClr>
        <a:buSzPct val="75000"/>
        <a:buFont typeface="Wingdings" pitchFamily="2" charset="2"/>
        <a:buChar char="§"/>
        <a:defRPr sz="1710">
          <a:solidFill>
            <a:schemeClr val="tx1"/>
          </a:solidFill>
          <a:latin typeface="+mn-lt"/>
          <a:cs typeface="+mn-cs"/>
        </a:defRPr>
      </a:lvl7pPr>
      <a:lvl8pPr marL="3101030" indent="-217151" algn="l" defTabSz="869931" rtl="0" fontAlgn="base">
        <a:spcBef>
          <a:spcPct val="20000"/>
        </a:spcBef>
        <a:spcAft>
          <a:spcPct val="0"/>
        </a:spcAft>
        <a:buClr>
          <a:srgbClr val="3B812F"/>
        </a:buClr>
        <a:buSzPct val="75000"/>
        <a:buFont typeface="Wingdings" pitchFamily="2" charset="2"/>
        <a:buChar char="§"/>
        <a:defRPr sz="1710">
          <a:solidFill>
            <a:schemeClr val="tx1"/>
          </a:solidFill>
          <a:latin typeface="+mn-lt"/>
          <a:cs typeface="+mn-cs"/>
        </a:defRPr>
      </a:lvl8pPr>
      <a:lvl9pPr marL="3482368" indent="-217151" algn="l" defTabSz="869931" rtl="0" fontAlgn="base">
        <a:spcBef>
          <a:spcPct val="20000"/>
        </a:spcBef>
        <a:spcAft>
          <a:spcPct val="0"/>
        </a:spcAft>
        <a:buClr>
          <a:srgbClr val="3B812F"/>
        </a:buClr>
        <a:buSzPct val="75000"/>
        <a:buFont typeface="Wingdings" pitchFamily="2" charset="2"/>
        <a:buChar char="§"/>
        <a:defRPr sz="1710">
          <a:solidFill>
            <a:schemeClr val="tx1"/>
          </a:solidFill>
          <a:latin typeface="+mn-lt"/>
          <a:cs typeface="+mn-cs"/>
        </a:defRPr>
      </a:lvl9pPr>
    </p:bodyStyle>
    <p:otherStyle>
      <a:defPPr>
        <a:defRPr lang="nl-BE"/>
      </a:defPPr>
      <a:lvl1pPr marL="0" algn="l" defTabSz="762678" rtl="0" eaLnBrk="1" latinLnBrk="0" hangingPunct="1">
        <a:defRPr sz="1539" kern="1200">
          <a:solidFill>
            <a:schemeClr val="tx1"/>
          </a:solidFill>
          <a:latin typeface="+mn-lt"/>
          <a:ea typeface="+mn-ea"/>
          <a:cs typeface="+mn-cs"/>
        </a:defRPr>
      </a:lvl1pPr>
      <a:lvl2pPr marL="381340" algn="l" defTabSz="762678" rtl="0" eaLnBrk="1" latinLnBrk="0" hangingPunct="1">
        <a:defRPr sz="1539" kern="1200">
          <a:solidFill>
            <a:schemeClr val="tx1"/>
          </a:solidFill>
          <a:latin typeface="+mn-lt"/>
          <a:ea typeface="+mn-ea"/>
          <a:cs typeface="+mn-cs"/>
        </a:defRPr>
      </a:lvl2pPr>
      <a:lvl3pPr marL="762678" algn="l" defTabSz="762678" rtl="0" eaLnBrk="1" latinLnBrk="0" hangingPunct="1">
        <a:defRPr sz="1539" kern="1200">
          <a:solidFill>
            <a:schemeClr val="tx1"/>
          </a:solidFill>
          <a:latin typeface="+mn-lt"/>
          <a:ea typeface="+mn-ea"/>
          <a:cs typeface="+mn-cs"/>
        </a:defRPr>
      </a:lvl3pPr>
      <a:lvl4pPr marL="1144018" algn="l" defTabSz="762678" rtl="0" eaLnBrk="1" latinLnBrk="0" hangingPunct="1">
        <a:defRPr sz="1539" kern="1200">
          <a:solidFill>
            <a:schemeClr val="tx1"/>
          </a:solidFill>
          <a:latin typeface="+mn-lt"/>
          <a:ea typeface="+mn-ea"/>
          <a:cs typeface="+mn-cs"/>
        </a:defRPr>
      </a:lvl4pPr>
      <a:lvl5pPr marL="1525357" algn="l" defTabSz="762678" rtl="0" eaLnBrk="1" latinLnBrk="0" hangingPunct="1">
        <a:defRPr sz="1539" kern="1200">
          <a:solidFill>
            <a:schemeClr val="tx1"/>
          </a:solidFill>
          <a:latin typeface="+mn-lt"/>
          <a:ea typeface="+mn-ea"/>
          <a:cs typeface="+mn-cs"/>
        </a:defRPr>
      </a:lvl5pPr>
      <a:lvl6pPr marL="1906697" algn="l" defTabSz="762678" rtl="0" eaLnBrk="1" latinLnBrk="0" hangingPunct="1">
        <a:defRPr sz="1539" kern="1200">
          <a:solidFill>
            <a:schemeClr val="tx1"/>
          </a:solidFill>
          <a:latin typeface="+mn-lt"/>
          <a:ea typeface="+mn-ea"/>
          <a:cs typeface="+mn-cs"/>
        </a:defRPr>
      </a:lvl6pPr>
      <a:lvl7pPr marL="2288035" algn="l" defTabSz="762678" rtl="0" eaLnBrk="1" latinLnBrk="0" hangingPunct="1">
        <a:defRPr sz="1539" kern="1200">
          <a:solidFill>
            <a:schemeClr val="tx1"/>
          </a:solidFill>
          <a:latin typeface="+mn-lt"/>
          <a:ea typeface="+mn-ea"/>
          <a:cs typeface="+mn-cs"/>
        </a:defRPr>
      </a:lvl7pPr>
      <a:lvl8pPr marL="2669374" algn="l" defTabSz="762678" rtl="0" eaLnBrk="1" latinLnBrk="0" hangingPunct="1">
        <a:defRPr sz="1539" kern="1200">
          <a:solidFill>
            <a:schemeClr val="tx1"/>
          </a:solidFill>
          <a:latin typeface="+mn-lt"/>
          <a:ea typeface="+mn-ea"/>
          <a:cs typeface="+mn-cs"/>
        </a:defRPr>
      </a:lvl8pPr>
      <a:lvl9pPr marL="3050714" algn="l" defTabSz="762678" rtl="0" eaLnBrk="1" latinLnBrk="0" hangingPunct="1">
        <a:defRPr sz="153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AfbeeldingTekst2 (291x952 - 26kB)"/>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68334" y="404598"/>
            <a:ext cx="1825813" cy="5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457472" y="397401"/>
            <a:ext cx="7570678" cy="100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69" tIns="52135" rIns="104269" bIns="52135" numCol="1" anchor="ctr" anchorCtr="0" compatLnSpc="1">
            <a:prstTxWarp prst="textNoShape">
              <a:avLst/>
            </a:prstTxWarp>
          </a:bodyPr>
          <a:lstStyle/>
          <a:p>
            <a:pPr lvl="0"/>
            <a:r>
              <a:rPr lang="nl-NL" altLang="nl-BE"/>
              <a:t>Klik hier om een titel te maken</a:t>
            </a:r>
          </a:p>
        </p:txBody>
      </p:sp>
      <p:sp>
        <p:nvSpPr>
          <p:cNvPr id="3076" name="Rectangle 3"/>
          <p:cNvSpPr>
            <a:spLocks noGrp="1" noChangeArrowheads="1"/>
          </p:cNvSpPr>
          <p:nvPr>
            <p:ph type="body" idx="1"/>
          </p:nvPr>
        </p:nvSpPr>
        <p:spPr bwMode="auto">
          <a:xfrm>
            <a:off x="2294145" y="1484487"/>
            <a:ext cx="6392384" cy="48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69" tIns="52135" rIns="104269" bIns="52135" numCol="1" anchor="t" anchorCtr="0" compatLnSpc="1">
            <a:prstTxWarp prst="textNoShape">
              <a:avLst/>
            </a:prstTxWarp>
          </a:bodyPr>
          <a:lstStyle/>
          <a:p>
            <a:pPr lvl="0"/>
            <a:r>
              <a:rPr lang="nl-BE" altLang="nl-BE"/>
              <a:t>Eerste niveau</a:t>
            </a:r>
          </a:p>
          <a:p>
            <a:pPr lvl="1"/>
            <a:r>
              <a:rPr lang="nl-BE" altLang="nl-BE"/>
              <a:t>Tweede niveau</a:t>
            </a:r>
          </a:p>
          <a:p>
            <a:pPr lvl="2"/>
            <a:r>
              <a:rPr lang="nl-BE" altLang="nl-BE"/>
              <a:t>Derde niveau</a:t>
            </a:r>
          </a:p>
          <a:p>
            <a:pPr lvl="3"/>
            <a:r>
              <a:rPr lang="nl-BE" altLang="nl-BE"/>
              <a:t>Vierde niveau</a:t>
            </a:r>
          </a:p>
          <a:p>
            <a:pPr lvl="4"/>
            <a:r>
              <a:rPr lang="nl-BE" altLang="nl-BE"/>
              <a:t>Vijfde niveau</a:t>
            </a:r>
            <a:endParaRPr lang="nl-NL" altLang="nl-BE"/>
          </a:p>
        </p:txBody>
      </p:sp>
    </p:spTree>
    <p:extLst>
      <p:ext uri="{BB962C8B-B14F-4D97-AF65-F5344CB8AC3E}">
        <p14:creationId xmlns:p14="http://schemas.microsoft.com/office/powerpoint/2010/main" val="102394973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xStyles>
    <p:titleStyle>
      <a:lvl1pPr algn="l" defTabSz="891544" rtl="0" eaLnBrk="0" fontAlgn="base" hangingPunct="0">
        <a:spcBef>
          <a:spcPct val="0"/>
        </a:spcBef>
        <a:spcAft>
          <a:spcPct val="0"/>
        </a:spcAft>
        <a:defRPr sz="3420" b="1">
          <a:solidFill>
            <a:srgbClr val="3B812F"/>
          </a:solidFill>
          <a:latin typeface="+mj-lt"/>
          <a:ea typeface="+mj-ea"/>
          <a:cs typeface="+mj-cs"/>
        </a:defRPr>
      </a:lvl1pPr>
      <a:lvl2pPr algn="l" defTabSz="891544" rtl="0" eaLnBrk="0" fontAlgn="base" hangingPunct="0">
        <a:spcBef>
          <a:spcPct val="0"/>
        </a:spcBef>
        <a:spcAft>
          <a:spcPct val="0"/>
        </a:spcAft>
        <a:defRPr sz="3420" b="1">
          <a:solidFill>
            <a:srgbClr val="3B812F"/>
          </a:solidFill>
          <a:latin typeface="Garamond" pitchFamily="18" charset="0"/>
          <a:cs typeface="Arial" charset="0"/>
        </a:defRPr>
      </a:lvl2pPr>
      <a:lvl3pPr algn="l" defTabSz="891544" rtl="0" eaLnBrk="0" fontAlgn="base" hangingPunct="0">
        <a:spcBef>
          <a:spcPct val="0"/>
        </a:spcBef>
        <a:spcAft>
          <a:spcPct val="0"/>
        </a:spcAft>
        <a:defRPr sz="3420" b="1">
          <a:solidFill>
            <a:srgbClr val="3B812F"/>
          </a:solidFill>
          <a:latin typeface="Garamond" pitchFamily="18" charset="0"/>
          <a:cs typeface="Arial" charset="0"/>
        </a:defRPr>
      </a:lvl3pPr>
      <a:lvl4pPr algn="l" defTabSz="891544" rtl="0" eaLnBrk="0" fontAlgn="base" hangingPunct="0">
        <a:spcBef>
          <a:spcPct val="0"/>
        </a:spcBef>
        <a:spcAft>
          <a:spcPct val="0"/>
        </a:spcAft>
        <a:defRPr sz="3420" b="1">
          <a:solidFill>
            <a:srgbClr val="3B812F"/>
          </a:solidFill>
          <a:latin typeface="Garamond" pitchFamily="18" charset="0"/>
          <a:cs typeface="Arial" charset="0"/>
        </a:defRPr>
      </a:lvl4pPr>
      <a:lvl5pPr algn="l" defTabSz="891544" rtl="0" eaLnBrk="0" fontAlgn="base" hangingPunct="0">
        <a:spcBef>
          <a:spcPct val="0"/>
        </a:spcBef>
        <a:spcAft>
          <a:spcPct val="0"/>
        </a:spcAft>
        <a:defRPr sz="3420" b="1">
          <a:solidFill>
            <a:srgbClr val="3B812F"/>
          </a:solidFill>
          <a:latin typeface="Garamond" pitchFamily="18" charset="0"/>
          <a:cs typeface="Arial" charset="0"/>
        </a:defRPr>
      </a:lvl5pPr>
      <a:lvl6pPr marL="390815" algn="l" defTabSz="891544" rtl="0" fontAlgn="base">
        <a:spcBef>
          <a:spcPct val="0"/>
        </a:spcBef>
        <a:spcAft>
          <a:spcPct val="0"/>
        </a:spcAft>
        <a:defRPr sz="3420" b="1">
          <a:solidFill>
            <a:srgbClr val="3B812F"/>
          </a:solidFill>
          <a:latin typeface="Garamond" pitchFamily="18" charset="0"/>
          <a:cs typeface="Arial" charset="0"/>
        </a:defRPr>
      </a:lvl6pPr>
      <a:lvl7pPr marL="781627" algn="l" defTabSz="891544" rtl="0" fontAlgn="base">
        <a:spcBef>
          <a:spcPct val="0"/>
        </a:spcBef>
        <a:spcAft>
          <a:spcPct val="0"/>
        </a:spcAft>
        <a:defRPr sz="3420" b="1">
          <a:solidFill>
            <a:srgbClr val="3B812F"/>
          </a:solidFill>
          <a:latin typeface="Garamond" pitchFamily="18" charset="0"/>
          <a:cs typeface="Arial" charset="0"/>
        </a:defRPr>
      </a:lvl7pPr>
      <a:lvl8pPr marL="1172441" algn="l" defTabSz="891544" rtl="0" fontAlgn="base">
        <a:spcBef>
          <a:spcPct val="0"/>
        </a:spcBef>
        <a:spcAft>
          <a:spcPct val="0"/>
        </a:spcAft>
        <a:defRPr sz="3420" b="1">
          <a:solidFill>
            <a:srgbClr val="3B812F"/>
          </a:solidFill>
          <a:latin typeface="Garamond" pitchFamily="18" charset="0"/>
          <a:cs typeface="Arial" charset="0"/>
        </a:defRPr>
      </a:lvl8pPr>
      <a:lvl9pPr marL="1563254" algn="l" defTabSz="891544" rtl="0" fontAlgn="base">
        <a:spcBef>
          <a:spcPct val="0"/>
        </a:spcBef>
        <a:spcAft>
          <a:spcPct val="0"/>
        </a:spcAft>
        <a:defRPr sz="3420" b="1">
          <a:solidFill>
            <a:srgbClr val="3B812F"/>
          </a:solidFill>
          <a:latin typeface="Garamond" pitchFamily="18" charset="0"/>
          <a:cs typeface="Arial" charset="0"/>
        </a:defRPr>
      </a:lvl9pPr>
    </p:titleStyle>
    <p:bodyStyle>
      <a:lvl1pPr marL="333820" indent="-333820" algn="l" defTabSz="891544" rtl="0" eaLnBrk="0" fontAlgn="base" hangingPunct="0">
        <a:spcBef>
          <a:spcPct val="20000"/>
        </a:spcBef>
        <a:spcAft>
          <a:spcPct val="0"/>
        </a:spcAft>
        <a:buClr>
          <a:srgbClr val="3B812F"/>
        </a:buClr>
        <a:buSzPct val="60000"/>
        <a:buFont typeface="Wingdings" pitchFamily="2" charset="2"/>
        <a:buChar char="q"/>
        <a:defRPr sz="2223">
          <a:solidFill>
            <a:schemeClr val="tx1"/>
          </a:solidFill>
          <a:latin typeface="+mn-lt"/>
          <a:ea typeface="+mn-ea"/>
          <a:cs typeface="+mn-cs"/>
        </a:defRPr>
      </a:lvl1pPr>
      <a:lvl2pPr marL="724633" indent="-278184" algn="l" defTabSz="891544" rtl="0" eaLnBrk="0" fontAlgn="base" hangingPunct="0">
        <a:spcBef>
          <a:spcPct val="20000"/>
        </a:spcBef>
        <a:spcAft>
          <a:spcPct val="0"/>
        </a:spcAft>
        <a:buClr>
          <a:srgbClr val="CC9900"/>
        </a:buClr>
        <a:buSzPct val="60000"/>
        <a:buFont typeface="Wingdings" pitchFamily="2" charset="2"/>
        <a:buChar char="q"/>
        <a:defRPr sz="2052">
          <a:solidFill>
            <a:schemeClr val="tx1"/>
          </a:solidFill>
          <a:latin typeface="+mn-lt"/>
          <a:cs typeface="+mn-cs"/>
        </a:defRPr>
      </a:lvl2pPr>
      <a:lvl3pPr marL="1114091" indent="-222547" algn="l" defTabSz="891544" rtl="0" eaLnBrk="0" fontAlgn="base" hangingPunct="0">
        <a:spcBef>
          <a:spcPct val="20000"/>
        </a:spcBef>
        <a:spcAft>
          <a:spcPct val="0"/>
        </a:spcAft>
        <a:buClr>
          <a:srgbClr val="3B812F"/>
        </a:buClr>
        <a:buSzPct val="65000"/>
        <a:buFont typeface="Wingdings" pitchFamily="2" charset="2"/>
        <a:buChar char="n"/>
        <a:defRPr sz="1881">
          <a:solidFill>
            <a:schemeClr val="tx1"/>
          </a:solidFill>
          <a:latin typeface="+mn-lt"/>
          <a:cs typeface="+mn-cs"/>
        </a:defRPr>
      </a:lvl3pPr>
      <a:lvl4pPr marL="1560541" indent="-222547" algn="l" defTabSz="891544" rtl="0" eaLnBrk="0" fontAlgn="base" hangingPunct="0">
        <a:spcBef>
          <a:spcPct val="20000"/>
        </a:spcBef>
        <a:spcAft>
          <a:spcPct val="0"/>
        </a:spcAft>
        <a:buClr>
          <a:srgbClr val="CC9900"/>
        </a:buClr>
        <a:buSzPct val="70000"/>
        <a:buFont typeface="Wingdings" pitchFamily="2" charset="2"/>
        <a:buChar char="q"/>
        <a:defRPr sz="1796">
          <a:solidFill>
            <a:schemeClr val="tx1"/>
          </a:solidFill>
          <a:latin typeface="+mn-lt"/>
          <a:cs typeface="+mn-cs"/>
        </a:defRPr>
      </a:lvl4pPr>
      <a:lvl5pPr marL="2005634" indent="-222547" algn="l" defTabSz="891544" rtl="0" eaLnBrk="0" fontAlgn="base" hangingPunct="0">
        <a:spcBef>
          <a:spcPct val="20000"/>
        </a:spcBef>
        <a:spcAft>
          <a:spcPct val="0"/>
        </a:spcAft>
        <a:buClr>
          <a:srgbClr val="3B812F"/>
        </a:buClr>
        <a:buSzPct val="75000"/>
        <a:buFont typeface="Wingdings" pitchFamily="2" charset="2"/>
        <a:buChar char="§"/>
        <a:defRPr sz="1796">
          <a:solidFill>
            <a:schemeClr val="tx1"/>
          </a:solidFill>
          <a:latin typeface="+mn-lt"/>
          <a:cs typeface="+mn-cs"/>
        </a:defRPr>
      </a:lvl5pPr>
      <a:lvl6pPr marL="2396449" indent="-222547" algn="l" defTabSz="891544" rtl="0" fontAlgn="base">
        <a:spcBef>
          <a:spcPct val="20000"/>
        </a:spcBef>
        <a:spcAft>
          <a:spcPct val="0"/>
        </a:spcAft>
        <a:buClr>
          <a:srgbClr val="3B812F"/>
        </a:buClr>
        <a:buSzPct val="75000"/>
        <a:buFont typeface="Wingdings" pitchFamily="2" charset="2"/>
        <a:buChar char="§"/>
        <a:defRPr sz="1796">
          <a:solidFill>
            <a:schemeClr val="tx1"/>
          </a:solidFill>
          <a:latin typeface="+mn-lt"/>
          <a:cs typeface="+mn-cs"/>
        </a:defRPr>
      </a:lvl6pPr>
      <a:lvl7pPr marL="2787262" indent="-222547" algn="l" defTabSz="891544" rtl="0" fontAlgn="base">
        <a:spcBef>
          <a:spcPct val="20000"/>
        </a:spcBef>
        <a:spcAft>
          <a:spcPct val="0"/>
        </a:spcAft>
        <a:buClr>
          <a:srgbClr val="3B812F"/>
        </a:buClr>
        <a:buSzPct val="75000"/>
        <a:buFont typeface="Wingdings" pitchFamily="2" charset="2"/>
        <a:buChar char="§"/>
        <a:defRPr sz="1796">
          <a:solidFill>
            <a:schemeClr val="tx1"/>
          </a:solidFill>
          <a:latin typeface="+mn-lt"/>
          <a:cs typeface="+mn-cs"/>
        </a:defRPr>
      </a:lvl7pPr>
      <a:lvl8pPr marL="3178076" indent="-222547" algn="l" defTabSz="891544" rtl="0" fontAlgn="base">
        <a:spcBef>
          <a:spcPct val="20000"/>
        </a:spcBef>
        <a:spcAft>
          <a:spcPct val="0"/>
        </a:spcAft>
        <a:buClr>
          <a:srgbClr val="3B812F"/>
        </a:buClr>
        <a:buSzPct val="75000"/>
        <a:buFont typeface="Wingdings" pitchFamily="2" charset="2"/>
        <a:buChar char="§"/>
        <a:defRPr sz="1796">
          <a:solidFill>
            <a:schemeClr val="tx1"/>
          </a:solidFill>
          <a:latin typeface="+mn-lt"/>
          <a:cs typeface="+mn-cs"/>
        </a:defRPr>
      </a:lvl8pPr>
      <a:lvl9pPr marL="3568889" indent="-222547" algn="l" defTabSz="891544" rtl="0" fontAlgn="base">
        <a:spcBef>
          <a:spcPct val="20000"/>
        </a:spcBef>
        <a:spcAft>
          <a:spcPct val="0"/>
        </a:spcAft>
        <a:buClr>
          <a:srgbClr val="3B812F"/>
        </a:buClr>
        <a:buSzPct val="75000"/>
        <a:buFont typeface="Wingdings" pitchFamily="2" charset="2"/>
        <a:buChar char="§"/>
        <a:defRPr sz="1796">
          <a:solidFill>
            <a:schemeClr val="tx1"/>
          </a:solidFill>
          <a:latin typeface="+mn-lt"/>
          <a:cs typeface="+mn-cs"/>
        </a:defRPr>
      </a:lvl9pPr>
    </p:bodyStyle>
    <p:otherStyle>
      <a:defPPr>
        <a:defRPr lang="nl-BE"/>
      </a:defPPr>
      <a:lvl1pPr marL="0" algn="l" defTabSz="781627" rtl="0" eaLnBrk="1" latinLnBrk="0" hangingPunct="1">
        <a:defRPr sz="1539" kern="1200">
          <a:solidFill>
            <a:schemeClr val="tx1"/>
          </a:solidFill>
          <a:latin typeface="+mn-lt"/>
          <a:ea typeface="+mn-ea"/>
          <a:cs typeface="+mn-cs"/>
        </a:defRPr>
      </a:lvl1pPr>
      <a:lvl2pPr marL="390815" algn="l" defTabSz="781627" rtl="0" eaLnBrk="1" latinLnBrk="0" hangingPunct="1">
        <a:defRPr sz="1539" kern="1200">
          <a:solidFill>
            <a:schemeClr val="tx1"/>
          </a:solidFill>
          <a:latin typeface="+mn-lt"/>
          <a:ea typeface="+mn-ea"/>
          <a:cs typeface="+mn-cs"/>
        </a:defRPr>
      </a:lvl2pPr>
      <a:lvl3pPr marL="781627" algn="l" defTabSz="781627" rtl="0" eaLnBrk="1" latinLnBrk="0" hangingPunct="1">
        <a:defRPr sz="1539" kern="1200">
          <a:solidFill>
            <a:schemeClr val="tx1"/>
          </a:solidFill>
          <a:latin typeface="+mn-lt"/>
          <a:ea typeface="+mn-ea"/>
          <a:cs typeface="+mn-cs"/>
        </a:defRPr>
      </a:lvl3pPr>
      <a:lvl4pPr marL="1172441" algn="l" defTabSz="781627" rtl="0" eaLnBrk="1" latinLnBrk="0" hangingPunct="1">
        <a:defRPr sz="1539" kern="1200">
          <a:solidFill>
            <a:schemeClr val="tx1"/>
          </a:solidFill>
          <a:latin typeface="+mn-lt"/>
          <a:ea typeface="+mn-ea"/>
          <a:cs typeface="+mn-cs"/>
        </a:defRPr>
      </a:lvl4pPr>
      <a:lvl5pPr marL="1563254" algn="l" defTabSz="781627" rtl="0" eaLnBrk="1" latinLnBrk="0" hangingPunct="1">
        <a:defRPr sz="1539" kern="1200">
          <a:solidFill>
            <a:schemeClr val="tx1"/>
          </a:solidFill>
          <a:latin typeface="+mn-lt"/>
          <a:ea typeface="+mn-ea"/>
          <a:cs typeface="+mn-cs"/>
        </a:defRPr>
      </a:lvl5pPr>
      <a:lvl6pPr marL="1954069" algn="l" defTabSz="781627" rtl="0" eaLnBrk="1" latinLnBrk="0" hangingPunct="1">
        <a:defRPr sz="1539" kern="1200">
          <a:solidFill>
            <a:schemeClr val="tx1"/>
          </a:solidFill>
          <a:latin typeface="+mn-lt"/>
          <a:ea typeface="+mn-ea"/>
          <a:cs typeface="+mn-cs"/>
        </a:defRPr>
      </a:lvl6pPr>
      <a:lvl7pPr marL="2344883" algn="l" defTabSz="781627" rtl="0" eaLnBrk="1" latinLnBrk="0" hangingPunct="1">
        <a:defRPr sz="1539" kern="1200">
          <a:solidFill>
            <a:schemeClr val="tx1"/>
          </a:solidFill>
          <a:latin typeface="+mn-lt"/>
          <a:ea typeface="+mn-ea"/>
          <a:cs typeface="+mn-cs"/>
        </a:defRPr>
      </a:lvl7pPr>
      <a:lvl8pPr marL="2735697" algn="l" defTabSz="781627" rtl="0" eaLnBrk="1" latinLnBrk="0" hangingPunct="1">
        <a:defRPr sz="1539" kern="1200">
          <a:solidFill>
            <a:schemeClr val="tx1"/>
          </a:solidFill>
          <a:latin typeface="+mn-lt"/>
          <a:ea typeface="+mn-ea"/>
          <a:cs typeface="+mn-cs"/>
        </a:defRPr>
      </a:lvl8pPr>
      <a:lvl9pPr marL="3126510" algn="l" defTabSz="781627" rtl="0" eaLnBrk="1" latinLnBrk="0" hangingPunct="1">
        <a:defRPr sz="153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472" y="397458"/>
            <a:ext cx="7570678" cy="100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229" tIns="51614" rIns="103229" bIns="51614" numCol="1" anchor="ctr" anchorCtr="0" compatLnSpc="1">
            <a:prstTxWarp prst="textNoShape">
              <a:avLst/>
            </a:prstTxWarp>
          </a:bodyPr>
          <a:lstStyle/>
          <a:p>
            <a:pPr lvl="0"/>
            <a:r>
              <a:rPr lang="nl-NL" altLang="nl-BE" dirty="0"/>
              <a:t>Klik hier om een titel te maken</a:t>
            </a:r>
          </a:p>
        </p:txBody>
      </p:sp>
      <p:sp>
        <p:nvSpPr>
          <p:cNvPr id="2052" name="Rectangle 3"/>
          <p:cNvSpPr>
            <a:spLocks noGrp="1" noChangeArrowheads="1"/>
          </p:cNvSpPr>
          <p:nvPr>
            <p:ph type="body" idx="1"/>
          </p:nvPr>
        </p:nvSpPr>
        <p:spPr bwMode="auto">
          <a:xfrm>
            <a:off x="446565" y="1484544"/>
            <a:ext cx="8240023" cy="48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229" tIns="51614" rIns="103229" bIns="51614" numCol="1" anchor="t" anchorCtr="0" compatLnSpc="1">
            <a:prstTxWarp prst="textNoShape">
              <a:avLst/>
            </a:prstTxWarp>
          </a:bodyPr>
          <a:lstStyle/>
          <a:p>
            <a:pPr lvl="0"/>
            <a:r>
              <a:rPr lang="nl-BE" altLang="nl-BE" dirty="0"/>
              <a:t>Eerste niveau</a:t>
            </a:r>
          </a:p>
          <a:p>
            <a:pPr lvl="1"/>
            <a:r>
              <a:rPr lang="nl-BE" altLang="nl-BE" dirty="0"/>
              <a:t>Tweede niveau</a:t>
            </a:r>
          </a:p>
          <a:p>
            <a:pPr lvl="2"/>
            <a:r>
              <a:rPr lang="nl-BE" altLang="nl-BE" dirty="0"/>
              <a:t>Derde niveau</a:t>
            </a:r>
          </a:p>
          <a:p>
            <a:pPr lvl="3"/>
            <a:r>
              <a:rPr lang="nl-BE" altLang="nl-BE" dirty="0"/>
              <a:t>Vierde niveau</a:t>
            </a:r>
          </a:p>
          <a:p>
            <a:pPr lvl="4"/>
            <a:r>
              <a:rPr lang="nl-BE" altLang="nl-BE" dirty="0"/>
              <a:t>Vijfde niveau</a:t>
            </a:r>
            <a:endParaRPr lang="nl-NL" altLang="nl-BE" dirty="0"/>
          </a:p>
        </p:txBody>
      </p:sp>
      <p:sp>
        <p:nvSpPr>
          <p:cNvPr id="2054" name="Freeform 11"/>
          <p:cNvSpPr>
            <a:spLocks noChangeArrowheads="1"/>
          </p:cNvSpPr>
          <p:nvPr userDrawn="1"/>
        </p:nvSpPr>
        <p:spPr bwMode="auto">
          <a:xfrm>
            <a:off x="381453" y="311012"/>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7384" tIns="38693" rIns="77384" bIns="38693"/>
          <a:lstStyle/>
          <a:p>
            <a:pPr marL="0" marR="0" lvl="0" indent="0" algn="l" defTabSz="883145" rtl="0" eaLnBrk="1" fontAlgn="base" latinLnBrk="0" hangingPunct="1">
              <a:lnSpc>
                <a:spcPct val="100000"/>
              </a:lnSpc>
              <a:spcBef>
                <a:spcPct val="0"/>
              </a:spcBef>
              <a:spcAft>
                <a:spcPct val="0"/>
              </a:spcAft>
              <a:buClrTx/>
              <a:buSzTx/>
              <a:buFontTx/>
              <a:buNone/>
              <a:tabLst/>
              <a:defRPr/>
            </a:pPr>
            <a:endParaRPr kumimoji="0" lang="nl-BE" sz="1796" b="0" i="0" u="none" strike="noStrike" kern="1200" cap="none" spc="0" normalizeH="0" baseline="0" noProof="0">
              <a:ln>
                <a:noFill/>
              </a:ln>
              <a:solidFill>
                <a:srgbClr val="000000"/>
              </a:solidFill>
              <a:effectLst/>
              <a:uLnTx/>
              <a:uFillTx/>
              <a:latin typeface="Arial"/>
              <a:ea typeface="+mn-ea"/>
              <a:cs typeface="Arial"/>
            </a:endParaRPr>
          </a:p>
        </p:txBody>
      </p:sp>
      <p:pic>
        <p:nvPicPr>
          <p:cNvPr id="8" name="Picture 2" descr="G:\GRINIS\_nazicht documenten Chris - AFBLIJVEN\GRONDBANK_CMYK(WEB).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89153" y="451908"/>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94818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882622" rtl="0" eaLnBrk="0" fontAlgn="base" hangingPunct="0">
        <a:spcBef>
          <a:spcPct val="0"/>
        </a:spcBef>
        <a:spcAft>
          <a:spcPct val="0"/>
        </a:spcAft>
        <a:defRPr sz="3420" b="1">
          <a:solidFill>
            <a:schemeClr val="accent2"/>
          </a:solidFill>
          <a:latin typeface="+mj-lt"/>
          <a:ea typeface="+mj-ea"/>
          <a:cs typeface="+mj-cs"/>
        </a:defRPr>
      </a:lvl1pPr>
      <a:lvl2pPr algn="l" defTabSz="882622" rtl="0" eaLnBrk="0" fontAlgn="base" hangingPunct="0">
        <a:spcBef>
          <a:spcPct val="0"/>
        </a:spcBef>
        <a:spcAft>
          <a:spcPct val="0"/>
        </a:spcAft>
        <a:defRPr sz="3420" b="1">
          <a:solidFill>
            <a:srgbClr val="3B812F"/>
          </a:solidFill>
          <a:latin typeface="Garamond" pitchFamily="18" charset="0"/>
          <a:cs typeface="Arial" charset="0"/>
        </a:defRPr>
      </a:lvl2pPr>
      <a:lvl3pPr algn="l" defTabSz="882622" rtl="0" eaLnBrk="0" fontAlgn="base" hangingPunct="0">
        <a:spcBef>
          <a:spcPct val="0"/>
        </a:spcBef>
        <a:spcAft>
          <a:spcPct val="0"/>
        </a:spcAft>
        <a:defRPr sz="3420" b="1">
          <a:solidFill>
            <a:srgbClr val="3B812F"/>
          </a:solidFill>
          <a:latin typeface="Garamond" pitchFamily="18" charset="0"/>
          <a:cs typeface="Arial" charset="0"/>
        </a:defRPr>
      </a:lvl3pPr>
      <a:lvl4pPr algn="l" defTabSz="882622" rtl="0" eaLnBrk="0" fontAlgn="base" hangingPunct="0">
        <a:spcBef>
          <a:spcPct val="0"/>
        </a:spcBef>
        <a:spcAft>
          <a:spcPct val="0"/>
        </a:spcAft>
        <a:defRPr sz="3420" b="1">
          <a:solidFill>
            <a:srgbClr val="3B812F"/>
          </a:solidFill>
          <a:latin typeface="Garamond" pitchFamily="18" charset="0"/>
          <a:cs typeface="Arial" charset="0"/>
        </a:defRPr>
      </a:lvl4pPr>
      <a:lvl5pPr algn="l" defTabSz="882622" rtl="0" eaLnBrk="0" fontAlgn="base" hangingPunct="0">
        <a:spcBef>
          <a:spcPct val="0"/>
        </a:spcBef>
        <a:spcAft>
          <a:spcPct val="0"/>
        </a:spcAft>
        <a:defRPr sz="3420" b="1">
          <a:solidFill>
            <a:srgbClr val="3B812F"/>
          </a:solidFill>
          <a:latin typeface="Garamond" pitchFamily="18" charset="0"/>
          <a:cs typeface="Arial" charset="0"/>
        </a:defRPr>
      </a:lvl5pPr>
      <a:lvl6pPr marL="386876" algn="l" defTabSz="882622" rtl="0" fontAlgn="base">
        <a:spcBef>
          <a:spcPct val="0"/>
        </a:spcBef>
        <a:spcAft>
          <a:spcPct val="0"/>
        </a:spcAft>
        <a:defRPr sz="3420" b="1">
          <a:solidFill>
            <a:srgbClr val="3B812F"/>
          </a:solidFill>
          <a:latin typeface="Garamond" pitchFamily="18" charset="0"/>
          <a:cs typeface="Arial" charset="0"/>
        </a:defRPr>
      </a:lvl6pPr>
      <a:lvl7pPr marL="773794" algn="l" defTabSz="882622" rtl="0" fontAlgn="base">
        <a:spcBef>
          <a:spcPct val="0"/>
        </a:spcBef>
        <a:spcAft>
          <a:spcPct val="0"/>
        </a:spcAft>
        <a:defRPr sz="3420" b="1">
          <a:solidFill>
            <a:srgbClr val="3B812F"/>
          </a:solidFill>
          <a:latin typeface="Garamond" pitchFamily="18" charset="0"/>
          <a:cs typeface="Arial" charset="0"/>
        </a:defRPr>
      </a:lvl7pPr>
      <a:lvl8pPr marL="1160706" algn="l" defTabSz="882622" rtl="0" fontAlgn="base">
        <a:spcBef>
          <a:spcPct val="0"/>
        </a:spcBef>
        <a:spcAft>
          <a:spcPct val="0"/>
        </a:spcAft>
        <a:defRPr sz="3420" b="1">
          <a:solidFill>
            <a:srgbClr val="3B812F"/>
          </a:solidFill>
          <a:latin typeface="Garamond" pitchFamily="18" charset="0"/>
          <a:cs typeface="Arial" charset="0"/>
        </a:defRPr>
      </a:lvl8pPr>
      <a:lvl9pPr marL="1547610" algn="l" defTabSz="882622" rtl="0" fontAlgn="base">
        <a:spcBef>
          <a:spcPct val="0"/>
        </a:spcBef>
        <a:spcAft>
          <a:spcPct val="0"/>
        </a:spcAft>
        <a:defRPr sz="3420" b="1">
          <a:solidFill>
            <a:srgbClr val="3B812F"/>
          </a:solidFill>
          <a:latin typeface="Garamond" pitchFamily="18" charset="0"/>
          <a:cs typeface="Arial" charset="0"/>
        </a:defRPr>
      </a:lvl9pPr>
    </p:titleStyle>
    <p:bodyStyle>
      <a:lvl1pPr marL="330475" indent="-330475" algn="l" defTabSz="882622" rtl="0" eaLnBrk="0" fontAlgn="base" hangingPunct="0">
        <a:spcBef>
          <a:spcPct val="20000"/>
        </a:spcBef>
        <a:spcAft>
          <a:spcPct val="0"/>
        </a:spcAft>
        <a:buClr>
          <a:schemeClr val="accent2"/>
        </a:buClr>
        <a:buSzPct val="60000"/>
        <a:buFont typeface="Wingdings" pitchFamily="2" charset="2"/>
        <a:buChar char="q"/>
        <a:defRPr sz="2223">
          <a:solidFill>
            <a:schemeClr val="tx1">
              <a:lumMod val="65000"/>
              <a:lumOff val="35000"/>
            </a:schemeClr>
          </a:solidFill>
          <a:latin typeface="+mn-lt"/>
          <a:ea typeface="+mn-ea"/>
          <a:cs typeface="+mn-cs"/>
        </a:defRPr>
      </a:lvl1pPr>
      <a:lvl2pPr marL="717381" indent="-275403" algn="l" defTabSz="882622" rtl="0" eaLnBrk="0" fontAlgn="base" hangingPunct="0">
        <a:spcBef>
          <a:spcPct val="20000"/>
        </a:spcBef>
        <a:spcAft>
          <a:spcPct val="0"/>
        </a:spcAft>
        <a:buClr>
          <a:schemeClr val="accent2"/>
        </a:buClr>
        <a:buSzPct val="60000"/>
        <a:buFont typeface="Wingdings" pitchFamily="2" charset="2"/>
        <a:buChar char="q"/>
        <a:defRPr sz="2052">
          <a:solidFill>
            <a:schemeClr val="tx1">
              <a:lumMod val="65000"/>
              <a:lumOff val="35000"/>
            </a:schemeClr>
          </a:solidFill>
          <a:latin typeface="+mn-lt"/>
          <a:cs typeface="+mn-cs"/>
        </a:defRPr>
      </a:lvl2pPr>
      <a:lvl3pPr marL="1102948" indent="-220318" algn="l" defTabSz="882622" rtl="0" eaLnBrk="0" fontAlgn="base" hangingPunct="0">
        <a:spcBef>
          <a:spcPct val="20000"/>
        </a:spcBef>
        <a:spcAft>
          <a:spcPct val="0"/>
        </a:spcAft>
        <a:buClr>
          <a:schemeClr val="accent2"/>
        </a:buClr>
        <a:buSzPct val="65000"/>
        <a:buFont typeface="Wingdings" pitchFamily="2" charset="2"/>
        <a:buChar char="q"/>
        <a:defRPr sz="1881">
          <a:solidFill>
            <a:schemeClr val="tx1">
              <a:lumMod val="65000"/>
              <a:lumOff val="35000"/>
            </a:schemeClr>
          </a:solidFill>
          <a:latin typeface="+mn-lt"/>
          <a:cs typeface="+mn-cs"/>
        </a:defRPr>
      </a:lvl3pPr>
      <a:lvl4pPr marL="1544925" indent="-220318" algn="l" defTabSz="882622" rtl="0" eaLnBrk="0" fontAlgn="base" hangingPunct="0">
        <a:spcBef>
          <a:spcPct val="20000"/>
        </a:spcBef>
        <a:spcAft>
          <a:spcPct val="0"/>
        </a:spcAft>
        <a:buClr>
          <a:schemeClr val="accent2"/>
        </a:buClr>
        <a:buSzPct val="70000"/>
        <a:buFont typeface="Wingdings" pitchFamily="2" charset="2"/>
        <a:buChar char="q"/>
        <a:defRPr sz="1796">
          <a:solidFill>
            <a:schemeClr val="tx1">
              <a:lumMod val="65000"/>
              <a:lumOff val="35000"/>
            </a:schemeClr>
          </a:solidFill>
          <a:latin typeface="+mn-lt"/>
          <a:cs typeface="+mn-cs"/>
        </a:defRPr>
      </a:lvl4pPr>
      <a:lvl5pPr marL="1985562" indent="-220318" algn="l" defTabSz="882622" rtl="0" eaLnBrk="0" fontAlgn="base" hangingPunct="0">
        <a:spcBef>
          <a:spcPct val="20000"/>
        </a:spcBef>
        <a:spcAft>
          <a:spcPct val="0"/>
        </a:spcAft>
        <a:buClr>
          <a:schemeClr val="accent2"/>
        </a:buClr>
        <a:buSzPct val="75000"/>
        <a:buFont typeface="Wingdings" pitchFamily="2" charset="2"/>
        <a:buChar char="q"/>
        <a:defRPr sz="1796">
          <a:solidFill>
            <a:schemeClr val="tx1">
              <a:lumMod val="65000"/>
              <a:lumOff val="35000"/>
            </a:schemeClr>
          </a:solidFill>
          <a:latin typeface="+mn-lt"/>
          <a:cs typeface="+mn-cs"/>
        </a:defRPr>
      </a:lvl5pPr>
      <a:lvl6pPr marL="2372463" indent="-220318" algn="l" defTabSz="882622" rtl="0" fontAlgn="base">
        <a:spcBef>
          <a:spcPct val="20000"/>
        </a:spcBef>
        <a:spcAft>
          <a:spcPct val="0"/>
        </a:spcAft>
        <a:buClr>
          <a:srgbClr val="3B812F"/>
        </a:buClr>
        <a:buSzPct val="75000"/>
        <a:buFont typeface="Wingdings" pitchFamily="2" charset="2"/>
        <a:buChar char="§"/>
        <a:defRPr sz="1796">
          <a:solidFill>
            <a:schemeClr val="tx1"/>
          </a:solidFill>
          <a:latin typeface="+mn-lt"/>
          <a:cs typeface="+mn-cs"/>
        </a:defRPr>
      </a:lvl6pPr>
      <a:lvl7pPr marL="2759363" indent="-220318" algn="l" defTabSz="882622" rtl="0" fontAlgn="base">
        <a:spcBef>
          <a:spcPct val="20000"/>
        </a:spcBef>
        <a:spcAft>
          <a:spcPct val="0"/>
        </a:spcAft>
        <a:buClr>
          <a:srgbClr val="3B812F"/>
        </a:buClr>
        <a:buSzPct val="75000"/>
        <a:buFont typeface="Wingdings" pitchFamily="2" charset="2"/>
        <a:buChar char="§"/>
        <a:defRPr sz="1796">
          <a:solidFill>
            <a:schemeClr val="tx1"/>
          </a:solidFill>
          <a:latin typeface="+mn-lt"/>
          <a:cs typeface="+mn-cs"/>
        </a:defRPr>
      </a:lvl7pPr>
      <a:lvl8pPr marL="3146265" indent="-220318" algn="l" defTabSz="882622" rtl="0" fontAlgn="base">
        <a:spcBef>
          <a:spcPct val="20000"/>
        </a:spcBef>
        <a:spcAft>
          <a:spcPct val="0"/>
        </a:spcAft>
        <a:buClr>
          <a:srgbClr val="3B812F"/>
        </a:buClr>
        <a:buSzPct val="75000"/>
        <a:buFont typeface="Wingdings" pitchFamily="2" charset="2"/>
        <a:buChar char="§"/>
        <a:defRPr sz="1796">
          <a:solidFill>
            <a:schemeClr val="tx1"/>
          </a:solidFill>
          <a:latin typeface="+mn-lt"/>
          <a:cs typeface="+mn-cs"/>
        </a:defRPr>
      </a:lvl8pPr>
      <a:lvl9pPr marL="3533171" indent="-220318" algn="l" defTabSz="882622" rtl="0" fontAlgn="base">
        <a:spcBef>
          <a:spcPct val="20000"/>
        </a:spcBef>
        <a:spcAft>
          <a:spcPct val="0"/>
        </a:spcAft>
        <a:buClr>
          <a:srgbClr val="3B812F"/>
        </a:buClr>
        <a:buSzPct val="75000"/>
        <a:buFont typeface="Wingdings" pitchFamily="2" charset="2"/>
        <a:buChar char="§"/>
        <a:defRPr sz="1796">
          <a:solidFill>
            <a:schemeClr val="tx1"/>
          </a:solidFill>
          <a:latin typeface="+mn-lt"/>
          <a:cs typeface="+mn-cs"/>
        </a:defRPr>
      </a:lvl9pPr>
    </p:bodyStyle>
    <p:otherStyle>
      <a:defPPr>
        <a:defRPr lang="nl-BE"/>
      </a:defPPr>
      <a:lvl1pPr marL="0" algn="l" defTabSz="773794" rtl="0" eaLnBrk="1" latinLnBrk="0" hangingPunct="1">
        <a:defRPr sz="1539" kern="1200">
          <a:solidFill>
            <a:schemeClr val="tx1"/>
          </a:solidFill>
          <a:latin typeface="+mn-lt"/>
          <a:ea typeface="+mn-ea"/>
          <a:cs typeface="+mn-cs"/>
        </a:defRPr>
      </a:lvl1pPr>
      <a:lvl2pPr marL="386876" algn="l" defTabSz="773794" rtl="0" eaLnBrk="1" latinLnBrk="0" hangingPunct="1">
        <a:defRPr sz="1539" kern="1200">
          <a:solidFill>
            <a:schemeClr val="tx1"/>
          </a:solidFill>
          <a:latin typeface="+mn-lt"/>
          <a:ea typeface="+mn-ea"/>
          <a:cs typeface="+mn-cs"/>
        </a:defRPr>
      </a:lvl2pPr>
      <a:lvl3pPr marL="773794" algn="l" defTabSz="773794" rtl="0" eaLnBrk="1" latinLnBrk="0" hangingPunct="1">
        <a:defRPr sz="1539" kern="1200">
          <a:solidFill>
            <a:schemeClr val="tx1"/>
          </a:solidFill>
          <a:latin typeface="+mn-lt"/>
          <a:ea typeface="+mn-ea"/>
          <a:cs typeface="+mn-cs"/>
        </a:defRPr>
      </a:lvl3pPr>
      <a:lvl4pPr marL="1160706" algn="l" defTabSz="773794" rtl="0" eaLnBrk="1" latinLnBrk="0" hangingPunct="1">
        <a:defRPr sz="1539" kern="1200">
          <a:solidFill>
            <a:schemeClr val="tx1"/>
          </a:solidFill>
          <a:latin typeface="+mn-lt"/>
          <a:ea typeface="+mn-ea"/>
          <a:cs typeface="+mn-cs"/>
        </a:defRPr>
      </a:lvl4pPr>
      <a:lvl5pPr marL="1547610" algn="l" defTabSz="773794" rtl="0" eaLnBrk="1" latinLnBrk="0" hangingPunct="1">
        <a:defRPr sz="1539" kern="1200">
          <a:solidFill>
            <a:schemeClr val="tx1"/>
          </a:solidFill>
          <a:latin typeface="+mn-lt"/>
          <a:ea typeface="+mn-ea"/>
          <a:cs typeface="+mn-cs"/>
        </a:defRPr>
      </a:lvl5pPr>
      <a:lvl6pPr marL="1934515" algn="l" defTabSz="773794" rtl="0" eaLnBrk="1" latinLnBrk="0" hangingPunct="1">
        <a:defRPr sz="1539" kern="1200">
          <a:solidFill>
            <a:schemeClr val="tx1"/>
          </a:solidFill>
          <a:latin typeface="+mn-lt"/>
          <a:ea typeface="+mn-ea"/>
          <a:cs typeface="+mn-cs"/>
        </a:defRPr>
      </a:lvl6pPr>
      <a:lvl7pPr marL="2321418" algn="l" defTabSz="773794" rtl="0" eaLnBrk="1" latinLnBrk="0" hangingPunct="1">
        <a:defRPr sz="1539" kern="1200">
          <a:solidFill>
            <a:schemeClr val="tx1"/>
          </a:solidFill>
          <a:latin typeface="+mn-lt"/>
          <a:ea typeface="+mn-ea"/>
          <a:cs typeface="+mn-cs"/>
        </a:defRPr>
      </a:lvl7pPr>
      <a:lvl8pPr marL="2708321" algn="l" defTabSz="773794" rtl="0" eaLnBrk="1" latinLnBrk="0" hangingPunct="1">
        <a:defRPr sz="1539" kern="1200">
          <a:solidFill>
            <a:schemeClr val="tx1"/>
          </a:solidFill>
          <a:latin typeface="+mn-lt"/>
          <a:ea typeface="+mn-ea"/>
          <a:cs typeface="+mn-cs"/>
        </a:defRPr>
      </a:lvl8pPr>
      <a:lvl9pPr marL="3095223" algn="l" defTabSz="773794" rtl="0" eaLnBrk="1" latinLnBrk="0" hangingPunct="1">
        <a:defRPr sz="153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2"/>
            <a:ext cx="9153922" cy="5626077"/>
          </a:xfrm>
          <a:prstGeom prst="rect">
            <a:avLst/>
          </a:prstGeom>
          <a:solidFill>
            <a:srgbClr val="8EB8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7" name="Image 6" descr="globe.png"/>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745531" y="403439"/>
            <a:ext cx="3458799" cy="4611732"/>
          </a:xfrm>
          <a:prstGeom prst="rect">
            <a:avLst/>
          </a:prstGeom>
        </p:spPr>
      </p:pic>
      <p:pic>
        <p:nvPicPr>
          <p:cNvPr id="8" name="Image 7" descr="bandeau_ADEM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5061181"/>
            <a:ext cx="9144000" cy="1129792"/>
          </a:xfrm>
          <a:prstGeom prst="rect">
            <a:avLst/>
          </a:prstGeom>
        </p:spPr>
      </p:pic>
    </p:spTree>
    <p:extLst>
      <p:ext uri="{BB962C8B-B14F-4D97-AF65-F5344CB8AC3E}">
        <p14:creationId xmlns:p14="http://schemas.microsoft.com/office/powerpoint/2010/main" val="2423850513"/>
      </p:ext>
    </p:extLst>
  </p:cSld>
  <p:clrMap bg1="lt1" tx1="dk1" bg2="lt2" tx2="dk2" accent1="accent1" accent2="accent2" accent3="accent3" accent4="accent4" accent5="accent5" accent6="accent6" hlink="hlink" folHlink="folHlink"/>
  <p:sldLayoutIdLst>
    <p:sldLayoutId id="2147483746" r:id="rId1"/>
  </p:sldLayoutIdLst>
  <p:hf hdr="0"/>
  <p:txStyles>
    <p:titleStyle>
      <a:lvl1pPr algn="ctr" defTabSz="914400" rtl="0" eaLnBrk="1" latinLnBrk="0" hangingPunct="1">
        <a:spcBef>
          <a:spcPct val="0"/>
        </a:spcBef>
        <a:buNone/>
        <a:defRPr sz="3600" b="1" kern="1200">
          <a:solidFill>
            <a:srgbClr val="4D4D4D"/>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AfbeeldingTekst1 (750x312 - 41kB)"/>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5028" y="3124473"/>
            <a:ext cx="8352587" cy="3472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395029" y="1078449"/>
            <a:ext cx="8291501" cy="293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982" tIns="59491" rIns="118982" bIns="59491" numCol="1" anchor="t" anchorCtr="0" compatLnSpc="1">
            <a:prstTxWarp prst="textNoShape">
              <a:avLst/>
            </a:prstTxWarp>
          </a:bodyPr>
          <a:lstStyle/>
          <a:p>
            <a:pPr lvl="0"/>
            <a:r>
              <a:rPr lang="nl-BE" altLang="nl-BE" dirty="0"/>
              <a:t>Eerste niveau</a:t>
            </a:r>
          </a:p>
          <a:p>
            <a:pPr lvl="1"/>
            <a:r>
              <a:rPr lang="nl-BE" altLang="nl-BE" dirty="0"/>
              <a:t>Tweede niveau</a:t>
            </a:r>
          </a:p>
          <a:p>
            <a:pPr lvl="2"/>
            <a:r>
              <a:rPr lang="nl-BE" altLang="nl-BE" dirty="0"/>
              <a:t>Derde niveau</a:t>
            </a:r>
          </a:p>
          <a:p>
            <a:pPr lvl="3"/>
            <a:r>
              <a:rPr lang="nl-BE" altLang="nl-BE" dirty="0"/>
              <a:t>Vierde niveau</a:t>
            </a:r>
          </a:p>
          <a:p>
            <a:pPr lvl="4"/>
            <a:r>
              <a:rPr lang="nl-BE" altLang="nl-BE" dirty="0"/>
              <a:t>Vijfde niveau</a:t>
            </a:r>
            <a:endParaRPr lang="nl-NL" altLang="nl-BE" dirty="0"/>
          </a:p>
        </p:txBody>
      </p:sp>
      <p:sp>
        <p:nvSpPr>
          <p:cNvPr id="1028" name="Rectangle 7"/>
          <p:cNvSpPr>
            <a:spLocks noGrp="1" noChangeArrowheads="1"/>
          </p:cNvSpPr>
          <p:nvPr>
            <p:ph type="title"/>
          </p:nvPr>
        </p:nvSpPr>
        <p:spPr bwMode="auto">
          <a:xfrm>
            <a:off x="457472" y="357084"/>
            <a:ext cx="7643982" cy="655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982" tIns="59491" rIns="118982" bIns="59491" numCol="1" anchor="ctr" anchorCtr="0" compatLnSpc="1">
            <a:prstTxWarp prst="textNoShape">
              <a:avLst/>
            </a:prstTxWarp>
          </a:bodyPr>
          <a:lstStyle/>
          <a:p>
            <a:pPr lvl="0"/>
            <a:r>
              <a:rPr lang="nl-NL" altLang="nl-BE" dirty="0"/>
              <a:t>Klik hier om een titel te maken</a:t>
            </a:r>
          </a:p>
        </p:txBody>
      </p:sp>
      <p:sp>
        <p:nvSpPr>
          <p:cNvPr id="1029" name="Freeform 9"/>
          <p:cNvSpPr>
            <a:spLocks noChangeArrowheads="1"/>
          </p:cNvSpPr>
          <p:nvPr userDrawn="1"/>
        </p:nvSpPr>
        <p:spPr bwMode="auto">
          <a:xfrm>
            <a:off x="381453" y="270692"/>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89193" tIns="44596" rIns="89193" bIns="44596"/>
          <a:lstStyle/>
          <a:p>
            <a:pPr marL="0" marR="0" lvl="0" indent="0" algn="l" defTabSz="891917" rtl="0" eaLnBrk="1" fontAlgn="auto" latinLnBrk="0" hangingPunct="1">
              <a:lnSpc>
                <a:spcPct val="100000"/>
              </a:lnSpc>
              <a:spcBef>
                <a:spcPts val="0"/>
              </a:spcBef>
              <a:spcAft>
                <a:spcPts val="0"/>
              </a:spcAft>
              <a:buClrTx/>
              <a:buSzTx/>
              <a:buFontTx/>
              <a:buNone/>
              <a:tabLst/>
              <a:defRPr/>
            </a:pPr>
            <a:endParaRPr kumimoji="0" lang="nl-BE" sz="1539"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01099688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Lst>
  <p:txStyles>
    <p:titleStyle>
      <a:lvl1pPr algn="l" defTabSz="869931" rtl="0" eaLnBrk="0" fontAlgn="base" hangingPunct="0">
        <a:spcBef>
          <a:spcPct val="0"/>
        </a:spcBef>
        <a:spcAft>
          <a:spcPct val="0"/>
        </a:spcAft>
        <a:defRPr sz="3335" b="1">
          <a:solidFill>
            <a:schemeClr val="accent6"/>
          </a:solidFill>
          <a:latin typeface="+mj-lt"/>
          <a:ea typeface="+mj-ea"/>
          <a:cs typeface="+mj-cs"/>
        </a:defRPr>
      </a:lvl1pPr>
      <a:lvl2pPr algn="l" defTabSz="869931" rtl="0" eaLnBrk="0" fontAlgn="base" hangingPunct="0">
        <a:spcBef>
          <a:spcPct val="0"/>
        </a:spcBef>
        <a:spcAft>
          <a:spcPct val="0"/>
        </a:spcAft>
        <a:defRPr sz="3335" b="1">
          <a:solidFill>
            <a:srgbClr val="3B812F"/>
          </a:solidFill>
          <a:latin typeface="Garamond" pitchFamily="18" charset="0"/>
          <a:cs typeface="Arial" charset="0"/>
        </a:defRPr>
      </a:lvl2pPr>
      <a:lvl3pPr algn="l" defTabSz="869931" rtl="0" eaLnBrk="0" fontAlgn="base" hangingPunct="0">
        <a:spcBef>
          <a:spcPct val="0"/>
        </a:spcBef>
        <a:spcAft>
          <a:spcPct val="0"/>
        </a:spcAft>
        <a:defRPr sz="3335" b="1">
          <a:solidFill>
            <a:srgbClr val="3B812F"/>
          </a:solidFill>
          <a:latin typeface="Garamond" pitchFamily="18" charset="0"/>
          <a:cs typeface="Arial" charset="0"/>
        </a:defRPr>
      </a:lvl3pPr>
      <a:lvl4pPr algn="l" defTabSz="869931" rtl="0" eaLnBrk="0" fontAlgn="base" hangingPunct="0">
        <a:spcBef>
          <a:spcPct val="0"/>
        </a:spcBef>
        <a:spcAft>
          <a:spcPct val="0"/>
        </a:spcAft>
        <a:defRPr sz="3335" b="1">
          <a:solidFill>
            <a:srgbClr val="3B812F"/>
          </a:solidFill>
          <a:latin typeface="Garamond" pitchFamily="18" charset="0"/>
          <a:cs typeface="Arial" charset="0"/>
        </a:defRPr>
      </a:lvl4pPr>
      <a:lvl5pPr algn="l" defTabSz="869931" rtl="0" eaLnBrk="0" fontAlgn="base" hangingPunct="0">
        <a:spcBef>
          <a:spcPct val="0"/>
        </a:spcBef>
        <a:spcAft>
          <a:spcPct val="0"/>
        </a:spcAft>
        <a:defRPr sz="3335" b="1">
          <a:solidFill>
            <a:srgbClr val="3B812F"/>
          </a:solidFill>
          <a:latin typeface="Garamond" pitchFamily="18" charset="0"/>
          <a:cs typeface="Arial" charset="0"/>
        </a:defRPr>
      </a:lvl5pPr>
      <a:lvl6pPr marL="381340" algn="l" defTabSz="869931" rtl="0" fontAlgn="base">
        <a:spcBef>
          <a:spcPct val="0"/>
        </a:spcBef>
        <a:spcAft>
          <a:spcPct val="0"/>
        </a:spcAft>
        <a:defRPr sz="3335" b="1">
          <a:solidFill>
            <a:srgbClr val="3B812F"/>
          </a:solidFill>
          <a:latin typeface="Garamond" pitchFamily="18" charset="0"/>
          <a:cs typeface="Arial" charset="0"/>
        </a:defRPr>
      </a:lvl6pPr>
      <a:lvl7pPr marL="762678" algn="l" defTabSz="869931" rtl="0" fontAlgn="base">
        <a:spcBef>
          <a:spcPct val="0"/>
        </a:spcBef>
        <a:spcAft>
          <a:spcPct val="0"/>
        </a:spcAft>
        <a:defRPr sz="3335" b="1">
          <a:solidFill>
            <a:srgbClr val="3B812F"/>
          </a:solidFill>
          <a:latin typeface="Garamond" pitchFamily="18" charset="0"/>
          <a:cs typeface="Arial" charset="0"/>
        </a:defRPr>
      </a:lvl7pPr>
      <a:lvl8pPr marL="1144018" algn="l" defTabSz="869931" rtl="0" fontAlgn="base">
        <a:spcBef>
          <a:spcPct val="0"/>
        </a:spcBef>
        <a:spcAft>
          <a:spcPct val="0"/>
        </a:spcAft>
        <a:defRPr sz="3335" b="1">
          <a:solidFill>
            <a:srgbClr val="3B812F"/>
          </a:solidFill>
          <a:latin typeface="Garamond" pitchFamily="18" charset="0"/>
          <a:cs typeface="Arial" charset="0"/>
        </a:defRPr>
      </a:lvl8pPr>
      <a:lvl9pPr marL="1525357" algn="l" defTabSz="869931" rtl="0" fontAlgn="base">
        <a:spcBef>
          <a:spcPct val="0"/>
        </a:spcBef>
        <a:spcAft>
          <a:spcPct val="0"/>
        </a:spcAft>
        <a:defRPr sz="3335" b="1">
          <a:solidFill>
            <a:srgbClr val="3B812F"/>
          </a:solidFill>
          <a:latin typeface="Garamond" pitchFamily="18" charset="0"/>
          <a:cs typeface="Arial" charset="0"/>
        </a:defRPr>
      </a:lvl9pPr>
    </p:titleStyle>
    <p:bodyStyle>
      <a:lvl1pPr marL="325727" indent="-325727" algn="l" defTabSz="869931" rtl="0" eaLnBrk="0" fontAlgn="base" hangingPunct="0">
        <a:spcBef>
          <a:spcPct val="20000"/>
        </a:spcBef>
        <a:spcAft>
          <a:spcPct val="0"/>
        </a:spcAft>
        <a:buClr>
          <a:schemeClr val="accent2"/>
        </a:buClr>
        <a:buSzPct val="60000"/>
        <a:buFont typeface="Wingdings" pitchFamily="2" charset="2"/>
        <a:buChar char="q"/>
        <a:defRPr sz="2138">
          <a:solidFill>
            <a:schemeClr val="accent6"/>
          </a:solidFill>
          <a:latin typeface="+mn-lt"/>
          <a:ea typeface="+mn-ea"/>
          <a:cs typeface="+mn-cs"/>
        </a:defRPr>
      </a:lvl1pPr>
      <a:lvl2pPr marL="707067" indent="-271440" algn="l" defTabSz="869931" rtl="0" eaLnBrk="0" fontAlgn="base" hangingPunct="0">
        <a:spcBef>
          <a:spcPct val="20000"/>
        </a:spcBef>
        <a:spcAft>
          <a:spcPct val="0"/>
        </a:spcAft>
        <a:buClr>
          <a:schemeClr val="accent2"/>
        </a:buClr>
        <a:buSzPct val="60000"/>
        <a:buFont typeface="Wingdings" pitchFamily="2" charset="2"/>
        <a:buChar char="q"/>
        <a:defRPr sz="1967">
          <a:solidFill>
            <a:schemeClr val="accent6"/>
          </a:solidFill>
          <a:latin typeface="+mn-lt"/>
          <a:cs typeface="+mn-cs"/>
        </a:defRPr>
      </a:lvl2pPr>
      <a:lvl3pPr marL="1087082" indent="-217151" algn="l" defTabSz="869931" rtl="0" eaLnBrk="0" fontAlgn="base" hangingPunct="0">
        <a:spcBef>
          <a:spcPct val="20000"/>
        </a:spcBef>
        <a:spcAft>
          <a:spcPct val="0"/>
        </a:spcAft>
        <a:buClr>
          <a:schemeClr val="accent2"/>
        </a:buClr>
        <a:buSzPct val="65000"/>
        <a:buFont typeface="Wingdings" pitchFamily="2" charset="2"/>
        <a:buChar char="q"/>
        <a:defRPr sz="1796">
          <a:solidFill>
            <a:schemeClr val="accent6"/>
          </a:solidFill>
          <a:latin typeface="+mn-lt"/>
          <a:cs typeface="+mn-cs"/>
        </a:defRPr>
      </a:lvl3pPr>
      <a:lvl4pPr marL="1522709" indent="-217151" algn="l" defTabSz="869931" rtl="0" eaLnBrk="0" fontAlgn="base" hangingPunct="0">
        <a:spcBef>
          <a:spcPct val="20000"/>
        </a:spcBef>
        <a:spcAft>
          <a:spcPct val="0"/>
        </a:spcAft>
        <a:buClr>
          <a:schemeClr val="accent2"/>
        </a:buClr>
        <a:buSzPct val="70000"/>
        <a:buFont typeface="Wingdings" pitchFamily="2" charset="2"/>
        <a:buChar char="q"/>
        <a:defRPr sz="1710">
          <a:solidFill>
            <a:schemeClr val="accent6"/>
          </a:solidFill>
          <a:latin typeface="+mn-lt"/>
          <a:cs typeface="+mn-cs"/>
        </a:defRPr>
      </a:lvl4pPr>
      <a:lvl5pPr marL="1957012" indent="-217151" algn="l" defTabSz="869931" rtl="0" eaLnBrk="0" fontAlgn="base" hangingPunct="0">
        <a:spcBef>
          <a:spcPct val="20000"/>
        </a:spcBef>
        <a:spcAft>
          <a:spcPct val="0"/>
        </a:spcAft>
        <a:buClr>
          <a:schemeClr val="accent2"/>
        </a:buClr>
        <a:buSzPct val="75000"/>
        <a:buFont typeface="Wingdings" pitchFamily="2" charset="2"/>
        <a:buChar char="q"/>
        <a:defRPr sz="1710">
          <a:solidFill>
            <a:schemeClr val="accent6"/>
          </a:solidFill>
          <a:latin typeface="+mn-lt"/>
          <a:cs typeface="+mn-cs"/>
        </a:defRPr>
      </a:lvl5pPr>
      <a:lvl6pPr marL="2338350" indent="-217151" algn="l" defTabSz="869931" rtl="0" fontAlgn="base">
        <a:spcBef>
          <a:spcPct val="20000"/>
        </a:spcBef>
        <a:spcAft>
          <a:spcPct val="0"/>
        </a:spcAft>
        <a:buClr>
          <a:srgbClr val="3B812F"/>
        </a:buClr>
        <a:buSzPct val="75000"/>
        <a:buFont typeface="Wingdings" pitchFamily="2" charset="2"/>
        <a:buChar char="§"/>
        <a:defRPr sz="1710">
          <a:solidFill>
            <a:schemeClr val="tx1"/>
          </a:solidFill>
          <a:latin typeface="+mn-lt"/>
          <a:cs typeface="+mn-cs"/>
        </a:defRPr>
      </a:lvl6pPr>
      <a:lvl7pPr marL="2719690" indent="-217151" algn="l" defTabSz="869931" rtl="0" fontAlgn="base">
        <a:spcBef>
          <a:spcPct val="20000"/>
        </a:spcBef>
        <a:spcAft>
          <a:spcPct val="0"/>
        </a:spcAft>
        <a:buClr>
          <a:srgbClr val="3B812F"/>
        </a:buClr>
        <a:buSzPct val="75000"/>
        <a:buFont typeface="Wingdings" pitchFamily="2" charset="2"/>
        <a:buChar char="§"/>
        <a:defRPr sz="1710">
          <a:solidFill>
            <a:schemeClr val="tx1"/>
          </a:solidFill>
          <a:latin typeface="+mn-lt"/>
          <a:cs typeface="+mn-cs"/>
        </a:defRPr>
      </a:lvl7pPr>
      <a:lvl8pPr marL="3101030" indent="-217151" algn="l" defTabSz="869931" rtl="0" fontAlgn="base">
        <a:spcBef>
          <a:spcPct val="20000"/>
        </a:spcBef>
        <a:spcAft>
          <a:spcPct val="0"/>
        </a:spcAft>
        <a:buClr>
          <a:srgbClr val="3B812F"/>
        </a:buClr>
        <a:buSzPct val="75000"/>
        <a:buFont typeface="Wingdings" pitchFamily="2" charset="2"/>
        <a:buChar char="§"/>
        <a:defRPr sz="1710">
          <a:solidFill>
            <a:schemeClr val="tx1"/>
          </a:solidFill>
          <a:latin typeface="+mn-lt"/>
          <a:cs typeface="+mn-cs"/>
        </a:defRPr>
      </a:lvl8pPr>
      <a:lvl9pPr marL="3482368" indent="-217151" algn="l" defTabSz="869931" rtl="0" fontAlgn="base">
        <a:spcBef>
          <a:spcPct val="20000"/>
        </a:spcBef>
        <a:spcAft>
          <a:spcPct val="0"/>
        </a:spcAft>
        <a:buClr>
          <a:srgbClr val="3B812F"/>
        </a:buClr>
        <a:buSzPct val="75000"/>
        <a:buFont typeface="Wingdings" pitchFamily="2" charset="2"/>
        <a:buChar char="§"/>
        <a:defRPr sz="1710">
          <a:solidFill>
            <a:schemeClr val="tx1"/>
          </a:solidFill>
          <a:latin typeface="+mn-lt"/>
          <a:cs typeface="+mn-cs"/>
        </a:defRPr>
      </a:lvl9pPr>
    </p:bodyStyle>
    <p:otherStyle>
      <a:defPPr>
        <a:defRPr lang="nl-BE"/>
      </a:defPPr>
      <a:lvl1pPr marL="0" algn="l" defTabSz="762678" rtl="0" eaLnBrk="1" latinLnBrk="0" hangingPunct="1">
        <a:defRPr sz="1539" kern="1200">
          <a:solidFill>
            <a:schemeClr val="tx1"/>
          </a:solidFill>
          <a:latin typeface="+mn-lt"/>
          <a:ea typeface="+mn-ea"/>
          <a:cs typeface="+mn-cs"/>
        </a:defRPr>
      </a:lvl1pPr>
      <a:lvl2pPr marL="381340" algn="l" defTabSz="762678" rtl="0" eaLnBrk="1" latinLnBrk="0" hangingPunct="1">
        <a:defRPr sz="1539" kern="1200">
          <a:solidFill>
            <a:schemeClr val="tx1"/>
          </a:solidFill>
          <a:latin typeface="+mn-lt"/>
          <a:ea typeface="+mn-ea"/>
          <a:cs typeface="+mn-cs"/>
        </a:defRPr>
      </a:lvl2pPr>
      <a:lvl3pPr marL="762678" algn="l" defTabSz="762678" rtl="0" eaLnBrk="1" latinLnBrk="0" hangingPunct="1">
        <a:defRPr sz="1539" kern="1200">
          <a:solidFill>
            <a:schemeClr val="tx1"/>
          </a:solidFill>
          <a:latin typeface="+mn-lt"/>
          <a:ea typeface="+mn-ea"/>
          <a:cs typeface="+mn-cs"/>
        </a:defRPr>
      </a:lvl3pPr>
      <a:lvl4pPr marL="1144018" algn="l" defTabSz="762678" rtl="0" eaLnBrk="1" latinLnBrk="0" hangingPunct="1">
        <a:defRPr sz="1539" kern="1200">
          <a:solidFill>
            <a:schemeClr val="tx1"/>
          </a:solidFill>
          <a:latin typeface="+mn-lt"/>
          <a:ea typeface="+mn-ea"/>
          <a:cs typeface="+mn-cs"/>
        </a:defRPr>
      </a:lvl4pPr>
      <a:lvl5pPr marL="1525357" algn="l" defTabSz="762678" rtl="0" eaLnBrk="1" latinLnBrk="0" hangingPunct="1">
        <a:defRPr sz="1539" kern="1200">
          <a:solidFill>
            <a:schemeClr val="tx1"/>
          </a:solidFill>
          <a:latin typeface="+mn-lt"/>
          <a:ea typeface="+mn-ea"/>
          <a:cs typeface="+mn-cs"/>
        </a:defRPr>
      </a:lvl5pPr>
      <a:lvl6pPr marL="1906697" algn="l" defTabSz="762678" rtl="0" eaLnBrk="1" latinLnBrk="0" hangingPunct="1">
        <a:defRPr sz="1539" kern="1200">
          <a:solidFill>
            <a:schemeClr val="tx1"/>
          </a:solidFill>
          <a:latin typeface="+mn-lt"/>
          <a:ea typeface="+mn-ea"/>
          <a:cs typeface="+mn-cs"/>
        </a:defRPr>
      </a:lvl6pPr>
      <a:lvl7pPr marL="2288035" algn="l" defTabSz="762678" rtl="0" eaLnBrk="1" latinLnBrk="0" hangingPunct="1">
        <a:defRPr sz="1539" kern="1200">
          <a:solidFill>
            <a:schemeClr val="tx1"/>
          </a:solidFill>
          <a:latin typeface="+mn-lt"/>
          <a:ea typeface="+mn-ea"/>
          <a:cs typeface="+mn-cs"/>
        </a:defRPr>
      </a:lvl7pPr>
      <a:lvl8pPr marL="2669374" algn="l" defTabSz="762678" rtl="0" eaLnBrk="1" latinLnBrk="0" hangingPunct="1">
        <a:defRPr sz="1539" kern="1200">
          <a:solidFill>
            <a:schemeClr val="tx1"/>
          </a:solidFill>
          <a:latin typeface="+mn-lt"/>
          <a:ea typeface="+mn-ea"/>
          <a:cs typeface="+mn-cs"/>
        </a:defRPr>
      </a:lvl8pPr>
      <a:lvl9pPr marL="3050714" algn="l" defTabSz="762678" rtl="0" eaLnBrk="1" latinLnBrk="0" hangingPunct="1">
        <a:defRPr sz="153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AfbeeldingTekst2 (291x952 - 26kB)"/>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68334" y="404598"/>
            <a:ext cx="1825813" cy="5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457472" y="397401"/>
            <a:ext cx="7570678" cy="100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69" tIns="52135" rIns="104269" bIns="52135" numCol="1" anchor="ctr" anchorCtr="0" compatLnSpc="1">
            <a:prstTxWarp prst="textNoShape">
              <a:avLst/>
            </a:prstTxWarp>
          </a:bodyPr>
          <a:lstStyle/>
          <a:p>
            <a:pPr lvl="0"/>
            <a:r>
              <a:rPr lang="nl-NL" altLang="nl-BE"/>
              <a:t>Klik hier om een titel te maken</a:t>
            </a:r>
          </a:p>
        </p:txBody>
      </p:sp>
      <p:sp>
        <p:nvSpPr>
          <p:cNvPr id="3076" name="Rectangle 3"/>
          <p:cNvSpPr>
            <a:spLocks noGrp="1" noChangeArrowheads="1"/>
          </p:cNvSpPr>
          <p:nvPr>
            <p:ph type="body" idx="1"/>
          </p:nvPr>
        </p:nvSpPr>
        <p:spPr bwMode="auto">
          <a:xfrm>
            <a:off x="2294145" y="1484487"/>
            <a:ext cx="6392384" cy="48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69" tIns="52135" rIns="104269" bIns="52135" numCol="1" anchor="t" anchorCtr="0" compatLnSpc="1">
            <a:prstTxWarp prst="textNoShape">
              <a:avLst/>
            </a:prstTxWarp>
          </a:bodyPr>
          <a:lstStyle/>
          <a:p>
            <a:pPr lvl="0"/>
            <a:r>
              <a:rPr lang="nl-BE" altLang="nl-BE"/>
              <a:t>Eerste niveau</a:t>
            </a:r>
          </a:p>
          <a:p>
            <a:pPr lvl="1"/>
            <a:r>
              <a:rPr lang="nl-BE" altLang="nl-BE"/>
              <a:t>Tweede niveau</a:t>
            </a:r>
          </a:p>
          <a:p>
            <a:pPr lvl="2"/>
            <a:r>
              <a:rPr lang="nl-BE" altLang="nl-BE"/>
              <a:t>Derde niveau</a:t>
            </a:r>
          </a:p>
          <a:p>
            <a:pPr lvl="3"/>
            <a:r>
              <a:rPr lang="nl-BE" altLang="nl-BE"/>
              <a:t>Vierde niveau</a:t>
            </a:r>
          </a:p>
          <a:p>
            <a:pPr lvl="4"/>
            <a:r>
              <a:rPr lang="nl-BE" altLang="nl-BE"/>
              <a:t>Vijfde niveau</a:t>
            </a:r>
            <a:endParaRPr lang="nl-NL" altLang="nl-BE"/>
          </a:p>
        </p:txBody>
      </p:sp>
    </p:spTree>
    <p:extLst>
      <p:ext uri="{BB962C8B-B14F-4D97-AF65-F5344CB8AC3E}">
        <p14:creationId xmlns:p14="http://schemas.microsoft.com/office/powerpoint/2010/main" val="400974235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Lst>
  <p:txStyles>
    <p:titleStyle>
      <a:lvl1pPr algn="l" defTabSz="891544" rtl="0" eaLnBrk="0" fontAlgn="base" hangingPunct="0">
        <a:spcBef>
          <a:spcPct val="0"/>
        </a:spcBef>
        <a:spcAft>
          <a:spcPct val="0"/>
        </a:spcAft>
        <a:defRPr sz="3420" b="1">
          <a:solidFill>
            <a:srgbClr val="3B812F"/>
          </a:solidFill>
          <a:latin typeface="+mj-lt"/>
          <a:ea typeface="+mj-ea"/>
          <a:cs typeface="+mj-cs"/>
        </a:defRPr>
      </a:lvl1pPr>
      <a:lvl2pPr algn="l" defTabSz="891544" rtl="0" eaLnBrk="0" fontAlgn="base" hangingPunct="0">
        <a:spcBef>
          <a:spcPct val="0"/>
        </a:spcBef>
        <a:spcAft>
          <a:spcPct val="0"/>
        </a:spcAft>
        <a:defRPr sz="3420" b="1">
          <a:solidFill>
            <a:srgbClr val="3B812F"/>
          </a:solidFill>
          <a:latin typeface="Garamond" pitchFamily="18" charset="0"/>
          <a:cs typeface="Arial" charset="0"/>
        </a:defRPr>
      </a:lvl2pPr>
      <a:lvl3pPr algn="l" defTabSz="891544" rtl="0" eaLnBrk="0" fontAlgn="base" hangingPunct="0">
        <a:spcBef>
          <a:spcPct val="0"/>
        </a:spcBef>
        <a:spcAft>
          <a:spcPct val="0"/>
        </a:spcAft>
        <a:defRPr sz="3420" b="1">
          <a:solidFill>
            <a:srgbClr val="3B812F"/>
          </a:solidFill>
          <a:latin typeface="Garamond" pitchFamily="18" charset="0"/>
          <a:cs typeface="Arial" charset="0"/>
        </a:defRPr>
      </a:lvl3pPr>
      <a:lvl4pPr algn="l" defTabSz="891544" rtl="0" eaLnBrk="0" fontAlgn="base" hangingPunct="0">
        <a:spcBef>
          <a:spcPct val="0"/>
        </a:spcBef>
        <a:spcAft>
          <a:spcPct val="0"/>
        </a:spcAft>
        <a:defRPr sz="3420" b="1">
          <a:solidFill>
            <a:srgbClr val="3B812F"/>
          </a:solidFill>
          <a:latin typeface="Garamond" pitchFamily="18" charset="0"/>
          <a:cs typeface="Arial" charset="0"/>
        </a:defRPr>
      </a:lvl4pPr>
      <a:lvl5pPr algn="l" defTabSz="891544" rtl="0" eaLnBrk="0" fontAlgn="base" hangingPunct="0">
        <a:spcBef>
          <a:spcPct val="0"/>
        </a:spcBef>
        <a:spcAft>
          <a:spcPct val="0"/>
        </a:spcAft>
        <a:defRPr sz="3420" b="1">
          <a:solidFill>
            <a:srgbClr val="3B812F"/>
          </a:solidFill>
          <a:latin typeface="Garamond" pitchFamily="18" charset="0"/>
          <a:cs typeface="Arial" charset="0"/>
        </a:defRPr>
      </a:lvl5pPr>
      <a:lvl6pPr marL="390815" algn="l" defTabSz="891544" rtl="0" fontAlgn="base">
        <a:spcBef>
          <a:spcPct val="0"/>
        </a:spcBef>
        <a:spcAft>
          <a:spcPct val="0"/>
        </a:spcAft>
        <a:defRPr sz="3420" b="1">
          <a:solidFill>
            <a:srgbClr val="3B812F"/>
          </a:solidFill>
          <a:latin typeface="Garamond" pitchFamily="18" charset="0"/>
          <a:cs typeface="Arial" charset="0"/>
        </a:defRPr>
      </a:lvl6pPr>
      <a:lvl7pPr marL="781627" algn="l" defTabSz="891544" rtl="0" fontAlgn="base">
        <a:spcBef>
          <a:spcPct val="0"/>
        </a:spcBef>
        <a:spcAft>
          <a:spcPct val="0"/>
        </a:spcAft>
        <a:defRPr sz="3420" b="1">
          <a:solidFill>
            <a:srgbClr val="3B812F"/>
          </a:solidFill>
          <a:latin typeface="Garamond" pitchFamily="18" charset="0"/>
          <a:cs typeface="Arial" charset="0"/>
        </a:defRPr>
      </a:lvl7pPr>
      <a:lvl8pPr marL="1172441" algn="l" defTabSz="891544" rtl="0" fontAlgn="base">
        <a:spcBef>
          <a:spcPct val="0"/>
        </a:spcBef>
        <a:spcAft>
          <a:spcPct val="0"/>
        </a:spcAft>
        <a:defRPr sz="3420" b="1">
          <a:solidFill>
            <a:srgbClr val="3B812F"/>
          </a:solidFill>
          <a:latin typeface="Garamond" pitchFamily="18" charset="0"/>
          <a:cs typeface="Arial" charset="0"/>
        </a:defRPr>
      </a:lvl8pPr>
      <a:lvl9pPr marL="1563254" algn="l" defTabSz="891544" rtl="0" fontAlgn="base">
        <a:spcBef>
          <a:spcPct val="0"/>
        </a:spcBef>
        <a:spcAft>
          <a:spcPct val="0"/>
        </a:spcAft>
        <a:defRPr sz="3420" b="1">
          <a:solidFill>
            <a:srgbClr val="3B812F"/>
          </a:solidFill>
          <a:latin typeface="Garamond" pitchFamily="18" charset="0"/>
          <a:cs typeface="Arial" charset="0"/>
        </a:defRPr>
      </a:lvl9pPr>
    </p:titleStyle>
    <p:bodyStyle>
      <a:lvl1pPr marL="333820" indent="-333820" algn="l" defTabSz="891544" rtl="0" eaLnBrk="0" fontAlgn="base" hangingPunct="0">
        <a:spcBef>
          <a:spcPct val="20000"/>
        </a:spcBef>
        <a:spcAft>
          <a:spcPct val="0"/>
        </a:spcAft>
        <a:buClr>
          <a:srgbClr val="3B812F"/>
        </a:buClr>
        <a:buSzPct val="60000"/>
        <a:buFont typeface="Wingdings" pitchFamily="2" charset="2"/>
        <a:buChar char="q"/>
        <a:defRPr sz="2223">
          <a:solidFill>
            <a:schemeClr val="tx1"/>
          </a:solidFill>
          <a:latin typeface="+mn-lt"/>
          <a:ea typeface="+mn-ea"/>
          <a:cs typeface="+mn-cs"/>
        </a:defRPr>
      </a:lvl1pPr>
      <a:lvl2pPr marL="724633" indent="-278184" algn="l" defTabSz="891544" rtl="0" eaLnBrk="0" fontAlgn="base" hangingPunct="0">
        <a:spcBef>
          <a:spcPct val="20000"/>
        </a:spcBef>
        <a:spcAft>
          <a:spcPct val="0"/>
        </a:spcAft>
        <a:buClr>
          <a:srgbClr val="CC9900"/>
        </a:buClr>
        <a:buSzPct val="60000"/>
        <a:buFont typeface="Wingdings" pitchFamily="2" charset="2"/>
        <a:buChar char="q"/>
        <a:defRPr sz="2052">
          <a:solidFill>
            <a:schemeClr val="tx1"/>
          </a:solidFill>
          <a:latin typeface="+mn-lt"/>
          <a:cs typeface="+mn-cs"/>
        </a:defRPr>
      </a:lvl2pPr>
      <a:lvl3pPr marL="1114091" indent="-222547" algn="l" defTabSz="891544" rtl="0" eaLnBrk="0" fontAlgn="base" hangingPunct="0">
        <a:spcBef>
          <a:spcPct val="20000"/>
        </a:spcBef>
        <a:spcAft>
          <a:spcPct val="0"/>
        </a:spcAft>
        <a:buClr>
          <a:srgbClr val="3B812F"/>
        </a:buClr>
        <a:buSzPct val="65000"/>
        <a:buFont typeface="Wingdings" pitchFamily="2" charset="2"/>
        <a:buChar char="n"/>
        <a:defRPr sz="1881">
          <a:solidFill>
            <a:schemeClr val="tx1"/>
          </a:solidFill>
          <a:latin typeface="+mn-lt"/>
          <a:cs typeface="+mn-cs"/>
        </a:defRPr>
      </a:lvl3pPr>
      <a:lvl4pPr marL="1560541" indent="-222547" algn="l" defTabSz="891544" rtl="0" eaLnBrk="0" fontAlgn="base" hangingPunct="0">
        <a:spcBef>
          <a:spcPct val="20000"/>
        </a:spcBef>
        <a:spcAft>
          <a:spcPct val="0"/>
        </a:spcAft>
        <a:buClr>
          <a:srgbClr val="CC9900"/>
        </a:buClr>
        <a:buSzPct val="70000"/>
        <a:buFont typeface="Wingdings" pitchFamily="2" charset="2"/>
        <a:buChar char="q"/>
        <a:defRPr sz="1796">
          <a:solidFill>
            <a:schemeClr val="tx1"/>
          </a:solidFill>
          <a:latin typeface="+mn-lt"/>
          <a:cs typeface="+mn-cs"/>
        </a:defRPr>
      </a:lvl4pPr>
      <a:lvl5pPr marL="2005634" indent="-222547" algn="l" defTabSz="891544" rtl="0" eaLnBrk="0" fontAlgn="base" hangingPunct="0">
        <a:spcBef>
          <a:spcPct val="20000"/>
        </a:spcBef>
        <a:spcAft>
          <a:spcPct val="0"/>
        </a:spcAft>
        <a:buClr>
          <a:srgbClr val="3B812F"/>
        </a:buClr>
        <a:buSzPct val="75000"/>
        <a:buFont typeface="Wingdings" pitchFamily="2" charset="2"/>
        <a:buChar char="§"/>
        <a:defRPr sz="1796">
          <a:solidFill>
            <a:schemeClr val="tx1"/>
          </a:solidFill>
          <a:latin typeface="+mn-lt"/>
          <a:cs typeface="+mn-cs"/>
        </a:defRPr>
      </a:lvl5pPr>
      <a:lvl6pPr marL="2396449" indent="-222547" algn="l" defTabSz="891544" rtl="0" fontAlgn="base">
        <a:spcBef>
          <a:spcPct val="20000"/>
        </a:spcBef>
        <a:spcAft>
          <a:spcPct val="0"/>
        </a:spcAft>
        <a:buClr>
          <a:srgbClr val="3B812F"/>
        </a:buClr>
        <a:buSzPct val="75000"/>
        <a:buFont typeface="Wingdings" pitchFamily="2" charset="2"/>
        <a:buChar char="§"/>
        <a:defRPr sz="1796">
          <a:solidFill>
            <a:schemeClr val="tx1"/>
          </a:solidFill>
          <a:latin typeface="+mn-lt"/>
          <a:cs typeface="+mn-cs"/>
        </a:defRPr>
      </a:lvl6pPr>
      <a:lvl7pPr marL="2787262" indent="-222547" algn="l" defTabSz="891544" rtl="0" fontAlgn="base">
        <a:spcBef>
          <a:spcPct val="20000"/>
        </a:spcBef>
        <a:spcAft>
          <a:spcPct val="0"/>
        </a:spcAft>
        <a:buClr>
          <a:srgbClr val="3B812F"/>
        </a:buClr>
        <a:buSzPct val="75000"/>
        <a:buFont typeface="Wingdings" pitchFamily="2" charset="2"/>
        <a:buChar char="§"/>
        <a:defRPr sz="1796">
          <a:solidFill>
            <a:schemeClr val="tx1"/>
          </a:solidFill>
          <a:latin typeface="+mn-lt"/>
          <a:cs typeface="+mn-cs"/>
        </a:defRPr>
      </a:lvl7pPr>
      <a:lvl8pPr marL="3178076" indent="-222547" algn="l" defTabSz="891544" rtl="0" fontAlgn="base">
        <a:spcBef>
          <a:spcPct val="20000"/>
        </a:spcBef>
        <a:spcAft>
          <a:spcPct val="0"/>
        </a:spcAft>
        <a:buClr>
          <a:srgbClr val="3B812F"/>
        </a:buClr>
        <a:buSzPct val="75000"/>
        <a:buFont typeface="Wingdings" pitchFamily="2" charset="2"/>
        <a:buChar char="§"/>
        <a:defRPr sz="1796">
          <a:solidFill>
            <a:schemeClr val="tx1"/>
          </a:solidFill>
          <a:latin typeface="+mn-lt"/>
          <a:cs typeface="+mn-cs"/>
        </a:defRPr>
      </a:lvl8pPr>
      <a:lvl9pPr marL="3568889" indent="-222547" algn="l" defTabSz="891544" rtl="0" fontAlgn="base">
        <a:spcBef>
          <a:spcPct val="20000"/>
        </a:spcBef>
        <a:spcAft>
          <a:spcPct val="0"/>
        </a:spcAft>
        <a:buClr>
          <a:srgbClr val="3B812F"/>
        </a:buClr>
        <a:buSzPct val="75000"/>
        <a:buFont typeface="Wingdings" pitchFamily="2" charset="2"/>
        <a:buChar char="§"/>
        <a:defRPr sz="1796">
          <a:solidFill>
            <a:schemeClr val="tx1"/>
          </a:solidFill>
          <a:latin typeface="+mn-lt"/>
          <a:cs typeface="+mn-cs"/>
        </a:defRPr>
      </a:lvl9pPr>
    </p:bodyStyle>
    <p:otherStyle>
      <a:defPPr>
        <a:defRPr lang="nl-BE"/>
      </a:defPPr>
      <a:lvl1pPr marL="0" algn="l" defTabSz="781627" rtl="0" eaLnBrk="1" latinLnBrk="0" hangingPunct="1">
        <a:defRPr sz="1539" kern="1200">
          <a:solidFill>
            <a:schemeClr val="tx1"/>
          </a:solidFill>
          <a:latin typeface="+mn-lt"/>
          <a:ea typeface="+mn-ea"/>
          <a:cs typeface="+mn-cs"/>
        </a:defRPr>
      </a:lvl1pPr>
      <a:lvl2pPr marL="390815" algn="l" defTabSz="781627" rtl="0" eaLnBrk="1" latinLnBrk="0" hangingPunct="1">
        <a:defRPr sz="1539" kern="1200">
          <a:solidFill>
            <a:schemeClr val="tx1"/>
          </a:solidFill>
          <a:latin typeface="+mn-lt"/>
          <a:ea typeface="+mn-ea"/>
          <a:cs typeface="+mn-cs"/>
        </a:defRPr>
      </a:lvl2pPr>
      <a:lvl3pPr marL="781627" algn="l" defTabSz="781627" rtl="0" eaLnBrk="1" latinLnBrk="0" hangingPunct="1">
        <a:defRPr sz="1539" kern="1200">
          <a:solidFill>
            <a:schemeClr val="tx1"/>
          </a:solidFill>
          <a:latin typeface="+mn-lt"/>
          <a:ea typeface="+mn-ea"/>
          <a:cs typeface="+mn-cs"/>
        </a:defRPr>
      </a:lvl3pPr>
      <a:lvl4pPr marL="1172441" algn="l" defTabSz="781627" rtl="0" eaLnBrk="1" latinLnBrk="0" hangingPunct="1">
        <a:defRPr sz="1539" kern="1200">
          <a:solidFill>
            <a:schemeClr val="tx1"/>
          </a:solidFill>
          <a:latin typeface="+mn-lt"/>
          <a:ea typeface="+mn-ea"/>
          <a:cs typeface="+mn-cs"/>
        </a:defRPr>
      </a:lvl4pPr>
      <a:lvl5pPr marL="1563254" algn="l" defTabSz="781627" rtl="0" eaLnBrk="1" latinLnBrk="0" hangingPunct="1">
        <a:defRPr sz="1539" kern="1200">
          <a:solidFill>
            <a:schemeClr val="tx1"/>
          </a:solidFill>
          <a:latin typeface="+mn-lt"/>
          <a:ea typeface="+mn-ea"/>
          <a:cs typeface="+mn-cs"/>
        </a:defRPr>
      </a:lvl5pPr>
      <a:lvl6pPr marL="1954069" algn="l" defTabSz="781627" rtl="0" eaLnBrk="1" latinLnBrk="0" hangingPunct="1">
        <a:defRPr sz="1539" kern="1200">
          <a:solidFill>
            <a:schemeClr val="tx1"/>
          </a:solidFill>
          <a:latin typeface="+mn-lt"/>
          <a:ea typeface="+mn-ea"/>
          <a:cs typeface="+mn-cs"/>
        </a:defRPr>
      </a:lvl6pPr>
      <a:lvl7pPr marL="2344883" algn="l" defTabSz="781627" rtl="0" eaLnBrk="1" latinLnBrk="0" hangingPunct="1">
        <a:defRPr sz="1539" kern="1200">
          <a:solidFill>
            <a:schemeClr val="tx1"/>
          </a:solidFill>
          <a:latin typeface="+mn-lt"/>
          <a:ea typeface="+mn-ea"/>
          <a:cs typeface="+mn-cs"/>
        </a:defRPr>
      </a:lvl7pPr>
      <a:lvl8pPr marL="2735697" algn="l" defTabSz="781627" rtl="0" eaLnBrk="1" latinLnBrk="0" hangingPunct="1">
        <a:defRPr sz="1539" kern="1200">
          <a:solidFill>
            <a:schemeClr val="tx1"/>
          </a:solidFill>
          <a:latin typeface="+mn-lt"/>
          <a:ea typeface="+mn-ea"/>
          <a:cs typeface="+mn-cs"/>
        </a:defRPr>
      </a:lvl8pPr>
      <a:lvl9pPr marL="3126510" algn="l" defTabSz="781627" rtl="0" eaLnBrk="1" latinLnBrk="0" hangingPunct="1">
        <a:defRPr sz="153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472" y="397458"/>
            <a:ext cx="7570678" cy="100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229" tIns="51614" rIns="103229" bIns="51614" numCol="1" anchor="ctr" anchorCtr="0" compatLnSpc="1">
            <a:prstTxWarp prst="textNoShape">
              <a:avLst/>
            </a:prstTxWarp>
          </a:bodyPr>
          <a:lstStyle/>
          <a:p>
            <a:pPr lvl="0"/>
            <a:r>
              <a:rPr lang="nl-NL" altLang="nl-BE" dirty="0"/>
              <a:t>Klik hier om een titel te maken</a:t>
            </a:r>
          </a:p>
        </p:txBody>
      </p:sp>
      <p:sp>
        <p:nvSpPr>
          <p:cNvPr id="2052" name="Rectangle 3"/>
          <p:cNvSpPr>
            <a:spLocks noGrp="1" noChangeArrowheads="1"/>
          </p:cNvSpPr>
          <p:nvPr>
            <p:ph type="body" idx="1"/>
          </p:nvPr>
        </p:nvSpPr>
        <p:spPr bwMode="auto">
          <a:xfrm>
            <a:off x="446565" y="1484544"/>
            <a:ext cx="8240023" cy="48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229" tIns="51614" rIns="103229" bIns="51614" numCol="1" anchor="t" anchorCtr="0" compatLnSpc="1">
            <a:prstTxWarp prst="textNoShape">
              <a:avLst/>
            </a:prstTxWarp>
          </a:bodyPr>
          <a:lstStyle/>
          <a:p>
            <a:pPr lvl="0"/>
            <a:r>
              <a:rPr lang="nl-BE" altLang="nl-BE" dirty="0"/>
              <a:t>Eerste niveau</a:t>
            </a:r>
          </a:p>
          <a:p>
            <a:pPr lvl="1"/>
            <a:r>
              <a:rPr lang="nl-BE" altLang="nl-BE" dirty="0"/>
              <a:t>Tweede niveau</a:t>
            </a:r>
          </a:p>
          <a:p>
            <a:pPr lvl="2"/>
            <a:r>
              <a:rPr lang="nl-BE" altLang="nl-BE" dirty="0"/>
              <a:t>Derde niveau</a:t>
            </a:r>
          </a:p>
          <a:p>
            <a:pPr lvl="3"/>
            <a:r>
              <a:rPr lang="nl-BE" altLang="nl-BE" dirty="0"/>
              <a:t>Vierde niveau</a:t>
            </a:r>
          </a:p>
          <a:p>
            <a:pPr lvl="4"/>
            <a:r>
              <a:rPr lang="nl-BE" altLang="nl-BE" dirty="0"/>
              <a:t>Vijfde niveau</a:t>
            </a:r>
            <a:endParaRPr lang="nl-NL" altLang="nl-BE" dirty="0"/>
          </a:p>
        </p:txBody>
      </p:sp>
      <p:sp>
        <p:nvSpPr>
          <p:cNvPr id="2054" name="Freeform 11"/>
          <p:cNvSpPr>
            <a:spLocks noChangeArrowheads="1"/>
          </p:cNvSpPr>
          <p:nvPr userDrawn="1"/>
        </p:nvSpPr>
        <p:spPr bwMode="auto">
          <a:xfrm>
            <a:off x="381453" y="311012"/>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7384" tIns="38693" rIns="77384" bIns="38693"/>
          <a:lstStyle/>
          <a:p>
            <a:pPr marL="0" marR="0" lvl="0" indent="0" algn="l" defTabSz="883145" rtl="0" eaLnBrk="1" fontAlgn="base" latinLnBrk="0" hangingPunct="1">
              <a:lnSpc>
                <a:spcPct val="100000"/>
              </a:lnSpc>
              <a:spcBef>
                <a:spcPct val="0"/>
              </a:spcBef>
              <a:spcAft>
                <a:spcPct val="0"/>
              </a:spcAft>
              <a:buClrTx/>
              <a:buSzTx/>
              <a:buFontTx/>
              <a:buNone/>
              <a:tabLst/>
              <a:defRPr/>
            </a:pPr>
            <a:endParaRPr kumimoji="0" lang="nl-BE" sz="1796" b="0" i="0" u="none" strike="noStrike" kern="1200" cap="none" spc="0" normalizeH="0" baseline="0" noProof="0">
              <a:ln>
                <a:noFill/>
              </a:ln>
              <a:solidFill>
                <a:srgbClr val="000000"/>
              </a:solidFill>
              <a:effectLst/>
              <a:uLnTx/>
              <a:uFillTx/>
              <a:latin typeface="Arial"/>
              <a:ea typeface="+mn-ea"/>
              <a:cs typeface="Arial"/>
            </a:endParaRPr>
          </a:p>
        </p:txBody>
      </p:sp>
      <p:pic>
        <p:nvPicPr>
          <p:cNvPr id="8" name="Picture 2" descr="G:\GRINIS\_nazicht documenten Chris - AFBLIJVEN\GRONDBANK_CMYK(WEB).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89153" y="451908"/>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5747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882622" rtl="0" eaLnBrk="0" fontAlgn="base" hangingPunct="0">
        <a:spcBef>
          <a:spcPct val="0"/>
        </a:spcBef>
        <a:spcAft>
          <a:spcPct val="0"/>
        </a:spcAft>
        <a:defRPr sz="3420" b="1">
          <a:solidFill>
            <a:schemeClr val="accent2"/>
          </a:solidFill>
          <a:latin typeface="+mj-lt"/>
          <a:ea typeface="+mj-ea"/>
          <a:cs typeface="+mj-cs"/>
        </a:defRPr>
      </a:lvl1pPr>
      <a:lvl2pPr algn="l" defTabSz="882622" rtl="0" eaLnBrk="0" fontAlgn="base" hangingPunct="0">
        <a:spcBef>
          <a:spcPct val="0"/>
        </a:spcBef>
        <a:spcAft>
          <a:spcPct val="0"/>
        </a:spcAft>
        <a:defRPr sz="3420" b="1">
          <a:solidFill>
            <a:srgbClr val="3B812F"/>
          </a:solidFill>
          <a:latin typeface="Garamond" pitchFamily="18" charset="0"/>
          <a:cs typeface="Arial" charset="0"/>
        </a:defRPr>
      </a:lvl2pPr>
      <a:lvl3pPr algn="l" defTabSz="882622" rtl="0" eaLnBrk="0" fontAlgn="base" hangingPunct="0">
        <a:spcBef>
          <a:spcPct val="0"/>
        </a:spcBef>
        <a:spcAft>
          <a:spcPct val="0"/>
        </a:spcAft>
        <a:defRPr sz="3420" b="1">
          <a:solidFill>
            <a:srgbClr val="3B812F"/>
          </a:solidFill>
          <a:latin typeface="Garamond" pitchFamily="18" charset="0"/>
          <a:cs typeface="Arial" charset="0"/>
        </a:defRPr>
      </a:lvl3pPr>
      <a:lvl4pPr algn="l" defTabSz="882622" rtl="0" eaLnBrk="0" fontAlgn="base" hangingPunct="0">
        <a:spcBef>
          <a:spcPct val="0"/>
        </a:spcBef>
        <a:spcAft>
          <a:spcPct val="0"/>
        </a:spcAft>
        <a:defRPr sz="3420" b="1">
          <a:solidFill>
            <a:srgbClr val="3B812F"/>
          </a:solidFill>
          <a:latin typeface="Garamond" pitchFamily="18" charset="0"/>
          <a:cs typeface="Arial" charset="0"/>
        </a:defRPr>
      </a:lvl4pPr>
      <a:lvl5pPr algn="l" defTabSz="882622" rtl="0" eaLnBrk="0" fontAlgn="base" hangingPunct="0">
        <a:spcBef>
          <a:spcPct val="0"/>
        </a:spcBef>
        <a:spcAft>
          <a:spcPct val="0"/>
        </a:spcAft>
        <a:defRPr sz="3420" b="1">
          <a:solidFill>
            <a:srgbClr val="3B812F"/>
          </a:solidFill>
          <a:latin typeface="Garamond" pitchFamily="18" charset="0"/>
          <a:cs typeface="Arial" charset="0"/>
        </a:defRPr>
      </a:lvl5pPr>
      <a:lvl6pPr marL="386876" algn="l" defTabSz="882622" rtl="0" fontAlgn="base">
        <a:spcBef>
          <a:spcPct val="0"/>
        </a:spcBef>
        <a:spcAft>
          <a:spcPct val="0"/>
        </a:spcAft>
        <a:defRPr sz="3420" b="1">
          <a:solidFill>
            <a:srgbClr val="3B812F"/>
          </a:solidFill>
          <a:latin typeface="Garamond" pitchFamily="18" charset="0"/>
          <a:cs typeface="Arial" charset="0"/>
        </a:defRPr>
      </a:lvl6pPr>
      <a:lvl7pPr marL="773794" algn="l" defTabSz="882622" rtl="0" fontAlgn="base">
        <a:spcBef>
          <a:spcPct val="0"/>
        </a:spcBef>
        <a:spcAft>
          <a:spcPct val="0"/>
        </a:spcAft>
        <a:defRPr sz="3420" b="1">
          <a:solidFill>
            <a:srgbClr val="3B812F"/>
          </a:solidFill>
          <a:latin typeface="Garamond" pitchFamily="18" charset="0"/>
          <a:cs typeface="Arial" charset="0"/>
        </a:defRPr>
      </a:lvl7pPr>
      <a:lvl8pPr marL="1160706" algn="l" defTabSz="882622" rtl="0" fontAlgn="base">
        <a:spcBef>
          <a:spcPct val="0"/>
        </a:spcBef>
        <a:spcAft>
          <a:spcPct val="0"/>
        </a:spcAft>
        <a:defRPr sz="3420" b="1">
          <a:solidFill>
            <a:srgbClr val="3B812F"/>
          </a:solidFill>
          <a:latin typeface="Garamond" pitchFamily="18" charset="0"/>
          <a:cs typeface="Arial" charset="0"/>
        </a:defRPr>
      </a:lvl8pPr>
      <a:lvl9pPr marL="1547610" algn="l" defTabSz="882622" rtl="0" fontAlgn="base">
        <a:spcBef>
          <a:spcPct val="0"/>
        </a:spcBef>
        <a:spcAft>
          <a:spcPct val="0"/>
        </a:spcAft>
        <a:defRPr sz="3420" b="1">
          <a:solidFill>
            <a:srgbClr val="3B812F"/>
          </a:solidFill>
          <a:latin typeface="Garamond" pitchFamily="18" charset="0"/>
          <a:cs typeface="Arial" charset="0"/>
        </a:defRPr>
      </a:lvl9pPr>
    </p:titleStyle>
    <p:bodyStyle>
      <a:lvl1pPr marL="330475" indent="-330475" algn="l" defTabSz="882622" rtl="0" eaLnBrk="0" fontAlgn="base" hangingPunct="0">
        <a:spcBef>
          <a:spcPct val="20000"/>
        </a:spcBef>
        <a:spcAft>
          <a:spcPct val="0"/>
        </a:spcAft>
        <a:buClr>
          <a:schemeClr val="accent2"/>
        </a:buClr>
        <a:buSzPct val="60000"/>
        <a:buFont typeface="Wingdings" pitchFamily="2" charset="2"/>
        <a:buChar char="q"/>
        <a:defRPr sz="2223">
          <a:solidFill>
            <a:schemeClr val="tx1">
              <a:lumMod val="65000"/>
              <a:lumOff val="35000"/>
            </a:schemeClr>
          </a:solidFill>
          <a:latin typeface="+mn-lt"/>
          <a:ea typeface="+mn-ea"/>
          <a:cs typeface="+mn-cs"/>
        </a:defRPr>
      </a:lvl1pPr>
      <a:lvl2pPr marL="717381" indent="-275403" algn="l" defTabSz="882622" rtl="0" eaLnBrk="0" fontAlgn="base" hangingPunct="0">
        <a:spcBef>
          <a:spcPct val="20000"/>
        </a:spcBef>
        <a:spcAft>
          <a:spcPct val="0"/>
        </a:spcAft>
        <a:buClr>
          <a:schemeClr val="accent2"/>
        </a:buClr>
        <a:buSzPct val="60000"/>
        <a:buFont typeface="Wingdings" pitchFamily="2" charset="2"/>
        <a:buChar char="q"/>
        <a:defRPr sz="2052">
          <a:solidFill>
            <a:schemeClr val="tx1">
              <a:lumMod val="65000"/>
              <a:lumOff val="35000"/>
            </a:schemeClr>
          </a:solidFill>
          <a:latin typeface="+mn-lt"/>
          <a:cs typeface="+mn-cs"/>
        </a:defRPr>
      </a:lvl2pPr>
      <a:lvl3pPr marL="1102948" indent="-220318" algn="l" defTabSz="882622" rtl="0" eaLnBrk="0" fontAlgn="base" hangingPunct="0">
        <a:spcBef>
          <a:spcPct val="20000"/>
        </a:spcBef>
        <a:spcAft>
          <a:spcPct val="0"/>
        </a:spcAft>
        <a:buClr>
          <a:schemeClr val="accent2"/>
        </a:buClr>
        <a:buSzPct val="65000"/>
        <a:buFont typeface="Wingdings" pitchFamily="2" charset="2"/>
        <a:buChar char="q"/>
        <a:defRPr sz="1881">
          <a:solidFill>
            <a:schemeClr val="tx1">
              <a:lumMod val="65000"/>
              <a:lumOff val="35000"/>
            </a:schemeClr>
          </a:solidFill>
          <a:latin typeface="+mn-lt"/>
          <a:cs typeface="+mn-cs"/>
        </a:defRPr>
      </a:lvl3pPr>
      <a:lvl4pPr marL="1544925" indent="-220318" algn="l" defTabSz="882622" rtl="0" eaLnBrk="0" fontAlgn="base" hangingPunct="0">
        <a:spcBef>
          <a:spcPct val="20000"/>
        </a:spcBef>
        <a:spcAft>
          <a:spcPct val="0"/>
        </a:spcAft>
        <a:buClr>
          <a:schemeClr val="accent2"/>
        </a:buClr>
        <a:buSzPct val="70000"/>
        <a:buFont typeface="Wingdings" pitchFamily="2" charset="2"/>
        <a:buChar char="q"/>
        <a:defRPr sz="1796">
          <a:solidFill>
            <a:schemeClr val="tx1">
              <a:lumMod val="65000"/>
              <a:lumOff val="35000"/>
            </a:schemeClr>
          </a:solidFill>
          <a:latin typeface="+mn-lt"/>
          <a:cs typeface="+mn-cs"/>
        </a:defRPr>
      </a:lvl4pPr>
      <a:lvl5pPr marL="1985562" indent="-220318" algn="l" defTabSz="882622" rtl="0" eaLnBrk="0" fontAlgn="base" hangingPunct="0">
        <a:spcBef>
          <a:spcPct val="20000"/>
        </a:spcBef>
        <a:spcAft>
          <a:spcPct val="0"/>
        </a:spcAft>
        <a:buClr>
          <a:schemeClr val="accent2"/>
        </a:buClr>
        <a:buSzPct val="75000"/>
        <a:buFont typeface="Wingdings" pitchFamily="2" charset="2"/>
        <a:buChar char="q"/>
        <a:defRPr sz="1796">
          <a:solidFill>
            <a:schemeClr val="tx1">
              <a:lumMod val="65000"/>
              <a:lumOff val="35000"/>
            </a:schemeClr>
          </a:solidFill>
          <a:latin typeface="+mn-lt"/>
          <a:cs typeface="+mn-cs"/>
        </a:defRPr>
      </a:lvl5pPr>
      <a:lvl6pPr marL="2372463" indent="-220318" algn="l" defTabSz="882622" rtl="0" fontAlgn="base">
        <a:spcBef>
          <a:spcPct val="20000"/>
        </a:spcBef>
        <a:spcAft>
          <a:spcPct val="0"/>
        </a:spcAft>
        <a:buClr>
          <a:srgbClr val="3B812F"/>
        </a:buClr>
        <a:buSzPct val="75000"/>
        <a:buFont typeface="Wingdings" pitchFamily="2" charset="2"/>
        <a:buChar char="§"/>
        <a:defRPr sz="1796">
          <a:solidFill>
            <a:schemeClr val="tx1"/>
          </a:solidFill>
          <a:latin typeface="+mn-lt"/>
          <a:cs typeface="+mn-cs"/>
        </a:defRPr>
      </a:lvl6pPr>
      <a:lvl7pPr marL="2759363" indent="-220318" algn="l" defTabSz="882622" rtl="0" fontAlgn="base">
        <a:spcBef>
          <a:spcPct val="20000"/>
        </a:spcBef>
        <a:spcAft>
          <a:spcPct val="0"/>
        </a:spcAft>
        <a:buClr>
          <a:srgbClr val="3B812F"/>
        </a:buClr>
        <a:buSzPct val="75000"/>
        <a:buFont typeface="Wingdings" pitchFamily="2" charset="2"/>
        <a:buChar char="§"/>
        <a:defRPr sz="1796">
          <a:solidFill>
            <a:schemeClr val="tx1"/>
          </a:solidFill>
          <a:latin typeface="+mn-lt"/>
          <a:cs typeface="+mn-cs"/>
        </a:defRPr>
      </a:lvl7pPr>
      <a:lvl8pPr marL="3146265" indent="-220318" algn="l" defTabSz="882622" rtl="0" fontAlgn="base">
        <a:spcBef>
          <a:spcPct val="20000"/>
        </a:spcBef>
        <a:spcAft>
          <a:spcPct val="0"/>
        </a:spcAft>
        <a:buClr>
          <a:srgbClr val="3B812F"/>
        </a:buClr>
        <a:buSzPct val="75000"/>
        <a:buFont typeface="Wingdings" pitchFamily="2" charset="2"/>
        <a:buChar char="§"/>
        <a:defRPr sz="1796">
          <a:solidFill>
            <a:schemeClr val="tx1"/>
          </a:solidFill>
          <a:latin typeface="+mn-lt"/>
          <a:cs typeface="+mn-cs"/>
        </a:defRPr>
      </a:lvl8pPr>
      <a:lvl9pPr marL="3533171" indent="-220318" algn="l" defTabSz="882622" rtl="0" fontAlgn="base">
        <a:spcBef>
          <a:spcPct val="20000"/>
        </a:spcBef>
        <a:spcAft>
          <a:spcPct val="0"/>
        </a:spcAft>
        <a:buClr>
          <a:srgbClr val="3B812F"/>
        </a:buClr>
        <a:buSzPct val="75000"/>
        <a:buFont typeface="Wingdings" pitchFamily="2" charset="2"/>
        <a:buChar char="§"/>
        <a:defRPr sz="1796">
          <a:solidFill>
            <a:schemeClr val="tx1"/>
          </a:solidFill>
          <a:latin typeface="+mn-lt"/>
          <a:cs typeface="+mn-cs"/>
        </a:defRPr>
      </a:lvl9pPr>
    </p:bodyStyle>
    <p:otherStyle>
      <a:defPPr>
        <a:defRPr lang="nl-BE"/>
      </a:defPPr>
      <a:lvl1pPr marL="0" algn="l" defTabSz="773794" rtl="0" eaLnBrk="1" latinLnBrk="0" hangingPunct="1">
        <a:defRPr sz="1539" kern="1200">
          <a:solidFill>
            <a:schemeClr val="tx1"/>
          </a:solidFill>
          <a:latin typeface="+mn-lt"/>
          <a:ea typeface="+mn-ea"/>
          <a:cs typeface="+mn-cs"/>
        </a:defRPr>
      </a:lvl1pPr>
      <a:lvl2pPr marL="386876" algn="l" defTabSz="773794" rtl="0" eaLnBrk="1" latinLnBrk="0" hangingPunct="1">
        <a:defRPr sz="1539" kern="1200">
          <a:solidFill>
            <a:schemeClr val="tx1"/>
          </a:solidFill>
          <a:latin typeface="+mn-lt"/>
          <a:ea typeface="+mn-ea"/>
          <a:cs typeface="+mn-cs"/>
        </a:defRPr>
      </a:lvl2pPr>
      <a:lvl3pPr marL="773794" algn="l" defTabSz="773794" rtl="0" eaLnBrk="1" latinLnBrk="0" hangingPunct="1">
        <a:defRPr sz="1539" kern="1200">
          <a:solidFill>
            <a:schemeClr val="tx1"/>
          </a:solidFill>
          <a:latin typeface="+mn-lt"/>
          <a:ea typeface="+mn-ea"/>
          <a:cs typeface="+mn-cs"/>
        </a:defRPr>
      </a:lvl3pPr>
      <a:lvl4pPr marL="1160706" algn="l" defTabSz="773794" rtl="0" eaLnBrk="1" latinLnBrk="0" hangingPunct="1">
        <a:defRPr sz="1539" kern="1200">
          <a:solidFill>
            <a:schemeClr val="tx1"/>
          </a:solidFill>
          <a:latin typeface="+mn-lt"/>
          <a:ea typeface="+mn-ea"/>
          <a:cs typeface="+mn-cs"/>
        </a:defRPr>
      </a:lvl4pPr>
      <a:lvl5pPr marL="1547610" algn="l" defTabSz="773794" rtl="0" eaLnBrk="1" latinLnBrk="0" hangingPunct="1">
        <a:defRPr sz="1539" kern="1200">
          <a:solidFill>
            <a:schemeClr val="tx1"/>
          </a:solidFill>
          <a:latin typeface="+mn-lt"/>
          <a:ea typeface="+mn-ea"/>
          <a:cs typeface="+mn-cs"/>
        </a:defRPr>
      </a:lvl5pPr>
      <a:lvl6pPr marL="1934515" algn="l" defTabSz="773794" rtl="0" eaLnBrk="1" latinLnBrk="0" hangingPunct="1">
        <a:defRPr sz="1539" kern="1200">
          <a:solidFill>
            <a:schemeClr val="tx1"/>
          </a:solidFill>
          <a:latin typeface="+mn-lt"/>
          <a:ea typeface="+mn-ea"/>
          <a:cs typeface="+mn-cs"/>
        </a:defRPr>
      </a:lvl6pPr>
      <a:lvl7pPr marL="2321418" algn="l" defTabSz="773794" rtl="0" eaLnBrk="1" latinLnBrk="0" hangingPunct="1">
        <a:defRPr sz="1539" kern="1200">
          <a:solidFill>
            <a:schemeClr val="tx1"/>
          </a:solidFill>
          <a:latin typeface="+mn-lt"/>
          <a:ea typeface="+mn-ea"/>
          <a:cs typeface="+mn-cs"/>
        </a:defRPr>
      </a:lvl7pPr>
      <a:lvl8pPr marL="2708321" algn="l" defTabSz="773794" rtl="0" eaLnBrk="1" latinLnBrk="0" hangingPunct="1">
        <a:defRPr sz="1539" kern="1200">
          <a:solidFill>
            <a:schemeClr val="tx1"/>
          </a:solidFill>
          <a:latin typeface="+mn-lt"/>
          <a:ea typeface="+mn-ea"/>
          <a:cs typeface="+mn-cs"/>
        </a:defRPr>
      </a:lvl8pPr>
      <a:lvl9pPr marL="3095223" algn="l" defTabSz="773794" rtl="0" eaLnBrk="1" latinLnBrk="0" hangingPunct="1">
        <a:defRPr sz="153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104306" tIns="52153" rIns="104306" bIns="52153"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104306" tIns="52153" rIns="104306" bIns="52153"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104306" tIns="52153" rIns="104306" bIns="52153" rtlCol="0" anchor="ctr"/>
          <a:lstStyle>
            <a:lvl1pPr algn="l">
              <a:defRPr sz="1197">
                <a:solidFill>
                  <a:schemeClr val="tx1">
                    <a:tint val="75000"/>
                  </a:schemeClr>
                </a:solidFill>
              </a:defRPr>
            </a:lvl1pPr>
          </a:lstStyle>
          <a:p>
            <a:pPr defTabSz="891917" fontAlgn="auto">
              <a:spcBef>
                <a:spcPts val="0"/>
              </a:spcBef>
              <a:spcAft>
                <a:spcPts val="0"/>
              </a:spcAft>
            </a:pPr>
            <a:fld id="{91BB5924-7D4F-4BF6-BC17-A8D1D886AB4A}" type="datetimeFigureOut">
              <a:rPr lang="nl-BE" smtClean="0">
                <a:solidFill>
                  <a:prstClr val="black">
                    <a:tint val="75000"/>
                  </a:prstClr>
                </a:solidFill>
                <a:latin typeface="Calibri" panose="020F0502020204030204"/>
                <a:cs typeface="Arial" charset="0"/>
              </a:rPr>
              <a:pPr defTabSz="891917" fontAlgn="auto">
                <a:spcBef>
                  <a:spcPts val="0"/>
                </a:spcBef>
                <a:spcAft>
                  <a:spcPts val="0"/>
                </a:spcAft>
              </a:pPr>
              <a:t>26/09/2019</a:t>
            </a:fld>
            <a:endParaRPr lang="nl-BE">
              <a:solidFill>
                <a:prstClr val="black">
                  <a:tint val="75000"/>
                </a:prstClr>
              </a:solidFill>
              <a:latin typeface="Calibri" panose="020F0502020204030204"/>
              <a:cs typeface="Arial" charset="0"/>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104306" tIns="52153" rIns="104306" bIns="52153" rtlCol="0" anchor="ctr"/>
          <a:lstStyle>
            <a:lvl1pPr algn="ctr">
              <a:defRPr sz="1197">
                <a:solidFill>
                  <a:schemeClr val="tx1">
                    <a:tint val="75000"/>
                  </a:schemeClr>
                </a:solidFill>
              </a:defRPr>
            </a:lvl1pPr>
          </a:lstStyle>
          <a:p>
            <a:pPr defTabSz="891917" fontAlgn="auto">
              <a:spcBef>
                <a:spcPts val="0"/>
              </a:spcBef>
              <a:spcAft>
                <a:spcPts val="0"/>
              </a:spcAft>
            </a:pPr>
            <a:endParaRPr lang="nl-BE">
              <a:solidFill>
                <a:prstClr val="black">
                  <a:tint val="75000"/>
                </a:prstClr>
              </a:solidFill>
              <a:latin typeface="Calibri" panose="020F0502020204030204"/>
              <a:cs typeface="Arial" charset="0"/>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104306" tIns="52153" rIns="104306" bIns="52153" rtlCol="0" anchor="ctr"/>
          <a:lstStyle>
            <a:lvl1pPr algn="r">
              <a:defRPr sz="1197">
                <a:solidFill>
                  <a:schemeClr val="tx1">
                    <a:tint val="75000"/>
                  </a:schemeClr>
                </a:solidFill>
              </a:defRPr>
            </a:lvl1pPr>
          </a:lstStyle>
          <a:p>
            <a:pPr defTabSz="891917" fontAlgn="auto">
              <a:spcBef>
                <a:spcPts val="0"/>
              </a:spcBef>
              <a:spcAft>
                <a:spcPts val="0"/>
              </a:spcAft>
            </a:pPr>
            <a:fld id="{3AFF86F4-8E7D-463A-AB12-A8684B6AA4CF}" type="slidenum">
              <a:rPr lang="nl-BE" smtClean="0">
                <a:solidFill>
                  <a:prstClr val="black">
                    <a:tint val="75000"/>
                  </a:prstClr>
                </a:solidFill>
                <a:latin typeface="Calibri" panose="020F0502020204030204"/>
                <a:cs typeface="Arial" charset="0"/>
              </a:rPr>
              <a:pPr defTabSz="891917" fontAlgn="auto">
                <a:spcBef>
                  <a:spcPts val="0"/>
                </a:spcBef>
                <a:spcAft>
                  <a:spcPts val="0"/>
                </a:spcAft>
              </a:pPr>
              <a:t>‹N°›</a:t>
            </a:fld>
            <a:endParaRPr lang="nl-BE">
              <a:solidFill>
                <a:prstClr val="black">
                  <a:tint val="75000"/>
                </a:prstClr>
              </a:solidFill>
              <a:latin typeface="Calibri" panose="020F0502020204030204"/>
              <a:cs typeface="Arial" charset="0"/>
            </a:endParaRPr>
          </a:p>
        </p:txBody>
      </p:sp>
    </p:spTree>
    <p:extLst>
      <p:ext uri="{BB962C8B-B14F-4D97-AF65-F5344CB8AC3E}">
        <p14:creationId xmlns:p14="http://schemas.microsoft.com/office/powerpoint/2010/main" val="331129664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891917" rtl="0" eaLnBrk="1" latinLnBrk="0" hangingPunct="1">
        <a:lnSpc>
          <a:spcPct val="90000"/>
        </a:lnSpc>
        <a:spcBef>
          <a:spcPct val="0"/>
        </a:spcBef>
        <a:buNone/>
        <a:defRPr sz="4276" kern="1200">
          <a:solidFill>
            <a:schemeClr val="tx1"/>
          </a:solidFill>
          <a:latin typeface="+mj-lt"/>
          <a:ea typeface="+mj-ea"/>
          <a:cs typeface="+mj-cs"/>
        </a:defRPr>
      </a:lvl1pPr>
    </p:titleStyle>
    <p:bodyStyle>
      <a:lvl1pPr marL="222979" indent="-222979" algn="l" defTabSz="891917" rtl="0" eaLnBrk="1" latinLnBrk="0" hangingPunct="1">
        <a:lnSpc>
          <a:spcPct val="90000"/>
        </a:lnSpc>
        <a:spcBef>
          <a:spcPts val="976"/>
        </a:spcBef>
        <a:buFont typeface="Arial" panose="020B0604020202020204" pitchFamily="34" charset="0"/>
        <a:buChar char="•"/>
        <a:defRPr sz="2736" kern="1200">
          <a:solidFill>
            <a:schemeClr val="tx1"/>
          </a:solidFill>
          <a:latin typeface="+mn-lt"/>
          <a:ea typeface="+mn-ea"/>
          <a:cs typeface="+mn-cs"/>
        </a:defRPr>
      </a:lvl1pPr>
      <a:lvl2pPr marL="668938" indent="-222979" algn="l" defTabSz="891917" rtl="0" eaLnBrk="1" latinLnBrk="0" hangingPunct="1">
        <a:lnSpc>
          <a:spcPct val="90000"/>
        </a:lnSpc>
        <a:spcBef>
          <a:spcPts val="487"/>
        </a:spcBef>
        <a:buFont typeface="Arial" panose="020B0604020202020204" pitchFamily="34" charset="0"/>
        <a:buChar char="•"/>
        <a:defRPr sz="2309" kern="1200">
          <a:solidFill>
            <a:schemeClr val="tx1"/>
          </a:solidFill>
          <a:latin typeface="+mn-lt"/>
          <a:ea typeface="+mn-ea"/>
          <a:cs typeface="+mn-cs"/>
        </a:defRPr>
      </a:lvl2pPr>
      <a:lvl3pPr marL="1114896" indent="-222979" algn="l" defTabSz="891917" rtl="0" eaLnBrk="1" latinLnBrk="0" hangingPunct="1">
        <a:lnSpc>
          <a:spcPct val="90000"/>
        </a:lnSpc>
        <a:spcBef>
          <a:spcPts val="487"/>
        </a:spcBef>
        <a:buFont typeface="Arial" panose="020B0604020202020204" pitchFamily="34" charset="0"/>
        <a:buChar char="•"/>
        <a:defRPr sz="1967" kern="1200">
          <a:solidFill>
            <a:schemeClr val="tx1"/>
          </a:solidFill>
          <a:latin typeface="+mn-lt"/>
          <a:ea typeface="+mn-ea"/>
          <a:cs typeface="+mn-cs"/>
        </a:defRPr>
      </a:lvl3pPr>
      <a:lvl4pPr marL="1560855" indent="-222979" algn="l" defTabSz="891917" rtl="0" eaLnBrk="1" latinLnBrk="0" hangingPunct="1">
        <a:lnSpc>
          <a:spcPct val="90000"/>
        </a:lnSpc>
        <a:spcBef>
          <a:spcPts val="487"/>
        </a:spcBef>
        <a:buFont typeface="Arial" panose="020B0604020202020204" pitchFamily="34" charset="0"/>
        <a:buChar char="•"/>
        <a:defRPr sz="1796" kern="1200">
          <a:solidFill>
            <a:schemeClr val="tx1"/>
          </a:solidFill>
          <a:latin typeface="+mn-lt"/>
          <a:ea typeface="+mn-ea"/>
          <a:cs typeface="+mn-cs"/>
        </a:defRPr>
      </a:lvl4pPr>
      <a:lvl5pPr marL="2006814" indent="-222979" algn="l" defTabSz="891917" rtl="0" eaLnBrk="1" latinLnBrk="0" hangingPunct="1">
        <a:lnSpc>
          <a:spcPct val="90000"/>
        </a:lnSpc>
        <a:spcBef>
          <a:spcPts val="487"/>
        </a:spcBef>
        <a:buFont typeface="Arial" panose="020B0604020202020204" pitchFamily="34" charset="0"/>
        <a:buChar char="•"/>
        <a:defRPr sz="1796" kern="1200">
          <a:solidFill>
            <a:schemeClr val="tx1"/>
          </a:solidFill>
          <a:latin typeface="+mn-lt"/>
          <a:ea typeface="+mn-ea"/>
          <a:cs typeface="+mn-cs"/>
        </a:defRPr>
      </a:lvl5pPr>
      <a:lvl6pPr marL="2452772" indent="-222979" algn="l" defTabSz="891917" rtl="0" eaLnBrk="1" latinLnBrk="0" hangingPunct="1">
        <a:lnSpc>
          <a:spcPct val="90000"/>
        </a:lnSpc>
        <a:spcBef>
          <a:spcPts val="487"/>
        </a:spcBef>
        <a:buFont typeface="Arial" panose="020B0604020202020204" pitchFamily="34" charset="0"/>
        <a:buChar char="•"/>
        <a:defRPr sz="1796" kern="1200">
          <a:solidFill>
            <a:schemeClr val="tx1"/>
          </a:solidFill>
          <a:latin typeface="+mn-lt"/>
          <a:ea typeface="+mn-ea"/>
          <a:cs typeface="+mn-cs"/>
        </a:defRPr>
      </a:lvl6pPr>
      <a:lvl7pPr marL="2898731" indent="-222979" algn="l" defTabSz="891917" rtl="0" eaLnBrk="1" latinLnBrk="0" hangingPunct="1">
        <a:lnSpc>
          <a:spcPct val="90000"/>
        </a:lnSpc>
        <a:spcBef>
          <a:spcPts val="487"/>
        </a:spcBef>
        <a:buFont typeface="Arial" panose="020B0604020202020204" pitchFamily="34" charset="0"/>
        <a:buChar char="•"/>
        <a:defRPr sz="1796" kern="1200">
          <a:solidFill>
            <a:schemeClr val="tx1"/>
          </a:solidFill>
          <a:latin typeface="+mn-lt"/>
          <a:ea typeface="+mn-ea"/>
          <a:cs typeface="+mn-cs"/>
        </a:defRPr>
      </a:lvl7pPr>
      <a:lvl8pPr marL="3344689" indent="-222979" algn="l" defTabSz="891917" rtl="0" eaLnBrk="1" latinLnBrk="0" hangingPunct="1">
        <a:lnSpc>
          <a:spcPct val="90000"/>
        </a:lnSpc>
        <a:spcBef>
          <a:spcPts val="487"/>
        </a:spcBef>
        <a:buFont typeface="Arial" panose="020B0604020202020204" pitchFamily="34" charset="0"/>
        <a:buChar char="•"/>
        <a:defRPr sz="1796" kern="1200">
          <a:solidFill>
            <a:schemeClr val="tx1"/>
          </a:solidFill>
          <a:latin typeface="+mn-lt"/>
          <a:ea typeface="+mn-ea"/>
          <a:cs typeface="+mn-cs"/>
        </a:defRPr>
      </a:lvl8pPr>
      <a:lvl9pPr marL="3790648" indent="-222979" algn="l" defTabSz="891917" rtl="0" eaLnBrk="1" latinLnBrk="0" hangingPunct="1">
        <a:lnSpc>
          <a:spcPct val="90000"/>
        </a:lnSpc>
        <a:spcBef>
          <a:spcPts val="487"/>
        </a:spcBef>
        <a:buFont typeface="Arial" panose="020B0604020202020204" pitchFamily="34" charset="0"/>
        <a:buChar char="•"/>
        <a:defRPr sz="1796" kern="1200">
          <a:solidFill>
            <a:schemeClr val="tx1"/>
          </a:solidFill>
          <a:latin typeface="+mn-lt"/>
          <a:ea typeface="+mn-ea"/>
          <a:cs typeface="+mn-cs"/>
        </a:defRPr>
      </a:lvl9pPr>
    </p:bodyStyle>
    <p:otherStyle>
      <a:defPPr>
        <a:defRPr lang="en-US"/>
      </a:defPPr>
      <a:lvl1pPr marL="0" algn="l" defTabSz="891917" rtl="0" eaLnBrk="1" latinLnBrk="0" hangingPunct="1">
        <a:defRPr sz="1796" kern="1200">
          <a:solidFill>
            <a:schemeClr val="tx1"/>
          </a:solidFill>
          <a:latin typeface="+mn-lt"/>
          <a:ea typeface="+mn-ea"/>
          <a:cs typeface="+mn-cs"/>
        </a:defRPr>
      </a:lvl1pPr>
      <a:lvl2pPr marL="445959" algn="l" defTabSz="891917" rtl="0" eaLnBrk="1" latinLnBrk="0" hangingPunct="1">
        <a:defRPr sz="1796" kern="1200">
          <a:solidFill>
            <a:schemeClr val="tx1"/>
          </a:solidFill>
          <a:latin typeface="+mn-lt"/>
          <a:ea typeface="+mn-ea"/>
          <a:cs typeface="+mn-cs"/>
        </a:defRPr>
      </a:lvl2pPr>
      <a:lvl3pPr marL="891917" algn="l" defTabSz="891917" rtl="0" eaLnBrk="1" latinLnBrk="0" hangingPunct="1">
        <a:defRPr sz="1796" kern="1200">
          <a:solidFill>
            <a:schemeClr val="tx1"/>
          </a:solidFill>
          <a:latin typeface="+mn-lt"/>
          <a:ea typeface="+mn-ea"/>
          <a:cs typeface="+mn-cs"/>
        </a:defRPr>
      </a:lvl3pPr>
      <a:lvl4pPr marL="1337876" algn="l" defTabSz="891917" rtl="0" eaLnBrk="1" latinLnBrk="0" hangingPunct="1">
        <a:defRPr sz="1796" kern="1200">
          <a:solidFill>
            <a:schemeClr val="tx1"/>
          </a:solidFill>
          <a:latin typeface="+mn-lt"/>
          <a:ea typeface="+mn-ea"/>
          <a:cs typeface="+mn-cs"/>
        </a:defRPr>
      </a:lvl4pPr>
      <a:lvl5pPr marL="1783834" algn="l" defTabSz="891917" rtl="0" eaLnBrk="1" latinLnBrk="0" hangingPunct="1">
        <a:defRPr sz="1796" kern="1200">
          <a:solidFill>
            <a:schemeClr val="tx1"/>
          </a:solidFill>
          <a:latin typeface="+mn-lt"/>
          <a:ea typeface="+mn-ea"/>
          <a:cs typeface="+mn-cs"/>
        </a:defRPr>
      </a:lvl5pPr>
      <a:lvl6pPr marL="2229793" algn="l" defTabSz="891917" rtl="0" eaLnBrk="1" latinLnBrk="0" hangingPunct="1">
        <a:defRPr sz="1796" kern="1200">
          <a:solidFill>
            <a:schemeClr val="tx1"/>
          </a:solidFill>
          <a:latin typeface="+mn-lt"/>
          <a:ea typeface="+mn-ea"/>
          <a:cs typeface="+mn-cs"/>
        </a:defRPr>
      </a:lvl6pPr>
      <a:lvl7pPr marL="2675752" algn="l" defTabSz="891917" rtl="0" eaLnBrk="1" latinLnBrk="0" hangingPunct="1">
        <a:defRPr sz="1796" kern="1200">
          <a:solidFill>
            <a:schemeClr val="tx1"/>
          </a:solidFill>
          <a:latin typeface="+mn-lt"/>
          <a:ea typeface="+mn-ea"/>
          <a:cs typeface="+mn-cs"/>
        </a:defRPr>
      </a:lvl7pPr>
      <a:lvl8pPr marL="3121710" algn="l" defTabSz="891917" rtl="0" eaLnBrk="1" latinLnBrk="0" hangingPunct="1">
        <a:defRPr sz="1796" kern="1200">
          <a:solidFill>
            <a:schemeClr val="tx1"/>
          </a:solidFill>
          <a:latin typeface="+mn-lt"/>
          <a:ea typeface="+mn-ea"/>
          <a:cs typeface="+mn-cs"/>
        </a:defRPr>
      </a:lvl8pPr>
      <a:lvl9pPr marL="3567669" algn="l" defTabSz="891917" rtl="0" eaLnBrk="1" latinLnBrk="0" hangingPunct="1">
        <a:defRPr sz="17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84.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BE" dirty="0"/>
          </a:p>
        </p:txBody>
      </p:sp>
      <p:sp>
        <p:nvSpPr>
          <p:cNvPr id="3" name="Ondertitel 2"/>
          <p:cNvSpPr>
            <a:spLocks noGrp="1"/>
          </p:cNvSpPr>
          <p:nvPr>
            <p:ph type="subTitle" idx="1"/>
          </p:nvPr>
        </p:nvSpPr>
        <p:spPr/>
        <p:txBody>
          <a:bodyPr/>
          <a:lstStyle/>
          <a:p>
            <a:endParaRPr lang="nl-BE"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 y="196157"/>
            <a:ext cx="9141768" cy="6465688"/>
          </a:xfrm>
          <a:prstGeom prst="rect">
            <a:avLst/>
          </a:prstGeom>
        </p:spPr>
      </p:pic>
      <p:sp>
        <p:nvSpPr>
          <p:cNvPr id="6" name="Tekstvak 5"/>
          <p:cNvSpPr txBox="1"/>
          <p:nvPr/>
        </p:nvSpPr>
        <p:spPr>
          <a:xfrm>
            <a:off x="475776" y="1511613"/>
            <a:ext cx="8491243" cy="3182177"/>
          </a:xfrm>
          <a:prstGeom prst="rect">
            <a:avLst/>
          </a:prstGeom>
          <a:noFill/>
        </p:spPr>
        <p:txBody>
          <a:bodyPr wrap="square" lIns="89177" tIns="44589" rIns="89177" bIns="44589" rtlCol="0">
            <a:spAutoFit/>
          </a:bodyPr>
          <a:lstStyle/>
          <a:p>
            <a:pPr defTabSz="891760" fontAlgn="auto">
              <a:spcBef>
                <a:spcPts val="0"/>
              </a:spcBef>
              <a:spcAft>
                <a:spcPts val="0"/>
              </a:spcAft>
            </a:pPr>
            <a:r>
              <a:rPr lang="nl-BE" sz="3933" b="1" dirty="0">
                <a:solidFill>
                  <a:srgbClr val="FFFFFF"/>
                </a:solidFill>
                <a:latin typeface="Calibri Light" panose="020F0302020204030204" pitchFamily="34" charset="0"/>
                <a:cs typeface="Calibri Light" panose="020F0302020204030204" pitchFamily="34" charset="0"/>
              </a:rPr>
              <a:t>Tracimat</a:t>
            </a:r>
            <a:r>
              <a:rPr lang="nl-BE" sz="3506" b="1" dirty="0">
                <a:solidFill>
                  <a:srgbClr val="FFFFFF"/>
                </a:solidFill>
                <a:latin typeface="Calibri Light" panose="020F0302020204030204" pitchFamily="34" charset="0"/>
                <a:cs typeface="Calibri Light" panose="020F0302020204030204" pitchFamily="34" charset="0"/>
              </a:rPr>
              <a:t> </a:t>
            </a:r>
          </a:p>
          <a:p>
            <a:pPr defTabSz="891760" fontAlgn="auto">
              <a:spcBef>
                <a:spcPts val="0"/>
              </a:spcBef>
              <a:spcAft>
                <a:spcPts val="0"/>
              </a:spcAft>
            </a:pPr>
            <a:endParaRPr lang="nl-BE" sz="3506" b="1" dirty="0">
              <a:solidFill>
                <a:srgbClr val="FFFFFF"/>
              </a:solidFill>
              <a:latin typeface="Calibri Light" panose="020F0302020204030204" pitchFamily="34" charset="0"/>
              <a:cs typeface="Calibri Light" panose="020F0302020204030204" pitchFamily="34" charset="0"/>
            </a:endParaRPr>
          </a:p>
          <a:p>
            <a:pPr defTabSz="891760" fontAlgn="auto">
              <a:spcBef>
                <a:spcPts val="0"/>
              </a:spcBef>
              <a:spcAft>
                <a:spcPts val="0"/>
              </a:spcAft>
            </a:pPr>
            <a:r>
              <a:rPr lang="nl-BE" sz="3506" b="1" dirty="0" err="1">
                <a:solidFill>
                  <a:srgbClr val="FFFFFF"/>
                </a:solidFill>
                <a:latin typeface="Calibri Light" panose="020F0302020204030204" pitchFamily="34" charset="0"/>
                <a:cs typeface="Calibri Light" panose="020F0302020204030204" pitchFamily="34" charset="0"/>
              </a:rPr>
              <a:t>Traçabilité</a:t>
            </a:r>
            <a:r>
              <a:rPr lang="nl-BE" sz="3506" b="1" dirty="0">
                <a:solidFill>
                  <a:srgbClr val="FFFFFF"/>
                </a:solidFill>
                <a:latin typeface="Calibri Light" panose="020F0302020204030204" pitchFamily="34" charset="0"/>
                <a:cs typeface="Calibri Light" panose="020F0302020204030204" pitchFamily="34" charset="0"/>
              </a:rPr>
              <a:t> des </a:t>
            </a:r>
            <a:r>
              <a:rPr lang="nl-BE" sz="3506" b="1" dirty="0" err="1">
                <a:solidFill>
                  <a:srgbClr val="FFFFFF"/>
                </a:solidFill>
                <a:latin typeface="Calibri Light" panose="020F0302020204030204" pitchFamily="34" charset="0"/>
                <a:cs typeface="Calibri Light" panose="020F0302020204030204" pitchFamily="34" charset="0"/>
              </a:rPr>
              <a:t>déchets</a:t>
            </a:r>
            <a:r>
              <a:rPr lang="nl-BE" sz="3506" b="1" dirty="0">
                <a:solidFill>
                  <a:srgbClr val="FFFFFF"/>
                </a:solidFill>
                <a:latin typeface="Calibri Light" panose="020F0302020204030204" pitchFamily="34" charset="0"/>
                <a:cs typeface="Calibri Light" panose="020F0302020204030204" pitchFamily="34" charset="0"/>
              </a:rPr>
              <a:t> de </a:t>
            </a:r>
            <a:r>
              <a:rPr lang="nl-BE" sz="3506" b="1" dirty="0" err="1">
                <a:solidFill>
                  <a:srgbClr val="FFFFFF"/>
                </a:solidFill>
                <a:latin typeface="Calibri Light" panose="020F0302020204030204" pitchFamily="34" charset="0"/>
                <a:cs typeface="Calibri Light" panose="020F0302020204030204" pitchFamily="34" charset="0"/>
              </a:rPr>
              <a:t>démolition</a:t>
            </a:r>
            <a:endParaRPr lang="nl-BE" sz="3506" dirty="0">
              <a:solidFill>
                <a:srgbClr val="FFFFFF"/>
              </a:solidFill>
              <a:latin typeface="Calibri Light" panose="020F0302020204030204" pitchFamily="34" charset="0"/>
              <a:cs typeface="Calibri Light" panose="020F0302020204030204" pitchFamily="34" charset="0"/>
            </a:endParaRPr>
          </a:p>
          <a:p>
            <a:pPr defTabSz="891760" fontAlgn="auto">
              <a:spcBef>
                <a:spcPts val="0"/>
              </a:spcBef>
              <a:spcAft>
                <a:spcPts val="0"/>
              </a:spcAft>
            </a:pPr>
            <a:endParaRPr lang="nl-BE" sz="3506" dirty="0">
              <a:solidFill>
                <a:srgbClr val="FFFFFF"/>
              </a:solidFill>
              <a:latin typeface="Myriad Pro" panose="020B0503030403020204" pitchFamily="34" charset="0"/>
              <a:cs typeface="Arial"/>
            </a:endParaRPr>
          </a:p>
          <a:p>
            <a:pPr defTabSz="891760" fontAlgn="auto">
              <a:spcBef>
                <a:spcPts val="0"/>
              </a:spcBef>
              <a:spcAft>
                <a:spcPts val="0"/>
              </a:spcAft>
            </a:pPr>
            <a:endParaRPr lang="fr-BE" altLang="nl-BE" sz="1368" b="1" dirty="0">
              <a:solidFill>
                <a:srgbClr val="808080"/>
              </a:solidFill>
              <a:latin typeface="Arial"/>
              <a:cs typeface="Arial"/>
            </a:endParaRPr>
          </a:p>
          <a:p>
            <a:pPr defTabSz="891760" fontAlgn="auto">
              <a:spcBef>
                <a:spcPts val="0"/>
              </a:spcBef>
              <a:spcAft>
                <a:spcPts val="0"/>
              </a:spcAft>
            </a:pPr>
            <a:r>
              <a:rPr lang="fr-BE" altLang="nl-BE" sz="1368" b="1" dirty="0">
                <a:solidFill>
                  <a:srgbClr val="808080"/>
                </a:solidFill>
                <a:latin typeface="Arial"/>
                <a:cs typeface="Arial"/>
              </a:rPr>
              <a:t>11 juin 2019</a:t>
            </a:r>
          </a:p>
          <a:p>
            <a:pPr defTabSz="891760" fontAlgn="auto">
              <a:spcBef>
                <a:spcPts val="0"/>
              </a:spcBef>
              <a:spcAft>
                <a:spcPts val="0"/>
              </a:spcAft>
            </a:pPr>
            <a:endParaRPr lang="fr-BE" altLang="nl-BE" sz="1368" b="1" dirty="0">
              <a:solidFill>
                <a:srgbClr val="808080"/>
              </a:solidFill>
              <a:latin typeface="Arial"/>
              <a:cs typeface="Arial"/>
            </a:endParaRPr>
          </a:p>
          <a:p>
            <a:pPr defTabSz="891760" fontAlgn="auto">
              <a:spcBef>
                <a:spcPts val="0"/>
              </a:spcBef>
              <a:spcAft>
                <a:spcPts val="0"/>
              </a:spcAft>
            </a:pPr>
            <a:endParaRPr lang="nl-BE" sz="1539" dirty="0">
              <a:solidFill>
                <a:srgbClr val="FFFFFF"/>
              </a:solidFill>
              <a:latin typeface="Myriad Pro" panose="020B0503030403020204" pitchFamily="34" charset="0"/>
              <a:cs typeface="Arial"/>
            </a:endParaRPr>
          </a:p>
        </p:txBody>
      </p:sp>
      <p:sp>
        <p:nvSpPr>
          <p:cNvPr id="4" name="ZoneTexte 3">
            <a:extLst>
              <a:ext uri="{FF2B5EF4-FFF2-40B4-BE49-F238E27FC236}">
                <a16:creationId xmlns:a16="http://schemas.microsoft.com/office/drawing/2014/main" id="{5FBBD321-31AF-49A1-B79C-19A84C2F2CCA}"/>
              </a:ext>
            </a:extLst>
          </p:cNvPr>
          <p:cNvSpPr txBox="1"/>
          <p:nvPr/>
        </p:nvSpPr>
        <p:spPr>
          <a:xfrm>
            <a:off x="6265042" y="3717627"/>
            <a:ext cx="2877842" cy="523220"/>
          </a:xfrm>
          <a:prstGeom prst="rect">
            <a:avLst/>
          </a:prstGeom>
          <a:noFill/>
        </p:spPr>
        <p:txBody>
          <a:bodyPr wrap="square" rtlCol="0">
            <a:spAutoFit/>
          </a:bodyPr>
          <a:lstStyle/>
          <a:p>
            <a:r>
              <a:rPr lang="fr-FR" sz="1400" dirty="0"/>
              <a:t>Réunion du 26/09/2019</a:t>
            </a:r>
          </a:p>
          <a:p>
            <a:r>
              <a:rPr lang="fr-FR" sz="1400" dirty="0"/>
              <a:t>P1</a:t>
            </a:r>
            <a:endParaRPr lang="fr-BE" sz="1400" dirty="0"/>
          </a:p>
        </p:txBody>
      </p:sp>
      <p:pic>
        <p:nvPicPr>
          <p:cNvPr id="8" name="Image 7">
            <a:extLst>
              <a:ext uri="{FF2B5EF4-FFF2-40B4-BE49-F238E27FC236}">
                <a16:creationId xmlns:a16="http://schemas.microsoft.com/office/drawing/2014/main" id="{A009E3BE-7E9C-4AC5-955B-76C3688F18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229" y="3695154"/>
            <a:ext cx="2688876" cy="621010"/>
          </a:xfrm>
          <a:prstGeom prst="rect">
            <a:avLst/>
          </a:prstGeom>
        </p:spPr>
      </p:pic>
    </p:spTree>
    <p:extLst>
      <p:ext uri="{BB962C8B-B14F-4D97-AF65-F5344CB8AC3E}">
        <p14:creationId xmlns:p14="http://schemas.microsoft.com/office/powerpoint/2010/main" val="3755315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457200" y="1704818"/>
            <a:ext cx="8229600" cy="4032402"/>
          </a:xfrm>
          <a:prstGeom prst="rect">
            <a:avLst/>
          </a:prstGeom>
        </p:spPr>
        <p:txBody>
          <a:bodyPr>
            <a:normAutofit fontScale="92500" lnSpcReduction="20000"/>
          </a:bodyPr>
          <a:lstStyle/>
          <a:p>
            <a:pPr marL="0" indent="0">
              <a:buNone/>
            </a:pPr>
            <a:endParaRPr lang="nl-BE" sz="1283" b="1" dirty="0">
              <a:solidFill>
                <a:schemeClr val="bg2">
                  <a:lumMod val="50000"/>
                </a:schemeClr>
              </a:solidFill>
            </a:endParaRPr>
          </a:p>
          <a:p>
            <a:pPr marL="659531" lvl="1" indent="-334409">
              <a:lnSpc>
                <a:spcPct val="120000"/>
              </a:lnSpc>
            </a:pPr>
            <a:r>
              <a:rPr lang="fr-BE" sz="2223" u="sng" dirty="0">
                <a:solidFill>
                  <a:schemeClr val="bg2">
                    <a:lumMod val="50000"/>
                  </a:schemeClr>
                </a:solidFill>
              </a:rPr>
              <a:t>Inventaire d’amiante et de matériaux </a:t>
            </a:r>
            <a:r>
              <a:rPr lang="fr-BE" sz="2223" dirty="0">
                <a:solidFill>
                  <a:schemeClr val="bg2">
                    <a:lumMod val="50000"/>
                  </a:schemeClr>
                </a:solidFill>
              </a:rPr>
              <a:t>:</a:t>
            </a:r>
            <a:r>
              <a:rPr lang="fr-BE" sz="2138" dirty="0">
                <a:solidFill>
                  <a:schemeClr val="bg2">
                    <a:lumMod val="50000"/>
                  </a:schemeClr>
                </a:solidFill>
              </a:rPr>
              <a:t> </a:t>
            </a:r>
            <a:r>
              <a:rPr lang="fr-BE" sz="1796" dirty="0">
                <a:solidFill>
                  <a:schemeClr val="bg2">
                    <a:lumMod val="50000"/>
                  </a:schemeClr>
                </a:solidFill>
              </a:rPr>
              <a:t>liste de TOUS les déchets</a:t>
            </a:r>
          </a:p>
          <a:p>
            <a:pPr marL="1055868" lvl="2" indent="-445880">
              <a:buFontTx/>
              <a:buChar char="-"/>
            </a:pPr>
            <a:r>
              <a:rPr lang="fr-BE" sz="1881" dirty="0">
                <a:solidFill>
                  <a:schemeClr val="bg2">
                    <a:lumMod val="50000"/>
                  </a:schemeClr>
                </a:solidFill>
              </a:rPr>
              <a:t>Dangereux &amp; non-dangereux</a:t>
            </a:r>
          </a:p>
          <a:p>
            <a:pPr marL="1055868" lvl="2" indent="-445880">
              <a:buFontTx/>
              <a:buChar char="-"/>
            </a:pPr>
            <a:r>
              <a:rPr lang="fr-BE" sz="1881" dirty="0">
                <a:solidFill>
                  <a:schemeClr val="bg2">
                    <a:lumMod val="50000"/>
                  </a:schemeClr>
                </a:solidFill>
              </a:rPr>
              <a:t>Estimation quantitative</a:t>
            </a:r>
          </a:p>
          <a:p>
            <a:pPr marL="1055868" lvl="2" indent="-445880">
              <a:buFontTx/>
              <a:buChar char="-"/>
            </a:pPr>
            <a:r>
              <a:rPr lang="fr-BE" sz="1881" dirty="0">
                <a:solidFill>
                  <a:schemeClr val="bg2">
                    <a:lumMod val="50000"/>
                  </a:schemeClr>
                </a:solidFill>
              </a:rPr>
              <a:t>Lieu d’</a:t>
            </a:r>
            <a:r>
              <a:rPr lang="fr-BE" sz="1881" dirty="0" err="1">
                <a:solidFill>
                  <a:schemeClr val="bg2">
                    <a:lumMod val="50000"/>
                  </a:schemeClr>
                </a:solidFill>
              </a:rPr>
              <a:t>occurance</a:t>
            </a:r>
            <a:endParaRPr lang="fr-BE" sz="1881" dirty="0">
              <a:solidFill>
                <a:schemeClr val="bg2">
                  <a:lumMod val="50000"/>
                </a:schemeClr>
              </a:solidFill>
            </a:endParaRPr>
          </a:p>
          <a:p>
            <a:pPr marL="659531" lvl="1" indent="-334409">
              <a:lnSpc>
                <a:spcPct val="120000"/>
              </a:lnSpc>
            </a:pPr>
            <a:r>
              <a:rPr lang="fr-BE" sz="2223" u="sng" dirty="0">
                <a:solidFill>
                  <a:schemeClr val="bg2">
                    <a:lumMod val="50000"/>
                  </a:schemeClr>
                </a:solidFill>
              </a:rPr>
              <a:t>Recommandations démolition sélective</a:t>
            </a:r>
            <a:endParaRPr lang="fr-BE" sz="2138" u="sng" dirty="0">
              <a:solidFill>
                <a:schemeClr val="bg2">
                  <a:lumMod val="50000"/>
                </a:schemeClr>
              </a:solidFill>
            </a:endParaRPr>
          </a:p>
          <a:p>
            <a:pPr marL="609988" lvl="2" indent="0">
              <a:buNone/>
            </a:pPr>
            <a:endParaRPr lang="fr-BE" sz="2822" dirty="0">
              <a:solidFill>
                <a:schemeClr val="bg2">
                  <a:lumMod val="50000"/>
                </a:schemeClr>
              </a:solidFill>
            </a:endParaRPr>
          </a:p>
          <a:p>
            <a:pPr marL="944398" lvl="2" indent="-334409">
              <a:buFont typeface="Wingdings" panose="05000000000000000000" pitchFamily="2" charset="2"/>
              <a:buChar char="ð"/>
            </a:pPr>
            <a:r>
              <a:rPr lang="fr-BE" sz="2138" dirty="0">
                <a:solidFill>
                  <a:schemeClr val="bg2">
                    <a:lumMod val="50000"/>
                  </a:schemeClr>
                </a:solidFill>
                <a:sym typeface="Wingdings" panose="05000000000000000000" pitchFamily="2" charset="2"/>
              </a:rPr>
              <a:t>Comment faire? - lignes directrices dans la procédure</a:t>
            </a:r>
            <a:endParaRPr lang="fr-BE" sz="2138" i="1" dirty="0">
              <a:solidFill>
                <a:schemeClr val="bg2">
                  <a:lumMod val="50000"/>
                </a:schemeClr>
              </a:solidFill>
              <a:sym typeface="Wingdings" panose="05000000000000000000" pitchFamily="2" charset="2"/>
            </a:endParaRPr>
          </a:p>
          <a:p>
            <a:pPr marL="609988" lvl="2" indent="0">
              <a:buNone/>
            </a:pPr>
            <a:endParaRPr lang="fr-BE" sz="599" dirty="0">
              <a:solidFill>
                <a:schemeClr val="bg2">
                  <a:lumMod val="50000"/>
                </a:schemeClr>
              </a:solidFill>
              <a:sym typeface="Wingdings" panose="05000000000000000000" pitchFamily="2" charset="2"/>
            </a:endParaRPr>
          </a:p>
          <a:p>
            <a:pPr marL="1390278" lvl="3" indent="-334409"/>
            <a:r>
              <a:rPr lang="fr-BE" sz="1881" dirty="0">
                <a:solidFill>
                  <a:schemeClr val="bg2">
                    <a:lumMod val="50000"/>
                  </a:schemeClr>
                </a:solidFill>
                <a:sym typeface="Wingdings" panose="05000000000000000000" pitchFamily="2" charset="2"/>
              </a:rPr>
              <a:t>Étude historique</a:t>
            </a:r>
          </a:p>
          <a:p>
            <a:pPr marL="1390278" lvl="3" indent="-334409"/>
            <a:r>
              <a:rPr lang="fr-BE" sz="1881" dirty="0">
                <a:solidFill>
                  <a:schemeClr val="bg2">
                    <a:lumMod val="50000"/>
                  </a:schemeClr>
                </a:solidFill>
                <a:sym typeface="Wingdings" panose="05000000000000000000" pitchFamily="2" charset="2"/>
              </a:rPr>
              <a:t>Recherche sur le terrain</a:t>
            </a:r>
          </a:p>
          <a:p>
            <a:pPr marL="1836158" lvl="4" indent="-334409"/>
            <a:r>
              <a:rPr lang="fr-BE" sz="1881" dirty="0">
                <a:solidFill>
                  <a:schemeClr val="bg2">
                    <a:lumMod val="50000"/>
                  </a:schemeClr>
                </a:solidFill>
                <a:sym typeface="Wingdings" panose="05000000000000000000" pitchFamily="2" charset="2"/>
              </a:rPr>
              <a:t>Inspection visuelle du bâtiment</a:t>
            </a:r>
          </a:p>
          <a:p>
            <a:pPr marL="1836158" lvl="4" indent="-334409"/>
            <a:r>
              <a:rPr lang="fr-BE" sz="1881" dirty="0">
                <a:solidFill>
                  <a:schemeClr val="bg2">
                    <a:lumMod val="50000"/>
                  </a:schemeClr>
                </a:solidFill>
                <a:sym typeface="Wingdings" panose="05000000000000000000" pitchFamily="2" charset="2"/>
              </a:rPr>
              <a:t>Mesures: général + en détail</a:t>
            </a:r>
          </a:p>
          <a:p>
            <a:pPr marL="1836158" lvl="4" indent="-334409"/>
            <a:r>
              <a:rPr lang="fr-BE" sz="1881" dirty="0">
                <a:solidFill>
                  <a:schemeClr val="bg2">
                    <a:lumMod val="50000"/>
                  </a:schemeClr>
                </a:solidFill>
                <a:sym typeface="Wingdings" panose="05000000000000000000" pitchFamily="2" charset="2"/>
              </a:rPr>
              <a:t>Echantillonnage</a:t>
            </a:r>
          </a:p>
          <a:p>
            <a:pPr marL="1055868" lvl="3" indent="0">
              <a:buNone/>
            </a:pPr>
            <a:endParaRPr lang="nl-BE" dirty="0">
              <a:solidFill>
                <a:schemeClr val="bg2">
                  <a:lumMod val="50000"/>
                </a:schemeClr>
              </a:solidFill>
              <a:sym typeface="Wingdings" panose="05000000000000000000" pitchFamily="2" charset="2"/>
            </a:endParaRPr>
          </a:p>
          <a:p>
            <a:pPr marL="609988" lvl="2" indent="0">
              <a:buNone/>
            </a:pPr>
            <a:endParaRPr lang="nl-BE" dirty="0"/>
          </a:p>
          <a:p>
            <a:pPr marL="609988" lvl="2" indent="0">
              <a:buNone/>
            </a:pPr>
            <a:endParaRPr lang="nl-BE" dirty="0"/>
          </a:p>
          <a:p>
            <a:pPr marL="436591" lvl="1" indent="0">
              <a:buNone/>
            </a:pPr>
            <a:endParaRPr lang="nl-BE" dirty="0"/>
          </a:p>
        </p:txBody>
      </p:sp>
      <p:sp>
        <p:nvSpPr>
          <p:cNvPr id="4" name="Titel 1"/>
          <p:cNvSpPr txBox="1">
            <a:spLocks/>
          </p:cNvSpPr>
          <p:nvPr/>
        </p:nvSpPr>
        <p:spPr bwMode="auto">
          <a:xfrm>
            <a:off x="611560" y="432983"/>
            <a:ext cx="7769944" cy="60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lnSpc>
                <a:spcPts val="4200"/>
              </a:lnSpc>
              <a:spcBef>
                <a:spcPct val="0"/>
              </a:spcBef>
              <a:spcAft>
                <a:spcPct val="0"/>
              </a:spcAft>
              <a:defRPr lang="en-GB" sz="3500" b="1" kern="1200">
                <a:solidFill>
                  <a:schemeClr val="bg1"/>
                </a:solidFill>
                <a:latin typeface="+mj-lt"/>
                <a:ea typeface="+mj-ea"/>
                <a:cs typeface="+mj-cs"/>
              </a:defRPr>
            </a:lvl1pPr>
            <a:lvl2pPr algn="l" rtl="0" eaLnBrk="1" fontAlgn="base" hangingPunct="1">
              <a:spcBef>
                <a:spcPct val="0"/>
              </a:spcBef>
              <a:spcAft>
                <a:spcPct val="0"/>
              </a:spcAft>
              <a:defRPr sz="3500" b="1">
                <a:solidFill>
                  <a:schemeClr val="bg1"/>
                </a:solidFill>
                <a:latin typeface="Calibri" pitchFamily="34" charset="0"/>
              </a:defRPr>
            </a:lvl2pPr>
            <a:lvl3pPr algn="l" rtl="0" eaLnBrk="1" fontAlgn="base" hangingPunct="1">
              <a:spcBef>
                <a:spcPct val="0"/>
              </a:spcBef>
              <a:spcAft>
                <a:spcPct val="0"/>
              </a:spcAft>
              <a:defRPr sz="3500" b="1">
                <a:solidFill>
                  <a:schemeClr val="bg1"/>
                </a:solidFill>
                <a:latin typeface="Calibri" pitchFamily="34" charset="0"/>
              </a:defRPr>
            </a:lvl3pPr>
            <a:lvl4pPr algn="l" rtl="0" eaLnBrk="1" fontAlgn="base" hangingPunct="1">
              <a:spcBef>
                <a:spcPct val="0"/>
              </a:spcBef>
              <a:spcAft>
                <a:spcPct val="0"/>
              </a:spcAft>
              <a:defRPr sz="3500" b="1">
                <a:solidFill>
                  <a:schemeClr val="bg1"/>
                </a:solidFill>
                <a:latin typeface="Calibri" pitchFamily="34" charset="0"/>
              </a:defRPr>
            </a:lvl4pPr>
            <a:lvl5pPr algn="l" rtl="0" eaLnBrk="1" fontAlgn="base" hangingPunct="1">
              <a:spcBef>
                <a:spcPct val="0"/>
              </a:spcBef>
              <a:spcAft>
                <a:spcPct val="0"/>
              </a:spcAft>
              <a:defRPr sz="3500" b="1">
                <a:solidFill>
                  <a:schemeClr val="bg1"/>
                </a:solidFill>
                <a:latin typeface="Calibri" pitchFamily="34" charset="0"/>
              </a:defRPr>
            </a:lvl5pPr>
            <a:lvl6pPr marL="457200" algn="l" rtl="0" eaLnBrk="1" fontAlgn="base" hangingPunct="1">
              <a:spcBef>
                <a:spcPct val="0"/>
              </a:spcBef>
              <a:spcAft>
                <a:spcPct val="0"/>
              </a:spcAft>
              <a:defRPr sz="3500" b="1">
                <a:solidFill>
                  <a:schemeClr val="bg1"/>
                </a:solidFill>
                <a:latin typeface="Calibri" pitchFamily="34" charset="0"/>
              </a:defRPr>
            </a:lvl6pPr>
            <a:lvl7pPr marL="914400" algn="l" rtl="0" eaLnBrk="1" fontAlgn="base" hangingPunct="1">
              <a:spcBef>
                <a:spcPct val="0"/>
              </a:spcBef>
              <a:spcAft>
                <a:spcPct val="0"/>
              </a:spcAft>
              <a:defRPr sz="3500" b="1">
                <a:solidFill>
                  <a:schemeClr val="bg1"/>
                </a:solidFill>
                <a:latin typeface="Calibri" pitchFamily="34" charset="0"/>
              </a:defRPr>
            </a:lvl7pPr>
            <a:lvl8pPr marL="1371600" algn="l" rtl="0" eaLnBrk="1" fontAlgn="base" hangingPunct="1">
              <a:spcBef>
                <a:spcPct val="0"/>
              </a:spcBef>
              <a:spcAft>
                <a:spcPct val="0"/>
              </a:spcAft>
              <a:defRPr sz="3500" b="1">
                <a:solidFill>
                  <a:schemeClr val="bg1"/>
                </a:solidFill>
                <a:latin typeface="Calibri" pitchFamily="34" charset="0"/>
              </a:defRPr>
            </a:lvl8pPr>
            <a:lvl9pPr marL="1828800" algn="l" rtl="0" eaLnBrk="1" fontAlgn="base" hangingPunct="1">
              <a:spcBef>
                <a:spcPct val="0"/>
              </a:spcBef>
              <a:spcAft>
                <a:spcPct val="0"/>
              </a:spcAft>
              <a:defRPr sz="3500" b="1">
                <a:solidFill>
                  <a:schemeClr val="bg1"/>
                </a:solidFill>
                <a:latin typeface="Calibri" pitchFamily="34" charset="0"/>
              </a:defRPr>
            </a:lvl9pPr>
          </a:lstStyle>
          <a:p>
            <a:pPr defTabSz="891760">
              <a:lnSpc>
                <a:spcPts val="3591"/>
              </a:lnSpc>
            </a:pPr>
            <a:br>
              <a:rPr lang="nl-BE" sz="2736" dirty="0">
                <a:solidFill>
                  <a:srgbClr val="E7E6E6">
                    <a:lumMod val="75000"/>
                  </a:srgbClr>
                </a:solidFill>
                <a:latin typeface="Myriad Pro"/>
              </a:rPr>
            </a:br>
            <a:r>
              <a:rPr lang="nl-BE" sz="3000" b="0" dirty="0" err="1">
                <a:solidFill>
                  <a:schemeClr val="bg2">
                    <a:lumMod val="50000"/>
                  </a:schemeClr>
                </a:solidFill>
                <a:latin typeface="Myriad Pro" panose="020B0503030403020204"/>
              </a:rPr>
              <a:t>Inventaire</a:t>
            </a:r>
            <a:r>
              <a:rPr lang="nl-BE" sz="3000" b="0" dirty="0">
                <a:solidFill>
                  <a:schemeClr val="bg2">
                    <a:lumMod val="50000"/>
                  </a:schemeClr>
                </a:solidFill>
                <a:latin typeface="Myriad Pro" panose="020B0503030403020204"/>
              </a:rPr>
              <a:t> + plan </a:t>
            </a:r>
            <a:r>
              <a:rPr lang="nl-BE" sz="3000" b="0" dirty="0" err="1">
                <a:solidFill>
                  <a:schemeClr val="bg2">
                    <a:lumMod val="50000"/>
                  </a:schemeClr>
                </a:solidFill>
                <a:latin typeface="Myriad Pro" panose="020B0503030403020204"/>
              </a:rPr>
              <a:t>d'action</a:t>
            </a:r>
            <a:r>
              <a:rPr lang="nl-BE" sz="3000" b="0" dirty="0">
                <a:solidFill>
                  <a:schemeClr val="bg2">
                    <a:lumMod val="50000"/>
                  </a:schemeClr>
                </a:solidFill>
                <a:latin typeface="Myriad Pro" panose="020B0503030403020204"/>
              </a:rPr>
              <a:t> </a:t>
            </a:r>
          </a:p>
        </p:txBody>
      </p:sp>
      <p:sp>
        <p:nvSpPr>
          <p:cNvPr id="6" name="Afgeronde rechthoek 5"/>
          <p:cNvSpPr/>
          <p:nvPr/>
        </p:nvSpPr>
        <p:spPr>
          <a:xfrm>
            <a:off x="833120" y="3645024"/>
            <a:ext cx="6619200" cy="2092198"/>
          </a:xfrm>
          <a:prstGeom prst="roundRect">
            <a:avLst/>
          </a:prstGeom>
          <a:noFill/>
          <a:ln w="19050">
            <a:solidFill>
              <a:srgbClr val="36A9E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89177" tIns="44589" rIns="89177" bIns="44589" rtlCol="0" anchor="ctr"/>
          <a:lstStyle/>
          <a:p>
            <a:pPr algn="ctr" defTabSz="891760" fontAlgn="auto">
              <a:spcBef>
                <a:spcPts val="0"/>
              </a:spcBef>
              <a:spcAft>
                <a:spcPts val="0"/>
              </a:spcAft>
            </a:pPr>
            <a:endParaRPr lang="nl-BE" sz="1796">
              <a:solidFill>
                <a:prstClr val="white"/>
              </a:solidFill>
              <a:latin typeface="Calibri" panose="020F0502020204030204"/>
            </a:endParaRPr>
          </a:p>
        </p:txBody>
      </p:sp>
    </p:spTree>
    <p:extLst>
      <p:ext uri="{BB962C8B-B14F-4D97-AF65-F5344CB8AC3E}">
        <p14:creationId xmlns:p14="http://schemas.microsoft.com/office/powerpoint/2010/main" val="151045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kstvak 13"/>
          <p:cNvSpPr txBox="1">
            <a:spLocks noChangeArrowheads="1"/>
          </p:cNvSpPr>
          <p:nvPr/>
        </p:nvSpPr>
        <p:spPr bwMode="auto">
          <a:xfrm>
            <a:off x="218922" y="678625"/>
            <a:ext cx="1299809" cy="502603"/>
          </a:xfrm>
          <a:prstGeom prst="rect">
            <a:avLst/>
          </a:prstGeom>
          <a:solidFill>
            <a:srgbClr val="FFFFFF"/>
          </a:solidFill>
          <a:ln w="57150">
            <a:solidFill>
              <a:srgbClr val="36A9E1"/>
            </a:solidFill>
            <a:miter lim="800000"/>
            <a:headEnd/>
            <a:tailEnd/>
          </a:ln>
        </p:spPr>
        <p:txBody>
          <a:bodyPr vert="horz" wrap="square" lIns="89177" tIns="44589" rIns="89177" bIns="44589" numCol="1" anchor="t" anchorCtr="0" compatLnSpc="1">
            <a:prstTxWarp prst="textNoShape">
              <a:avLst/>
            </a:prstTxWarp>
          </a:bodyPr>
          <a:lstStyle/>
          <a:p>
            <a:pPr algn="ctr" defTabSz="891760" eaLnBrk="0" hangingPunct="0"/>
            <a:r>
              <a:rPr lang="nl-BE" altLang="nl-BE" sz="1539" b="1" i="1" dirty="0">
                <a:solidFill>
                  <a:srgbClr val="36A9E1"/>
                </a:solidFill>
                <a:latin typeface="Calibri" panose="020F0502020204030204"/>
                <a:ea typeface="Calibri" panose="020F0502020204030204" pitchFamily="34" charset="0"/>
                <a:cs typeface="Times New Roman" panose="02020603050405020304" pitchFamily="18" charset="0"/>
              </a:rPr>
              <a:t>expert</a:t>
            </a:r>
            <a:endParaRPr lang="nl-BE" altLang="nl-BE" sz="1539" b="1" dirty="0">
              <a:solidFill>
                <a:srgbClr val="36A9E1"/>
              </a:solidFill>
              <a:latin typeface="Arial" panose="020B0604020202020204" pitchFamily="34" charset="0"/>
              <a:cs typeface="Arial" charset="0"/>
            </a:endParaRPr>
          </a:p>
        </p:txBody>
      </p:sp>
      <p:sp>
        <p:nvSpPr>
          <p:cNvPr id="38" name="Tekstvak 16"/>
          <p:cNvSpPr txBox="1">
            <a:spLocks noChangeArrowheads="1"/>
          </p:cNvSpPr>
          <p:nvPr/>
        </p:nvSpPr>
        <p:spPr bwMode="auto">
          <a:xfrm>
            <a:off x="2216173" y="659676"/>
            <a:ext cx="1359570" cy="514862"/>
          </a:xfrm>
          <a:prstGeom prst="rect">
            <a:avLst/>
          </a:prstGeom>
          <a:solidFill>
            <a:srgbClr val="FFFFFF"/>
          </a:solidFill>
          <a:ln w="57150">
            <a:solidFill>
              <a:srgbClr val="70AD47"/>
            </a:solidFill>
            <a:miter lim="800000"/>
            <a:headEnd/>
            <a:tailEnd/>
          </a:ln>
        </p:spPr>
        <p:txBody>
          <a:bodyPr vert="horz" wrap="square" lIns="89177" tIns="44589" rIns="89177" bIns="44589" numCol="1" anchor="t" anchorCtr="0" compatLnSpc="1">
            <a:prstTxWarp prst="textNoShape">
              <a:avLst/>
            </a:prstTxWarp>
          </a:bodyPr>
          <a:lstStyle/>
          <a:p>
            <a:pPr algn="ctr" defTabSz="891760" eaLnBrk="0" hangingPunct="0"/>
            <a:r>
              <a:rPr lang="nl-BE" altLang="nl-BE" sz="1539" b="1" i="1" dirty="0" err="1">
                <a:solidFill>
                  <a:srgbClr val="95C11F"/>
                </a:solidFill>
                <a:latin typeface="Calibri" panose="020F0502020204030204"/>
                <a:ea typeface="Calibri" panose="020F0502020204030204" pitchFamily="34" charset="0"/>
                <a:cs typeface="Times New Roman" panose="02020603050405020304" pitchFamily="18" charset="0"/>
              </a:rPr>
              <a:t>Tracimat</a:t>
            </a:r>
            <a:endParaRPr lang="nl-BE" altLang="nl-BE" sz="1539" b="1" dirty="0">
              <a:solidFill>
                <a:srgbClr val="95C11F"/>
              </a:solidFill>
              <a:latin typeface="Arial" panose="020B0604020202020204" pitchFamily="34" charset="0"/>
              <a:cs typeface="Arial" charset="0"/>
            </a:endParaRPr>
          </a:p>
        </p:txBody>
      </p:sp>
      <p:sp>
        <p:nvSpPr>
          <p:cNvPr id="39" name="Tekstvak 17"/>
          <p:cNvSpPr txBox="1">
            <a:spLocks noChangeArrowheads="1"/>
          </p:cNvSpPr>
          <p:nvPr/>
        </p:nvSpPr>
        <p:spPr bwMode="auto">
          <a:xfrm>
            <a:off x="6494835" y="659674"/>
            <a:ext cx="1546324" cy="514862"/>
          </a:xfrm>
          <a:prstGeom prst="rect">
            <a:avLst/>
          </a:prstGeom>
          <a:solidFill>
            <a:srgbClr val="FFFFFF"/>
          </a:solidFill>
          <a:ln w="57150">
            <a:solidFill>
              <a:srgbClr val="FFC000"/>
            </a:solidFill>
            <a:miter lim="800000"/>
            <a:headEnd/>
            <a:tailEnd/>
          </a:ln>
        </p:spPr>
        <p:txBody>
          <a:bodyPr vert="horz" wrap="square" lIns="89177" tIns="44589" rIns="89177" bIns="44589" numCol="1" anchor="t" anchorCtr="0" compatLnSpc="1">
            <a:prstTxWarp prst="textNoShape">
              <a:avLst/>
            </a:prstTxWarp>
          </a:bodyPr>
          <a:lstStyle/>
          <a:p>
            <a:pPr algn="ctr" defTabSz="891760" eaLnBrk="0" hangingPunct="0"/>
            <a:r>
              <a:rPr lang="nl-BE" altLang="nl-BE" sz="1539" b="1" i="1" dirty="0" err="1">
                <a:solidFill>
                  <a:srgbClr val="FFD966"/>
                </a:solidFill>
                <a:latin typeface="Calibri" panose="020F0502020204030204"/>
                <a:ea typeface="Calibri" panose="020F0502020204030204" pitchFamily="34" charset="0"/>
                <a:cs typeface="Times New Roman" panose="02020603050405020304" pitchFamily="18" charset="0"/>
              </a:rPr>
              <a:t>concasseur</a:t>
            </a:r>
            <a:endParaRPr lang="nl-BE" altLang="nl-BE" sz="1539" b="1" dirty="0">
              <a:solidFill>
                <a:prstClr val="black"/>
              </a:solidFill>
              <a:latin typeface="Arial" panose="020B0604020202020204" pitchFamily="34" charset="0"/>
              <a:cs typeface="Arial" charset="0"/>
            </a:endParaRPr>
          </a:p>
        </p:txBody>
      </p:sp>
      <p:sp>
        <p:nvSpPr>
          <p:cNvPr id="44" name="Tekstvak 24"/>
          <p:cNvSpPr txBox="1">
            <a:spLocks noChangeArrowheads="1"/>
          </p:cNvSpPr>
          <p:nvPr/>
        </p:nvSpPr>
        <p:spPr bwMode="auto">
          <a:xfrm>
            <a:off x="68660" y="1709191"/>
            <a:ext cx="8926750" cy="367430"/>
          </a:xfrm>
          <a:prstGeom prst="rect">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454" b="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PENDANT LES TRAVAUX</a:t>
            </a:r>
            <a:endParaRPr lang="nl-BE" altLang="nl-BE" sz="1454" b="1" dirty="0">
              <a:solidFill>
                <a:srgbClr val="E7E6E6">
                  <a:lumMod val="50000"/>
                </a:srgbClr>
              </a:solidFill>
              <a:latin typeface="Arial" panose="020B0604020202020204" pitchFamily="34" charset="0"/>
              <a:cs typeface="Arial" charset="0"/>
            </a:endParaRPr>
          </a:p>
        </p:txBody>
      </p:sp>
      <p:cxnSp>
        <p:nvCxnSpPr>
          <p:cNvPr id="45" name="Rechte verbindingslijn 44"/>
          <p:cNvCxnSpPr/>
          <p:nvPr/>
        </p:nvCxnSpPr>
        <p:spPr>
          <a:xfrm flipV="1">
            <a:off x="2114550" y="6188892"/>
            <a:ext cx="3308350" cy="11973"/>
          </a:xfrm>
          <a:prstGeom prst="line">
            <a:avLst/>
          </a:prstGeom>
          <a:ln w="9525">
            <a:prstDash val="sysDot"/>
          </a:ln>
        </p:spPr>
        <p:style>
          <a:lnRef idx="1">
            <a:schemeClr val="dk1"/>
          </a:lnRef>
          <a:fillRef idx="0">
            <a:schemeClr val="dk1"/>
          </a:fillRef>
          <a:effectRef idx="0">
            <a:schemeClr val="dk1"/>
          </a:effectRef>
          <a:fontRef idx="minor">
            <a:schemeClr val="tx1"/>
          </a:fontRef>
        </p:style>
      </p:cxnSp>
      <p:sp>
        <p:nvSpPr>
          <p:cNvPr id="46" name="Tekstvak 27"/>
          <p:cNvSpPr txBox="1">
            <a:spLocks noChangeArrowheads="1"/>
          </p:cNvSpPr>
          <p:nvPr/>
        </p:nvSpPr>
        <p:spPr bwMode="auto">
          <a:xfrm>
            <a:off x="537911" y="3244515"/>
            <a:ext cx="2428884" cy="502020"/>
          </a:xfrm>
          <a:prstGeom prst="rect">
            <a:avLst/>
          </a:prstGeom>
          <a:solidFill>
            <a:srgbClr val="FFFFFF"/>
          </a:solidFill>
          <a:ln w="57150">
            <a:solidFill>
              <a:srgbClr val="36A9E1"/>
            </a:solidFill>
            <a:miter lim="800000"/>
            <a:headEnd/>
            <a:tailEnd/>
          </a:ln>
        </p:spPr>
        <p:txBody>
          <a:bodyPr vert="horz" wrap="square" lIns="89177" tIns="44589" rIns="89177" bIns="44589" numCol="1" anchor="t" anchorCtr="0" compatLnSpc="1">
            <a:prstTxWarp prst="textNoShape">
              <a:avLst/>
            </a:prstTxWarp>
          </a:bodyPr>
          <a:lstStyle/>
          <a:p>
            <a:pPr algn="ctr" defTabSz="891760" eaLnBrk="0" hangingPunct="0"/>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Rapport de </a:t>
            </a:r>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contrôle</a:t>
            </a:r>
            <a:endPar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endParaRPr>
          </a:p>
          <a:p>
            <a:pPr algn="ctr" defTabSz="891760" eaLnBrk="0" hangingPunct="0"/>
            <a:r>
              <a:rPr lang="nl-BE" altLang="nl-BE" sz="1197" i="1" dirty="0">
                <a:solidFill>
                  <a:srgbClr val="E7E6E6">
                    <a:lumMod val="50000"/>
                  </a:srgbClr>
                </a:solidFill>
                <a:latin typeface="Calibri" panose="020F0502020204030204"/>
                <a:cs typeface="Times New Roman" panose="02020603050405020304" pitchFamily="18" charset="0"/>
              </a:rPr>
              <a:t>* Que pour la procédure </a:t>
            </a:r>
            <a:r>
              <a:rPr lang="nl-BE" altLang="nl-BE" sz="1197" i="1" dirty="0" err="1">
                <a:solidFill>
                  <a:srgbClr val="E7E6E6">
                    <a:lumMod val="50000"/>
                  </a:srgbClr>
                </a:solidFill>
                <a:latin typeface="Calibri" panose="020F0502020204030204"/>
                <a:cs typeface="Times New Roman" panose="02020603050405020304" pitchFamily="18" charset="0"/>
              </a:rPr>
              <a:t>étendue</a:t>
            </a:r>
            <a:endParaRPr lang="nl-BE" altLang="nl-BE" sz="1197" i="1" dirty="0">
              <a:solidFill>
                <a:srgbClr val="E7E6E6">
                  <a:lumMod val="50000"/>
                </a:srgbClr>
              </a:solidFill>
              <a:latin typeface="Calibri" panose="020F0502020204030204"/>
              <a:cs typeface="Arial" charset="0"/>
            </a:endParaRPr>
          </a:p>
          <a:p>
            <a:pPr algn="ctr" defTabSz="891760" eaLnBrk="0" hangingPunct="0"/>
            <a:endParaRPr lang="nl-BE" altLang="nl-BE" sz="1539" dirty="0">
              <a:solidFill>
                <a:srgbClr val="E7E6E6">
                  <a:lumMod val="50000"/>
                </a:srgbClr>
              </a:solidFill>
              <a:latin typeface="Calibri" panose="020F0502020204030204"/>
              <a:cs typeface="Arial" charset="0"/>
            </a:endParaRPr>
          </a:p>
          <a:p>
            <a:pPr algn="ctr" defTabSz="891760" eaLnBrk="0" hangingPunct="0"/>
            <a:endParaRPr lang="nl-BE" altLang="nl-BE" sz="1539" dirty="0">
              <a:solidFill>
                <a:srgbClr val="E7E6E6">
                  <a:lumMod val="50000"/>
                </a:srgbClr>
              </a:solidFill>
              <a:latin typeface="Arial" panose="020B0604020202020204" pitchFamily="34" charset="0"/>
              <a:cs typeface="Arial" charset="0"/>
            </a:endParaRPr>
          </a:p>
        </p:txBody>
      </p:sp>
      <p:sp>
        <p:nvSpPr>
          <p:cNvPr id="47" name="Tekstvak 28"/>
          <p:cNvSpPr txBox="1">
            <a:spLocks noChangeArrowheads="1"/>
          </p:cNvSpPr>
          <p:nvPr/>
        </p:nvSpPr>
        <p:spPr bwMode="auto">
          <a:xfrm>
            <a:off x="537912" y="2212047"/>
            <a:ext cx="2713961" cy="438313"/>
          </a:xfrm>
          <a:prstGeom prst="rect">
            <a:avLst/>
          </a:prstGeom>
          <a:solidFill>
            <a:srgbClr val="FFFFFF"/>
          </a:solidFill>
          <a:ln w="57150">
            <a:solidFill>
              <a:srgbClr val="A5A5A5"/>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Notification </a:t>
            </a:r>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début</a:t>
            </a:r>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des </a:t>
            </a:r>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travaux</a:t>
            </a:r>
            <a:endParaRPr lang="nl-BE" altLang="nl-BE" sz="1539" dirty="0">
              <a:solidFill>
                <a:srgbClr val="E7E6E6">
                  <a:lumMod val="50000"/>
                </a:srgbClr>
              </a:solidFill>
              <a:latin typeface="Arial" panose="020B0604020202020204" pitchFamily="34" charset="0"/>
              <a:cs typeface="Arial" charset="0"/>
            </a:endParaRPr>
          </a:p>
        </p:txBody>
      </p:sp>
      <p:sp>
        <p:nvSpPr>
          <p:cNvPr id="48" name="Tekstvak 29"/>
          <p:cNvSpPr txBox="1">
            <a:spLocks noChangeArrowheads="1"/>
          </p:cNvSpPr>
          <p:nvPr/>
        </p:nvSpPr>
        <p:spPr bwMode="auto">
          <a:xfrm>
            <a:off x="537914" y="4309647"/>
            <a:ext cx="2428883" cy="470534"/>
          </a:xfrm>
          <a:prstGeom prst="rect">
            <a:avLst/>
          </a:prstGeom>
          <a:solidFill>
            <a:srgbClr val="FFFFFF"/>
          </a:solidFill>
          <a:ln w="57150">
            <a:solidFill>
              <a:srgbClr val="70AD47"/>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permis de </a:t>
            </a:r>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traitement</a:t>
            </a:r>
            <a:endParaRPr lang="nl-BE" altLang="nl-BE" sz="1539" dirty="0">
              <a:solidFill>
                <a:srgbClr val="E7E6E6">
                  <a:lumMod val="50000"/>
                </a:srgbClr>
              </a:solidFill>
              <a:latin typeface="Arial" panose="020B0604020202020204" pitchFamily="34" charset="0"/>
              <a:cs typeface="Arial" charset="0"/>
            </a:endParaRPr>
          </a:p>
        </p:txBody>
      </p:sp>
      <p:sp>
        <p:nvSpPr>
          <p:cNvPr id="55" name="Tekstvak 39"/>
          <p:cNvSpPr txBox="1">
            <a:spLocks noChangeArrowheads="1"/>
          </p:cNvSpPr>
          <p:nvPr/>
        </p:nvSpPr>
        <p:spPr bwMode="auto">
          <a:xfrm>
            <a:off x="4404846" y="678624"/>
            <a:ext cx="1391269" cy="495912"/>
          </a:xfrm>
          <a:prstGeom prst="rect">
            <a:avLst/>
          </a:prstGeom>
          <a:solidFill>
            <a:srgbClr val="FFFFFF"/>
          </a:solidFill>
          <a:ln w="57150">
            <a:solidFill>
              <a:srgbClr val="A5A5A5"/>
            </a:solidFill>
            <a:miter lim="800000"/>
            <a:headEnd/>
            <a:tailEnd/>
          </a:ln>
        </p:spPr>
        <p:txBody>
          <a:bodyPr vert="horz" wrap="square" lIns="89177" tIns="44589" rIns="89177" bIns="44589" numCol="1" anchor="t" anchorCtr="0" compatLnSpc="1">
            <a:prstTxWarp prst="textNoShape">
              <a:avLst/>
            </a:prstTxWarp>
          </a:bodyPr>
          <a:lstStyle/>
          <a:p>
            <a:pPr algn="ctr" defTabSz="891760" eaLnBrk="0" hangingPunct="0"/>
            <a:r>
              <a:rPr lang="nl-BE" altLang="nl-BE" sz="1539" b="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entrepreneur</a:t>
            </a:r>
            <a:endParaRPr lang="nl-BE" altLang="nl-BE" sz="1539" b="1" dirty="0">
              <a:solidFill>
                <a:srgbClr val="E7E6E6">
                  <a:lumMod val="50000"/>
                </a:srgbClr>
              </a:solidFill>
              <a:latin typeface="Arial" panose="020B0604020202020204" pitchFamily="34" charset="0"/>
              <a:cs typeface="Arial" charset="0"/>
            </a:endParaRPr>
          </a:p>
        </p:txBody>
      </p:sp>
      <p:cxnSp>
        <p:nvCxnSpPr>
          <p:cNvPr id="60" name="Rechte verbindingslijn met pijl 59"/>
          <p:cNvCxnSpPr/>
          <p:nvPr/>
        </p:nvCxnSpPr>
        <p:spPr>
          <a:xfrm flipH="1" flipV="1">
            <a:off x="3968750" y="8815666"/>
            <a:ext cx="774700" cy="5987"/>
          </a:xfrm>
          <a:prstGeom prst="straightConnector1">
            <a:avLst/>
          </a:prstGeom>
          <a:ln w="9525">
            <a:solidFill>
              <a:schemeClr val="accent4">
                <a:lumMod val="20000"/>
                <a:lumOff val="80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61" name="Rectangle 74"/>
          <p:cNvSpPr>
            <a:spLocks noChangeArrowheads="1"/>
          </p:cNvSpPr>
          <p:nvPr/>
        </p:nvSpPr>
        <p:spPr bwMode="auto">
          <a:xfrm>
            <a:off x="-460897" y="235891"/>
            <a:ext cx="5113690" cy="64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177" tIns="44589" rIns="89177" bIns="44589" numCol="1" anchor="ctr" anchorCtr="0" compatLnSpc="1">
            <a:prstTxWarp prst="textNoShape">
              <a:avLst/>
            </a:prstTxWarp>
            <a:spAutoFit/>
          </a:bodyPr>
          <a:lstStyle/>
          <a:p>
            <a:pPr indent="438139" defTabSz="891760" eaLnBrk="0" hangingPunct="0"/>
            <a:r>
              <a:rPr lang="fr-FR" altLang="nl-BE" sz="1796" b="1" i="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Système de qualité pour la démolition sélective</a:t>
            </a:r>
            <a:endParaRPr lang="nl-BE" altLang="nl-BE" sz="1796" dirty="0">
              <a:solidFill>
                <a:srgbClr val="E7E6E6">
                  <a:lumMod val="75000"/>
                </a:srgbClr>
              </a:solidFill>
              <a:latin typeface="Arial" panose="020B0604020202020204" pitchFamily="34" charset="0"/>
              <a:cs typeface="Arial" charset="0"/>
            </a:endParaRPr>
          </a:p>
          <a:p>
            <a:pPr indent="438139" defTabSz="891760" eaLnBrk="0" hangingPunct="0"/>
            <a:endParaRPr lang="nl-BE" altLang="nl-BE" sz="1796" dirty="0">
              <a:solidFill>
                <a:srgbClr val="E7E6E6">
                  <a:lumMod val="75000"/>
                </a:srgbClr>
              </a:solidFill>
              <a:latin typeface="Arial" panose="020B0604020202020204" pitchFamily="34" charset="0"/>
              <a:cs typeface="Arial" charset="0"/>
            </a:endParaRPr>
          </a:p>
        </p:txBody>
      </p:sp>
      <p:sp>
        <p:nvSpPr>
          <p:cNvPr id="79" name="PIJL-OMLAAG 78"/>
          <p:cNvSpPr/>
          <p:nvPr/>
        </p:nvSpPr>
        <p:spPr>
          <a:xfrm>
            <a:off x="1538657" y="2731333"/>
            <a:ext cx="180407" cy="403276"/>
          </a:xfrm>
          <a:prstGeom prst="downArrow">
            <a:avLst/>
          </a:prstGeom>
        </p:spPr>
        <p:style>
          <a:lnRef idx="2">
            <a:schemeClr val="accent5"/>
          </a:lnRef>
          <a:fillRef idx="1">
            <a:schemeClr val="lt1"/>
          </a:fillRef>
          <a:effectRef idx="0">
            <a:schemeClr val="accent5"/>
          </a:effectRef>
          <a:fontRef idx="minor">
            <a:schemeClr val="dk1"/>
          </a:fontRef>
        </p:style>
        <p:txBody>
          <a:bodyPr lIns="89177" tIns="44589" rIns="89177" bIns="44589" rtlCol="0" anchor="ctr"/>
          <a:lstStyle/>
          <a:p>
            <a:pPr algn="ctr" defTabSz="891760" fontAlgn="auto">
              <a:spcBef>
                <a:spcPts val="0"/>
              </a:spcBef>
              <a:spcAft>
                <a:spcPts val="0"/>
              </a:spcAft>
            </a:pPr>
            <a:endParaRPr lang="nl-BE" sz="1796">
              <a:solidFill>
                <a:prstClr val="black"/>
              </a:solidFill>
              <a:latin typeface="Calibri" panose="020F0502020204030204"/>
            </a:endParaRPr>
          </a:p>
        </p:txBody>
      </p:sp>
      <p:sp>
        <p:nvSpPr>
          <p:cNvPr id="89" name="Tekstvak 30"/>
          <p:cNvSpPr txBox="1">
            <a:spLocks noChangeArrowheads="1"/>
          </p:cNvSpPr>
          <p:nvPr/>
        </p:nvSpPr>
        <p:spPr bwMode="auto">
          <a:xfrm>
            <a:off x="3536952" y="4224764"/>
            <a:ext cx="1589019" cy="436374"/>
          </a:xfrm>
          <a:prstGeom prst="rect">
            <a:avLst/>
          </a:prstGeom>
          <a:solidFill>
            <a:srgbClr val="FFFFFF"/>
          </a:solidFill>
          <a:ln w="57150">
            <a:solidFill>
              <a:srgbClr val="FFC000"/>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Acceptation</a:t>
            </a:r>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LMRP</a:t>
            </a:r>
            <a:endParaRPr lang="nl-BE" altLang="nl-BE" sz="1539" dirty="0">
              <a:solidFill>
                <a:srgbClr val="E7E6E6">
                  <a:lumMod val="50000"/>
                </a:srgbClr>
              </a:solidFill>
              <a:latin typeface="Arial" panose="020B0604020202020204" pitchFamily="34" charset="0"/>
              <a:cs typeface="Arial" charset="0"/>
            </a:endParaRPr>
          </a:p>
        </p:txBody>
      </p:sp>
      <p:sp>
        <p:nvSpPr>
          <p:cNvPr id="93" name="Rechthoek 92"/>
          <p:cNvSpPr/>
          <p:nvPr/>
        </p:nvSpPr>
        <p:spPr>
          <a:xfrm>
            <a:off x="140114" y="5271301"/>
            <a:ext cx="8733992" cy="1420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9177" tIns="44589" rIns="89177" bIns="44589" rtlCol="0" anchor="ctr"/>
          <a:lstStyle/>
          <a:p>
            <a:pPr algn="ctr" defTabSz="891760" fontAlgn="auto">
              <a:spcBef>
                <a:spcPts val="0"/>
              </a:spcBef>
              <a:spcAft>
                <a:spcPts val="0"/>
              </a:spcAft>
            </a:pPr>
            <a:endParaRPr lang="nl-BE" sz="1796">
              <a:solidFill>
                <a:prstClr val="white"/>
              </a:solidFill>
              <a:latin typeface="Calibri" panose="020F0502020204030204"/>
            </a:endParaRPr>
          </a:p>
        </p:txBody>
      </p:sp>
      <p:sp>
        <p:nvSpPr>
          <p:cNvPr id="94" name="Tekstvak 32"/>
          <p:cNvSpPr txBox="1">
            <a:spLocks noChangeArrowheads="1"/>
          </p:cNvSpPr>
          <p:nvPr/>
        </p:nvSpPr>
        <p:spPr bwMode="auto">
          <a:xfrm>
            <a:off x="537911" y="5603029"/>
            <a:ext cx="2428884" cy="516739"/>
          </a:xfrm>
          <a:prstGeom prst="rect">
            <a:avLst/>
          </a:prstGeom>
          <a:solidFill>
            <a:srgbClr val="FFFFFF"/>
          </a:solidFill>
          <a:ln w="57150">
            <a:solidFill>
              <a:srgbClr val="70AD47"/>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Attestation de </a:t>
            </a:r>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démolition</a:t>
            </a:r>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a:t>
            </a:r>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sélective</a:t>
            </a:r>
            <a:endParaRPr lang="nl-BE" altLang="nl-BE" sz="1539" dirty="0">
              <a:solidFill>
                <a:srgbClr val="E7E6E6">
                  <a:lumMod val="50000"/>
                </a:srgbClr>
              </a:solidFill>
              <a:latin typeface="Arial" panose="020B0604020202020204" pitchFamily="34" charset="0"/>
              <a:cs typeface="Arial" charset="0"/>
            </a:endParaRPr>
          </a:p>
        </p:txBody>
      </p:sp>
      <p:sp>
        <p:nvSpPr>
          <p:cNvPr id="50" name="Tekstvak 30"/>
          <p:cNvSpPr txBox="1">
            <a:spLocks noChangeArrowheads="1"/>
          </p:cNvSpPr>
          <p:nvPr/>
        </p:nvSpPr>
        <p:spPr bwMode="auto">
          <a:xfrm>
            <a:off x="2569257" y="4991473"/>
            <a:ext cx="2317226" cy="436801"/>
          </a:xfrm>
          <a:prstGeom prst="rect">
            <a:avLst/>
          </a:prstGeom>
          <a:solidFill>
            <a:srgbClr val="FFFFFF"/>
          </a:solidFill>
          <a:ln w="57150">
            <a:solidFill>
              <a:srgbClr val="FFC000"/>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Confirmation</a:t>
            </a:r>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de </a:t>
            </a:r>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réception</a:t>
            </a:r>
            <a:endParaRPr lang="nl-BE" altLang="nl-BE" sz="1539" dirty="0">
              <a:solidFill>
                <a:srgbClr val="E7E6E6">
                  <a:lumMod val="50000"/>
                </a:srgbClr>
              </a:solidFill>
              <a:latin typeface="Arial" panose="020B0604020202020204" pitchFamily="34" charset="0"/>
              <a:cs typeface="Arial" charset="0"/>
            </a:endParaRPr>
          </a:p>
        </p:txBody>
      </p:sp>
      <p:sp>
        <p:nvSpPr>
          <p:cNvPr id="34" name="Tekstvak 37"/>
          <p:cNvSpPr txBox="1"/>
          <p:nvPr/>
        </p:nvSpPr>
        <p:spPr>
          <a:xfrm>
            <a:off x="5549031" y="2223707"/>
            <a:ext cx="3212213" cy="2577268"/>
          </a:xfrm>
          <a:prstGeom prst="rect">
            <a:avLst/>
          </a:prstGeom>
          <a:ln w="38100">
            <a:noFill/>
          </a:ln>
        </p:spPr>
        <p:style>
          <a:lnRef idx="2">
            <a:schemeClr val="accent6"/>
          </a:lnRef>
          <a:fillRef idx="1">
            <a:schemeClr val="lt1"/>
          </a:fillRef>
          <a:effectRef idx="0">
            <a:schemeClr val="accent6"/>
          </a:effectRef>
          <a:fontRef idx="minor">
            <a:schemeClr val="dk1"/>
          </a:fontRef>
        </p:style>
        <p:txBody>
          <a:bodyPr wrap="square" lIns="89177" tIns="44589" rIns="89177" bIns="44589" rtlCol="0">
            <a:spAutoFit/>
          </a:bodyPr>
          <a:lstStyle/>
          <a:p>
            <a:pPr algn="ctr" defTabSz="891760" fontAlgn="auto">
              <a:spcBef>
                <a:spcPts val="0"/>
              </a:spcBef>
              <a:spcAft>
                <a:spcPts val="0"/>
              </a:spcAft>
            </a:pPr>
            <a:r>
              <a:rPr lang="nl-BE" sz="1796" dirty="0">
                <a:solidFill>
                  <a:srgbClr val="E7E6E6">
                    <a:lumMod val="50000"/>
                  </a:srgbClr>
                </a:solidFill>
                <a:latin typeface="Calibri" panose="020F0502020204030204"/>
              </a:rPr>
              <a:t>SUIVI DE LA DEMOLITION, TRACABILITE ET ATTESTATION</a:t>
            </a:r>
          </a:p>
          <a:p>
            <a:pPr algn="ctr" defTabSz="891760" fontAlgn="auto">
              <a:spcBef>
                <a:spcPts val="0"/>
              </a:spcBef>
              <a:spcAft>
                <a:spcPts val="0"/>
              </a:spcAft>
            </a:pPr>
            <a:r>
              <a:rPr lang="nl-BE" sz="1796" dirty="0">
                <a:solidFill>
                  <a:srgbClr val="E7E6E6">
                    <a:lumMod val="50000"/>
                  </a:srgbClr>
                </a:solidFill>
                <a:latin typeface="Calibri" panose="020F0502020204030204"/>
              </a:rPr>
              <a:t>-</a:t>
            </a:r>
          </a:p>
          <a:p>
            <a:pPr marL="334409" indent="-334409" algn="ctr" defTabSz="891760" fontAlgn="auto">
              <a:spcBef>
                <a:spcPts val="0"/>
              </a:spcBef>
              <a:spcAft>
                <a:spcPts val="0"/>
              </a:spcAft>
              <a:buFontTx/>
              <a:buAutoNum type="arabicParenBoth"/>
            </a:pPr>
            <a:r>
              <a:rPr lang="fr-FR" sz="1796" dirty="0">
                <a:solidFill>
                  <a:srgbClr val="E7E6E6">
                    <a:lumMod val="50000"/>
                  </a:srgbClr>
                </a:solidFill>
                <a:latin typeface="Calibri" panose="020F0502020204030204"/>
              </a:rPr>
              <a:t>Contrôle de l’évacuation correcte des déchets dangereux </a:t>
            </a:r>
          </a:p>
          <a:p>
            <a:pPr marL="334409" indent="-334409" algn="ctr" defTabSz="891760" fontAlgn="auto">
              <a:spcBef>
                <a:spcPts val="0"/>
              </a:spcBef>
              <a:spcAft>
                <a:spcPts val="0"/>
              </a:spcAft>
              <a:buFontTx/>
              <a:buAutoNum type="arabicParenBoth"/>
            </a:pPr>
            <a:r>
              <a:rPr lang="fr-FR" sz="1796" dirty="0">
                <a:solidFill>
                  <a:srgbClr val="E7E6E6">
                    <a:lumMod val="50000"/>
                  </a:srgbClr>
                </a:solidFill>
                <a:latin typeface="Calibri" panose="020F0502020204030204"/>
              </a:rPr>
              <a:t>Traçabilité des déchets de démolition</a:t>
            </a:r>
          </a:p>
          <a:p>
            <a:pPr algn="ctr" defTabSz="891760" fontAlgn="auto">
              <a:spcBef>
                <a:spcPts val="0"/>
              </a:spcBef>
              <a:spcAft>
                <a:spcPts val="0"/>
              </a:spcAft>
            </a:pPr>
            <a:endParaRPr lang="nl-BE" sz="1796" dirty="0">
              <a:solidFill>
                <a:srgbClr val="E7E6E6">
                  <a:lumMod val="50000"/>
                </a:srgbClr>
              </a:solidFill>
              <a:latin typeface="Calibri" panose="020F0502020204030204"/>
            </a:endParaRPr>
          </a:p>
        </p:txBody>
      </p:sp>
      <p:sp>
        <p:nvSpPr>
          <p:cNvPr id="49" name="Tekstvak 37"/>
          <p:cNvSpPr txBox="1"/>
          <p:nvPr/>
        </p:nvSpPr>
        <p:spPr>
          <a:xfrm>
            <a:off x="5661893" y="5101308"/>
            <a:ext cx="3212213" cy="919122"/>
          </a:xfrm>
          <a:prstGeom prst="rect">
            <a:avLst/>
          </a:prstGeom>
          <a:ln w="38100">
            <a:noFill/>
          </a:ln>
        </p:spPr>
        <p:style>
          <a:lnRef idx="2">
            <a:schemeClr val="accent6"/>
          </a:lnRef>
          <a:fillRef idx="1">
            <a:schemeClr val="lt1"/>
          </a:fillRef>
          <a:effectRef idx="0">
            <a:schemeClr val="accent6"/>
          </a:effectRef>
          <a:fontRef idx="minor">
            <a:schemeClr val="dk1"/>
          </a:fontRef>
        </p:style>
        <p:txBody>
          <a:bodyPr wrap="square" lIns="89177" tIns="44589" rIns="89177" bIns="44589" rtlCol="0">
            <a:spAutoFit/>
          </a:bodyPr>
          <a:lstStyle/>
          <a:p>
            <a:pPr algn="ctr" defTabSz="891760" fontAlgn="auto">
              <a:spcBef>
                <a:spcPts val="0"/>
              </a:spcBef>
              <a:spcAft>
                <a:spcPts val="0"/>
              </a:spcAft>
            </a:pPr>
            <a:endParaRPr lang="nl-BE" sz="1796" dirty="0">
              <a:solidFill>
                <a:srgbClr val="E7E6E6">
                  <a:lumMod val="50000"/>
                </a:srgbClr>
              </a:solidFill>
              <a:latin typeface="Calibri" panose="020F0502020204030204"/>
            </a:endParaRPr>
          </a:p>
          <a:p>
            <a:pPr algn="ctr" defTabSz="891760" fontAlgn="auto">
              <a:spcBef>
                <a:spcPts val="0"/>
              </a:spcBef>
              <a:spcAft>
                <a:spcPts val="0"/>
              </a:spcAft>
            </a:pPr>
            <a:r>
              <a:rPr lang="nl-BE" sz="1796" dirty="0">
                <a:solidFill>
                  <a:srgbClr val="E7E6E6">
                    <a:lumMod val="50000"/>
                  </a:srgbClr>
                </a:solidFill>
                <a:latin typeface="Calibri" panose="020F0502020204030204"/>
              </a:rPr>
              <a:t>Plus de garanties de la </a:t>
            </a:r>
            <a:r>
              <a:rPr lang="nl-BE" sz="1796" dirty="0" err="1">
                <a:solidFill>
                  <a:srgbClr val="E7E6E6">
                    <a:lumMod val="50000"/>
                  </a:srgbClr>
                </a:solidFill>
                <a:latin typeface="Calibri" panose="020F0502020204030204"/>
              </a:rPr>
              <a:t>qualité</a:t>
            </a:r>
            <a:r>
              <a:rPr lang="nl-BE" sz="1796" dirty="0">
                <a:solidFill>
                  <a:srgbClr val="E7E6E6">
                    <a:lumMod val="50000"/>
                  </a:srgbClr>
                </a:solidFill>
                <a:latin typeface="Calibri" panose="020F0502020204030204"/>
              </a:rPr>
              <a:t> des </a:t>
            </a:r>
            <a:r>
              <a:rPr lang="nl-BE" sz="1796" dirty="0" err="1">
                <a:solidFill>
                  <a:srgbClr val="E7E6E6">
                    <a:lumMod val="50000"/>
                  </a:srgbClr>
                </a:solidFill>
                <a:latin typeface="Calibri" panose="020F0502020204030204"/>
              </a:rPr>
              <a:t>débris</a:t>
            </a:r>
            <a:endParaRPr lang="nl-BE" sz="1796" dirty="0">
              <a:solidFill>
                <a:srgbClr val="E7E6E6">
                  <a:lumMod val="50000"/>
                </a:srgbClr>
              </a:solidFill>
              <a:latin typeface="Calibri" panose="020F0502020204030204"/>
            </a:endParaRPr>
          </a:p>
        </p:txBody>
      </p:sp>
      <p:sp>
        <p:nvSpPr>
          <p:cNvPr id="2" name="Arrow: Down 1"/>
          <p:cNvSpPr/>
          <p:nvPr/>
        </p:nvSpPr>
        <p:spPr>
          <a:xfrm>
            <a:off x="6981933" y="4481887"/>
            <a:ext cx="215563" cy="619420"/>
          </a:xfrm>
          <a:prstGeom prst="down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9177" tIns="44589" rIns="89177" bIns="44589" rtlCol="0" anchor="ctr"/>
          <a:lstStyle/>
          <a:p>
            <a:pPr algn="ctr" defTabSz="891760" fontAlgn="auto">
              <a:spcBef>
                <a:spcPts val="0"/>
              </a:spcBef>
              <a:spcAft>
                <a:spcPts val="0"/>
              </a:spcAft>
            </a:pPr>
            <a:endParaRPr lang="nl-NL" sz="1796">
              <a:solidFill>
                <a:prstClr val="white"/>
              </a:solidFill>
              <a:latin typeface="Calibri" panose="020F0502020204030204"/>
            </a:endParaRPr>
          </a:p>
        </p:txBody>
      </p:sp>
      <p:sp>
        <p:nvSpPr>
          <p:cNvPr id="33" name="PIJL-OMLAAG 78">
            <a:extLst>
              <a:ext uri="{FF2B5EF4-FFF2-40B4-BE49-F238E27FC236}">
                <a16:creationId xmlns:a16="http://schemas.microsoft.com/office/drawing/2014/main" id="{8DD89F8E-35DA-4782-98FC-CC988D64583A}"/>
              </a:ext>
            </a:extLst>
          </p:cNvPr>
          <p:cNvSpPr/>
          <p:nvPr/>
        </p:nvSpPr>
        <p:spPr>
          <a:xfrm>
            <a:off x="1538657" y="3821488"/>
            <a:ext cx="180407" cy="403276"/>
          </a:xfrm>
          <a:prstGeom prst="downArrow">
            <a:avLst/>
          </a:prstGeom>
        </p:spPr>
        <p:style>
          <a:lnRef idx="2">
            <a:schemeClr val="accent5"/>
          </a:lnRef>
          <a:fillRef idx="1">
            <a:schemeClr val="lt1"/>
          </a:fillRef>
          <a:effectRef idx="0">
            <a:schemeClr val="accent5"/>
          </a:effectRef>
          <a:fontRef idx="minor">
            <a:schemeClr val="dk1"/>
          </a:fontRef>
        </p:style>
        <p:txBody>
          <a:bodyPr lIns="89177" tIns="44589" rIns="89177" bIns="44589" rtlCol="0" anchor="ctr"/>
          <a:lstStyle/>
          <a:p>
            <a:pPr algn="ctr" defTabSz="891760" fontAlgn="auto">
              <a:spcBef>
                <a:spcPts val="0"/>
              </a:spcBef>
              <a:spcAft>
                <a:spcPts val="0"/>
              </a:spcAft>
            </a:pPr>
            <a:endParaRPr lang="nl-BE" sz="1796">
              <a:solidFill>
                <a:prstClr val="black"/>
              </a:solidFill>
              <a:latin typeface="Calibri" panose="020F0502020204030204"/>
            </a:endParaRPr>
          </a:p>
        </p:txBody>
      </p:sp>
      <p:sp>
        <p:nvSpPr>
          <p:cNvPr id="35" name="PIJL-OMLAAG 78">
            <a:extLst>
              <a:ext uri="{FF2B5EF4-FFF2-40B4-BE49-F238E27FC236}">
                <a16:creationId xmlns:a16="http://schemas.microsoft.com/office/drawing/2014/main" id="{09D85211-A648-408F-891B-D5E3DAE2463B}"/>
              </a:ext>
            </a:extLst>
          </p:cNvPr>
          <p:cNvSpPr/>
          <p:nvPr/>
        </p:nvSpPr>
        <p:spPr>
          <a:xfrm>
            <a:off x="1538657" y="4902592"/>
            <a:ext cx="180407" cy="403276"/>
          </a:xfrm>
          <a:prstGeom prst="downArrow">
            <a:avLst/>
          </a:prstGeom>
        </p:spPr>
        <p:style>
          <a:lnRef idx="2">
            <a:schemeClr val="accent5"/>
          </a:lnRef>
          <a:fillRef idx="1">
            <a:schemeClr val="lt1"/>
          </a:fillRef>
          <a:effectRef idx="0">
            <a:schemeClr val="accent5"/>
          </a:effectRef>
          <a:fontRef idx="minor">
            <a:schemeClr val="dk1"/>
          </a:fontRef>
        </p:style>
        <p:txBody>
          <a:bodyPr lIns="89177" tIns="44589" rIns="89177" bIns="44589" rtlCol="0" anchor="ctr"/>
          <a:lstStyle/>
          <a:p>
            <a:pPr algn="ctr" defTabSz="891760" fontAlgn="auto">
              <a:spcBef>
                <a:spcPts val="0"/>
              </a:spcBef>
              <a:spcAft>
                <a:spcPts val="0"/>
              </a:spcAft>
            </a:pPr>
            <a:endParaRPr lang="nl-BE" sz="1796">
              <a:solidFill>
                <a:prstClr val="black"/>
              </a:solidFill>
              <a:latin typeface="Calibri" panose="020F0502020204030204"/>
            </a:endParaRPr>
          </a:p>
        </p:txBody>
      </p:sp>
      <p:cxnSp>
        <p:nvCxnSpPr>
          <p:cNvPr id="40" name="Rechte verbindingslijn met pijl 82">
            <a:extLst>
              <a:ext uri="{FF2B5EF4-FFF2-40B4-BE49-F238E27FC236}">
                <a16:creationId xmlns:a16="http://schemas.microsoft.com/office/drawing/2014/main" id="{134E7076-2EDA-4D50-9A6F-BB911D76DBAE}"/>
              </a:ext>
            </a:extLst>
          </p:cNvPr>
          <p:cNvCxnSpPr>
            <a:cxnSpLocks/>
          </p:cNvCxnSpPr>
          <p:nvPr/>
        </p:nvCxnSpPr>
        <p:spPr>
          <a:xfrm>
            <a:off x="1058173" y="5149497"/>
            <a:ext cx="460557" cy="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1" name="Tekstvak 37">
            <a:extLst>
              <a:ext uri="{FF2B5EF4-FFF2-40B4-BE49-F238E27FC236}">
                <a16:creationId xmlns:a16="http://schemas.microsoft.com/office/drawing/2014/main" id="{F5D5E1BD-AF1A-4E74-8808-4E9C5C9D2255}"/>
              </a:ext>
            </a:extLst>
          </p:cNvPr>
          <p:cNvSpPr txBox="1">
            <a:spLocks noChangeArrowheads="1"/>
          </p:cNvSpPr>
          <p:nvPr/>
        </p:nvSpPr>
        <p:spPr bwMode="auto">
          <a:xfrm>
            <a:off x="68660" y="5009969"/>
            <a:ext cx="1105983" cy="282247"/>
          </a:xfrm>
          <a:prstGeom prst="rect">
            <a:avLst/>
          </a:prstGeom>
          <a:solidFill>
            <a:srgbClr val="FFFFFF"/>
          </a:solidFill>
          <a:ln w="12700">
            <a:solidFill>
              <a:srgbClr val="A5A5A5"/>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i="1"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demande</a:t>
            </a:r>
            <a:endParaRPr lang="nl-BE" altLang="nl-BE" sz="1539" i="1" dirty="0">
              <a:solidFill>
                <a:srgbClr val="E7E6E6">
                  <a:lumMod val="50000"/>
                </a:srgbClr>
              </a:solidFill>
              <a:latin typeface="Arial" panose="020B0604020202020204" pitchFamily="34" charset="0"/>
              <a:cs typeface="Arial" charset="0"/>
            </a:endParaRPr>
          </a:p>
        </p:txBody>
      </p:sp>
      <p:cxnSp>
        <p:nvCxnSpPr>
          <p:cNvPr id="42" name="Rechte verbindingslijn met pijl 82">
            <a:extLst>
              <a:ext uri="{FF2B5EF4-FFF2-40B4-BE49-F238E27FC236}">
                <a16:creationId xmlns:a16="http://schemas.microsoft.com/office/drawing/2014/main" id="{D010E2DE-D90C-4E74-8142-099A4CFD5617}"/>
              </a:ext>
            </a:extLst>
          </p:cNvPr>
          <p:cNvCxnSpPr>
            <a:cxnSpLocks/>
          </p:cNvCxnSpPr>
          <p:nvPr/>
        </p:nvCxnSpPr>
        <p:spPr>
          <a:xfrm>
            <a:off x="1058173" y="4023717"/>
            <a:ext cx="460557" cy="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Tekstvak 37">
            <a:extLst>
              <a:ext uri="{FF2B5EF4-FFF2-40B4-BE49-F238E27FC236}">
                <a16:creationId xmlns:a16="http://schemas.microsoft.com/office/drawing/2014/main" id="{63F62C58-E55E-4B54-A217-66F68E6B1EFE}"/>
              </a:ext>
            </a:extLst>
          </p:cNvPr>
          <p:cNvSpPr txBox="1">
            <a:spLocks noChangeArrowheads="1"/>
          </p:cNvSpPr>
          <p:nvPr/>
        </p:nvSpPr>
        <p:spPr bwMode="auto">
          <a:xfrm>
            <a:off x="48734" y="3882593"/>
            <a:ext cx="1105983" cy="282247"/>
          </a:xfrm>
          <a:prstGeom prst="rect">
            <a:avLst/>
          </a:prstGeom>
          <a:solidFill>
            <a:srgbClr val="FFFFFF"/>
          </a:solidFill>
          <a:ln w="12700">
            <a:solidFill>
              <a:srgbClr val="A5A5A5"/>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i="1"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demande</a:t>
            </a:r>
            <a:endParaRPr lang="nl-BE" altLang="nl-BE" sz="1539" i="1" dirty="0">
              <a:solidFill>
                <a:srgbClr val="E7E6E6">
                  <a:lumMod val="50000"/>
                </a:srgbClr>
              </a:solidFill>
              <a:latin typeface="Arial" panose="020B0604020202020204" pitchFamily="34" charset="0"/>
              <a:cs typeface="Arial" charset="0"/>
            </a:endParaRPr>
          </a:p>
        </p:txBody>
      </p:sp>
      <p:cxnSp>
        <p:nvCxnSpPr>
          <p:cNvPr id="9" name="Straight Arrow Connector 8">
            <a:extLst>
              <a:ext uri="{FF2B5EF4-FFF2-40B4-BE49-F238E27FC236}">
                <a16:creationId xmlns:a16="http://schemas.microsoft.com/office/drawing/2014/main" id="{0CC922B3-0B0E-4D77-A4DB-073790226FA4}"/>
              </a:ext>
            </a:extLst>
          </p:cNvPr>
          <p:cNvCxnSpPr>
            <a:stCxn id="48" idx="3"/>
          </p:cNvCxnSpPr>
          <p:nvPr/>
        </p:nvCxnSpPr>
        <p:spPr>
          <a:xfrm>
            <a:off x="2966797" y="4544914"/>
            <a:ext cx="570155" cy="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71FD6036-AF34-49C4-972D-69D243FAB143}"/>
              </a:ext>
            </a:extLst>
          </p:cNvPr>
          <p:cNvCxnSpPr/>
          <p:nvPr/>
        </p:nvCxnSpPr>
        <p:spPr>
          <a:xfrm>
            <a:off x="4160520" y="4622526"/>
            <a:ext cx="0" cy="368948"/>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93325090-98F9-46A0-91EE-351932EBEB8A}"/>
              </a:ext>
            </a:extLst>
          </p:cNvPr>
          <p:cNvCxnSpPr>
            <a:cxnSpLocks/>
          </p:cNvCxnSpPr>
          <p:nvPr/>
        </p:nvCxnSpPr>
        <p:spPr>
          <a:xfrm flipH="1">
            <a:off x="1863092" y="5149497"/>
            <a:ext cx="706167" cy="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1" name="Rechteraccolade 41">
            <a:extLst>
              <a:ext uri="{FF2B5EF4-FFF2-40B4-BE49-F238E27FC236}">
                <a16:creationId xmlns:a16="http://schemas.microsoft.com/office/drawing/2014/main" id="{45AD9B9E-EC12-4F6E-BC9B-F779DDEC12B7}"/>
              </a:ext>
            </a:extLst>
          </p:cNvPr>
          <p:cNvSpPr/>
          <p:nvPr/>
        </p:nvSpPr>
        <p:spPr>
          <a:xfrm>
            <a:off x="5038322" y="2227919"/>
            <a:ext cx="369931" cy="3972945"/>
          </a:xfrm>
          <a:prstGeom prst="rightBrace">
            <a:avLst/>
          </a:prstGeom>
          <a:ln w="6350"/>
        </p:spPr>
        <p:style>
          <a:lnRef idx="1">
            <a:schemeClr val="dk1"/>
          </a:lnRef>
          <a:fillRef idx="0">
            <a:schemeClr val="dk1"/>
          </a:fillRef>
          <a:effectRef idx="0">
            <a:schemeClr val="dk1"/>
          </a:effectRef>
          <a:fontRef idx="minor">
            <a:schemeClr val="tx1"/>
          </a:fontRef>
        </p:style>
        <p:txBody>
          <a:bodyPr rot="0" spcFirstLastPara="0" vert="horz" wrap="square" lIns="89177" tIns="44589" rIns="89177" bIns="44589" numCol="1" spcCol="0" rtlCol="0" fromWordArt="0" anchor="ctr" anchorCtr="0" forceAA="0" compatLnSpc="1">
            <a:prstTxWarp prst="textNoShape">
              <a:avLst/>
            </a:prstTxWarp>
            <a:noAutofit/>
          </a:bodyPr>
          <a:lstStyle/>
          <a:p>
            <a:pPr defTabSz="891760" fontAlgn="auto">
              <a:spcBef>
                <a:spcPts val="0"/>
              </a:spcBef>
              <a:spcAft>
                <a:spcPts val="0"/>
              </a:spcAft>
            </a:pPr>
            <a:endParaRPr lang="nl-BE" sz="1796">
              <a:solidFill>
                <a:prstClr val="black"/>
              </a:solidFill>
              <a:latin typeface="Calibri" panose="020F0502020204030204"/>
            </a:endParaRPr>
          </a:p>
        </p:txBody>
      </p:sp>
    </p:spTree>
    <p:extLst>
      <p:ext uri="{BB962C8B-B14F-4D97-AF65-F5344CB8AC3E}">
        <p14:creationId xmlns:p14="http://schemas.microsoft.com/office/powerpoint/2010/main" val="1838458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376919"/>
            <a:ext cx="8138160" cy="806472"/>
          </a:xfrm>
        </p:spPr>
        <p:txBody>
          <a:bodyPr>
            <a:noAutofit/>
          </a:bodyPr>
          <a:lstStyle/>
          <a:p>
            <a:r>
              <a:rPr lang="nl-BE" sz="3000" dirty="0" err="1">
                <a:solidFill>
                  <a:schemeClr val="bg2">
                    <a:lumMod val="50000"/>
                  </a:schemeClr>
                </a:solidFill>
                <a:latin typeface="Myriad Pro" panose="020B0503030403020204"/>
              </a:rPr>
              <a:t>Rôle</a:t>
            </a:r>
            <a:r>
              <a:rPr lang="nl-BE" sz="3000" dirty="0">
                <a:solidFill>
                  <a:schemeClr val="bg2">
                    <a:lumMod val="50000"/>
                  </a:schemeClr>
                </a:solidFill>
                <a:latin typeface="Myriad Pro" panose="020B0503030403020204"/>
              </a:rPr>
              <a:t> de l’ organisme de </a:t>
            </a:r>
            <a:r>
              <a:rPr lang="nl-BE" sz="3000" dirty="0" err="1">
                <a:solidFill>
                  <a:schemeClr val="bg2">
                    <a:lumMod val="50000"/>
                  </a:schemeClr>
                </a:solidFill>
                <a:latin typeface="Myriad Pro" panose="020B0503030403020204"/>
              </a:rPr>
              <a:t>gestion</a:t>
            </a:r>
            <a:r>
              <a:rPr lang="nl-BE" sz="3000" dirty="0">
                <a:solidFill>
                  <a:schemeClr val="bg2">
                    <a:lumMod val="50000"/>
                  </a:schemeClr>
                </a:solidFill>
                <a:latin typeface="Myriad Pro" panose="020B0503030403020204"/>
              </a:rPr>
              <a:t> de </a:t>
            </a:r>
            <a:r>
              <a:rPr lang="nl-BE" sz="3000" dirty="0" err="1">
                <a:solidFill>
                  <a:schemeClr val="bg2">
                    <a:lumMod val="50000"/>
                  </a:schemeClr>
                </a:solidFill>
                <a:latin typeface="Myriad Pro" panose="020B0503030403020204"/>
              </a:rPr>
              <a:t>déchet</a:t>
            </a:r>
            <a:r>
              <a:rPr lang="nl-BE" sz="3000" dirty="0">
                <a:solidFill>
                  <a:schemeClr val="bg2">
                    <a:lumMod val="50000"/>
                  </a:schemeClr>
                </a:solidFill>
                <a:latin typeface="Myriad Pro" panose="020B0503030403020204"/>
              </a:rPr>
              <a:t> de </a:t>
            </a:r>
            <a:r>
              <a:rPr lang="nl-BE" sz="3000" dirty="0" err="1">
                <a:solidFill>
                  <a:schemeClr val="bg2">
                    <a:lumMod val="50000"/>
                  </a:schemeClr>
                </a:solidFill>
                <a:latin typeface="Myriad Pro" panose="020B0503030403020204"/>
              </a:rPr>
              <a:t>démolition</a:t>
            </a:r>
            <a:r>
              <a:rPr lang="nl-BE" sz="3000" dirty="0">
                <a:solidFill>
                  <a:schemeClr val="bg2">
                    <a:lumMod val="50000"/>
                  </a:schemeClr>
                </a:solidFill>
                <a:latin typeface="Myriad Pro" panose="020B0503030403020204"/>
              </a:rPr>
              <a:t> - Tracimat</a:t>
            </a:r>
          </a:p>
        </p:txBody>
      </p:sp>
      <p:sp>
        <p:nvSpPr>
          <p:cNvPr id="6" name="Tijdelijke aanduiding voor inhoud 2"/>
          <p:cNvSpPr>
            <a:spLocks noGrp="1"/>
          </p:cNvSpPr>
          <p:nvPr>
            <p:ph idx="4294967295"/>
          </p:nvPr>
        </p:nvSpPr>
        <p:spPr>
          <a:xfrm>
            <a:off x="308642" y="1899945"/>
            <a:ext cx="8435280" cy="3594922"/>
          </a:xfrm>
          <a:prstGeom prst="rect">
            <a:avLst/>
          </a:prstGeom>
        </p:spPr>
        <p:txBody>
          <a:bodyPr>
            <a:normAutofit fontScale="32500" lnSpcReduction="20000"/>
          </a:bodyPr>
          <a:lstStyle/>
          <a:p>
            <a:pPr lvl="1">
              <a:buFont typeface="Wingdings" panose="05000000000000000000" pitchFamily="2" charset="2"/>
              <a:buChar char="ü"/>
            </a:pPr>
            <a:r>
              <a:rPr lang="fr-BE" sz="6071" b="1" dirty="0">
                <a:solidFill>
                  <a:srgbClr val="36A9E1"/>
                </a:solidFill>
              </a:rPr>
              <a:t>Système d’assurance de la qualité </a:t>
            </a:r>
          </a:p>
          <a:p>
            <a:pPr lvl="2"/>
            <a:r>
              <a:rPr lang="fr-BE" sz="5387" dirty="0">
                <a:solidFill>
                  <a:schemeClr val="bg2">
                    <a:lumMod val="50000"/>
                  </a:schemeClr>
                </a:solidFill>
              </a:rPr>
              <a:t>Contrôle de la qualité de l ’inventaire via l’attestation de conformité</a:t>
            </a:r>
            <a:endParaRPr lang="fr-BE" sz="5387" dirty="0">
              <a:solidFill>
                <a:schemeClr val="bg2">
                  <a:lumMod val="50000"/>
                </a:schemeClr>
              </a:solidFill>
              <a:sym typeface="Wingdings" panose="05000000000000000000" pitchFamily="2" charset="2"/>
            </a:endParaRPr>
          </a:p>
          <a:p>
            <a:pPr lvl="2"/>
            <a:r>
              <a:rPr lang="fr-BE" sz="5387" dirty="0">
                <a:solidFill>
                  <a:schemeClr val="bg2">
                    <a:lumMod val="50000"/>
                  </a:schemeClr>
                </a:solidFill>
              </a:rPr>
              <a:t>Contrôle de l’élimination correcte des matériaux dangereux et non-dangereux</a:t>
            </a:r>
          </a:p>
          <a:p>
            <a:pPr lvl="2"/>
            <a:r>
              <a:rPr lang="fr-BE" sz="5387" dirty="0">
                <a:solidFill>
                  <a:schemeClr val="bg2">
                    <a:lumMod val="50000"/>
                  </a:schemeClr>
                </a:solidFill>
              </a:rPr>
              <a:t>Traçabilité des déchets</a:t>
            </a:r>
          </a:p>
          <a:p>
            <a:pPr marL="445880" lvl="1" indent="0">
              <a:buNone/>
            </a:pPr>
            <a:endParaRPr lang="fr-BE" sz="3335" dirty="0">
              <a:solidFill>
                <a:schemeClr val="bg2">
                  <a:lumMod val="50000"/>
                </a:schemeClr>
              </a:solidFill>
            </a:endParaRPr>
          </a:p>
          <a:p>
            <a:pPr lvl="1">
              <a:buFont typeface="Wingdings" panose="05000000000000000000" pitchFamily="2" charset="2"/>
              <a:buChar char="ü"/>
            </a:pPr>
            <a:r>
              <a:rPr lang="fr-BE" sz="6071" b="1" dirty="0">
                <a:solidFill>
                  <a:srgbClr val="36A9E1"/>
                </a:solidFill>
              </a:rPr>
              <a:t>Outils</a:t>
            </a:r>
            <a:endParaRPr lang="fr-BE" sz="3335" b="1" dirty="0">
              <a:solidFill>
                <a:srgbClr val="36A9E1"/>
              </a:solidFill>
            </a:endParaRPr>
          </a:p>
          <a:p>
            <a:pPr lvl="2"/>
            <a:r>
              <a:rPr lang="fr-BE" sz="5387" b="1" dirty="0">
                <a:solidFill>
                  <a:schemeClr val="bg2">
                    <a:lumMod val="50000"/>
                  </a:schemeClr>
                </a:solidFill>
              </a:rPr>
              <a:t>Online logiciel digitale: </a:t>
            </a:r>
          </a:p>
          <a:p>
            <a:pPr lvl="3">
              <a:buFontTx/>
              <a:buChar char="-"/>
            </a:pPr>
            <a:r>
              <a:rPr lang="fr-BE" sz="5131" b="1" dirty="0">
                <a:solidFill>
                  <a:schemeClr val="bg2">
                    <a:lumMod val="50000"/>
                  </a:schemeClr>
                </a:solidFill>
              </a:rPr>
              <a:t>Facile à utiliser</a:t>
            </a:r>
          </a:p>
          <a:p>
            <a:pPr lvl="3">
              <a:buFontTx/>
              <a:buChar char="-"/>
            </a:pPr>
            <a:r>
              <a:rPr lang="fr-BE" sz="5131" b="1" dirty="0">
                <a:solidFill>
                  <a:schemeClr val="bg2">
                    <a:lumMod val="50000"/>
                  </a:schemeClr>
                </a:solidFill>
              </a:rPr>
              <a:t>Registre digitale par chantier</a:t>
            </a:r>
          </a:p>
          <a:p>
            <a:pPr lvl="2"/>
            <a:r>
              <a:rPr lang="fr-BE" sz="5387" dirty="0">
                <a:solidFill>
                  <a:schemeClr val="bg2">
                    <a:lumMod val="50000"/>
                  </a:schemeClr>
                </a:solidFill>
              </a:rPr>
              <a:t>Contrôle aléatoire des chantier</a:t>
            </a:r>
          </a:p>
          <a:p>
            <a:pPr marL="445880" lvl="1" indent="0">
              <a:buNone/>
            </a:pPr>
            <a:endParaRPr lang="fr-BE" sz="3335" dirty="0">
              <a:solidFill>
                <a:schemeClr val="bg2">
                  <a:lumMod val="50000"/>
                </a:schemeClr>
              </a:solidFill>
            </a:endParaRPr>
          </a:p>
          <a:p>
            <a:pPr marL="445880" lvl="1" indent="0">
              <a:buNone/>
            </a:pPr>
            <a:endParaRPr lang="fr-BE" sz="3335" dirty="0">
              <a:solidFill>
                <a:schemeClr val="bg2">
                  <a:lumMod val="50000"/>
                </a:schemeClr>
              </a:solidFill>
            </a:endParaRPr>
          </a:p>
          <a:p>
            <a:pPr lvl="1">
              <a:buFont typeface="Wingdings" panose="05000000000000000000" pitchFamily="2" charset="2"/>
              <a:buChar char="ü"/>
            </a:pPr>
            <a:r>
              <a:rPr lang="fr-BE" sz="6071" b="1" dirty="0">
                <a:solidFill>
                  <a:srgbClr val="36A9E1"/>
                </a:solidFill>
              </a:rPr>
              <a:t>Formation et sensibilisation</a:t>
            </a:r>
          </a:p>
          <a:p>
            <a:pPr marL="445880" lvl="1" indent="0">
              <a:buNone/>
            </a:pPr>
            <a:endParaRPr lang="fr-BE" sz="6071" b="1" dirty="0">
              <a:solidFill>
                <a:srgbClr val="36A9E1"/>
              </a:solidFill>
            </a:endParaRPr>
          </a:p>
          <a:p>
            <a:pPr marL="445880" lvl="1" indent="0">
              <a:buNone/>
            </a:pPr>
            <a:endParaRPr lang="fr-BE" sz="1967" dirty="0">
              <a:solidFill>
                <a:schemeClr val="bg2">
                  <a:lumMod val="50000"/>
                </a:schemeClr>
              </a:solidFill>
            </a:endParaRPr>
          </a:p>
          <a:p>
            <a:pPr marL="0" indent="0">
              <a:buNone/>
            </a:pPr>
            <a:endParaRPr lang="fr-BE" sz="2309" b="1" dirty="0">
              <a:solidFill>
                <a:schemeClr val="bg2">
                  <a:lumMod val="50000"/>
                </a:schemeClr>
              </a:solidFill>
            </a:endParaRPr>
          </a:p>
          <a:p>
            <a:pPr marL="786483" lvl="2" indent="0">
              <a:buNone/>
            </a:pPr>
            <a:endParaRPr lang="fr-BE" sz="1454" i="1" dirty="0">
              <a:solidFill>
                <a:schemeClr val="bg2">
                  <a:lumMod val="50000"/>
                </a:schemeClr>
              </a:solidFill>
              <a:sym typeface="Wingdings" panose="05000000000000000000" pitchFamily="2" charset="2"/>
            </a:endParaRPr>
          </a:p>
          <a:p>
            <a:pPr marL="0" indent="0">
              <a:buNone/>
            </a:pPr>
            <a:endParaRPr lang="fr-BE" sz="2309" dirty="0">
              <a:solidFill>
                <a:schemeClr val="bg2">
                  <a:lumMod val="50000"/>
                </a:schemeClr>
              </a:solidFill>
            </a:endParaRPr>
          </a:p>
          <a:p>
            <a:pPr marL="325121" lvl="1" indent="0">
              <a:buNone/>
            </a:pPr>
            <a:endParaRPr lang="fr-BE" sz="1539" dirty="0">
              <a:solidFill>
                <a:schemeClr val="bg2">
                  <a:lumMod val="50000"/>
                </a:schemeClr>
              </a:solidFill>
            </a:endParaRPr>
          </a:p>
        </p:txBody>
      </p:sp>
    </p:spTree>
    <p:extLst>
      <p:ext uri="{BB962C8B-B14F-4D97-AF65-F5344CB8AC3E}">
        <p14:creationId xmlns:p14="http://schemas.microsoft.com/office/powerpoint/2010/main" val="703438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775121" cy="799645"/>
          </a:xfrm>
        </p:spPr>
        <p:txBody>
          <a:bodyPr>
            <a:normAutofit/>
          </a:bodyPr>
          <a:lstStyle/>
          <a:p>
            <a:r>
              <a:rPr lang="nl-BE" sz="3600" dirty="0">
                <a:solidFill>
                  <a:schemeClr val="bg2">
                    <a:lumMod val="50000"/>
                  </a:schemeClr>
                </a:solidFill>
                <a:latin typeface="Myriad Pro" panose="020B0503030403020204"/>
              </a:rPr>
              <a:t>Economie circulaire </a:t>
            </a:r>
            <a:r>
              <a:rPr lang="nl-BE" sz="3600" dirty="0">
                <a:solidFill>
                  <a:schemeClr val="bg2">
                    <a:lumMod val="50000"/>
                  </a:schemeClr>
                </a:solidFill>
                <a:latin typeface="Myriad Pro" panose="020B0503030403020204"/>
                <a:sym typeface="Wingdings" panose="05000000000000000000" pitchFamily="2" charset="2"/>
              </a:rPr>
              <a:t> </a:t>
            </a:r>
            <a:r>
              <a:rPr lang="nl-BE" sz="3600" dirty="0" err="1">
                <a:solidFill>
                  <a:schemeClr val="bg2">
                    <a:lumMod val="50000"/>
                  </a:schemeClr>
                </a:solidFill>
                <a:latin typeface="Myriad Pro" panose="020B0503030403020204"/>
                <a:sym typeface="Wingdings" panose="05000000000000000000" pitchFamily="2" charset="2"/>
              </a:rPr>
              <a:t>valorization</a:t>
            </a:r>
            <a:endParaRPr lang="nl-BE" sz="3600" dirty="0">
              <a:solidFill>
                <a:schemeClr val="bg2">
                  <a:lumMod val="50000"/>
                </a:schemeClr>
              </a:solidFill>
              <a:latin typeface="Myriad Pro" panose="020B0503030403020204"/>
            </a:endParaRPr>
          </a:p>
        </p:txBody>
      </p:sp>
      <p:sp>
        <p:nvSpPr>
          <p:cNvPr id="3" name="Tijdelijke aanduiding voor inhoud 2"/>
          <p:cNvSpPr>
            <a:spLocks noGrp="1"/>
          </p:cNvSpPr>
          <p:nvPr>
            <p:ph idx="1"/>
          </p:nvPr>
        </p:nvSpPr>
        <p:spPr>
          <a:xfrm>
            <a:off x="628650" y="1589315"/>
            <a:ext cx="7886700" cy="4191000"/>
          </a:xfrm>
        </p:spPr>
        <p:txBody>
          <a:bodyPr>
            <a:normAutofit/>
          </a:bodyPr>
          <a:lstStyle/>
          <a:p>
            <a:pPr marL="457200" lvl="1" indent="0">
              <a:buNone/>
            </a:pPr>
            <a:r>
              <a:rPr lang="nl-BE" dirty="0" err="1"/>
              <a:t>Création</a:t>
            </a:r>
            <a:r>
              <a:rPr lang="nl-BE" dirty="0"/>
              <a:t> du marché			</a:t>
            </a:r>
            <a:r>
              <a:rPr lang="nl-BE" dirty="0" err="1"/>
              <a:t>Etablir</a:t>
            </a:r>
            <a:r>
              <a:rPr lang="nl-BE" dirty="0"/>
              <a:t> la </a:t>
            </a:r>
            <a:r>
              <a:rPr lang="nl-BE" dirty="0" err="1"/>
              <a:t>confiance</a:t>
            </a:r>
            <a:endParaRPr lang="nl-BE" dirty="0"/>
          </a:p>
          <a:p>
            <a:pPr marL="457200" lvl="1" indent="0">
              <a:buNone/>
            </a:pPr>
            <a:r>
              <a:rPr lang="nl-BE" dirty="0"/>
              <a:t>		</a:t>
            </a:r>
          </a:p>
          <a:p>
            <a:pPr marL="457200" lvl="1" indent="0">
              <a:buNone/>
            </a:pPr>
            <a:r>
              <a:rPr lang="nl-BE" dirty="0"/>
              <a:t>		</a:t>
            </a:r>
          </a:p>
          <a:p>
            <a:pPr marL="457200" lvl="1" indent="0">
              <a:buNone/>
            </a:pPr>
            <a:r>
              <a:rPr lang="nl-BE" dirty="0"/>
              <a:t>		Bonne </a:t>
            </a:r>
            <a:r>
              <a:rPr lang="nl-BE" dirty="0" err="1"/>
              <a:t>qualité</a:t>
            </a:r>
            <a:r>
              <a:rPr lang="nl-BE" dirty="0"/>
              <a:t> des </a:t>
            </a:r>
            <a:r>
              <a:rPr lang="nl-BE" dirty="0" err="1"/>
              <a:t>matériaux</a:t>
            </a:r>
            <a:r>
              <a:rPr lang="nl-BE" dirty="0"/>
              <a:t> </a:t>
            </a:r>
            <a:r>
              <a:rPr lang="nl-BE" dirty="0" err="1"/>
              <a:t>récyclées</a:t>
            </a:r>
            <a:endParaRPr lang="nl-BE" dirty="0"/>
          </a:p>
          <a:p>
            <a:pPr marL="457200" lvl="1" indent="0">
              <a:buNone/>
            </a:pPr>
            <a:endParaRPr lang="nl-BE" dirty="0"/>
          </a:p>
          <a:p>
            <a:pPr marL="457200" lvl="1" indent="0">
              <a:buNone/>
            </a:pPr>
            <a:endParaRPr lang="nl-BE" dirty="0"/>
          </a:p>
          <a:p>
            <a:pPr marL="457200" lvl="1" indent="0">
              <a:buNone/>
            </a:pPr>
            <a:endParaRPr lang="nl-BE" dirty="0"/>
          </a:p>
          <a:p>
            <a:endParaRPr lang="nl-BE" dirty="0"/>
          </a:p>
          <a:p>
            <a:pPr marL="457200" lvl="1" indent="0">
              <a:buNone/>
            </a:pPr>
            <a:r>
              <a:rPr lang="nl-BE" dirty="0"/>
              <a:t>		</a:t>
            </a:r>
          </a:p>
          <a:p>
            <a:pPr marL="457200" lvl="1" indent="0">
              <a:buNone/>
            </a:pPr>
            <a:r>
              <a:rPr lang="nl-BE" dirty="0"/>
              <a:t>					</a:t>
            </a:r>
          </a:p>
        </p:txBody>
      </p:sp>
      <p:sp>
        <p:nvSpPr>
          <p:cNvPr id="20" name="Rechthoek 19"/>
          <p:cNvSpPr/>
          <p:nvPr/>
        </p:nvSpPr>
        <p:spPr>
          <a:xfrm>
            <a:off x="4716015" y="3438448"/>
            <a:ext cx="4385531" cy="2150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fr-BE" dirty="0">
                <a:solidFill>
                  <a:schemeClr val="bg1"/>
                </a:solidFill>
              </a:rPr>
              <a:t>Critères fin de déchets</a:t>
            </a:r>
            <a:endParaRPr lang="nl-BE" dirty="0"/>
          </a:p>
          <a:p>
            <a:pPr lvl="1" algn="ctr"/>
            <a:r>
              <a:rPr lang="nl-BE" dirty="0" err="1"/>
              <a:t>Tracabilité</a:t>
            </a:r>
            <a:endParaRPr lang="fr-BE" dirty="0">
              <a:solidFill>
                <a:schemeClr val="bg1"/>
              </a:solidFill>
            </a:endParaRPr>
          </a:p>
          <a:p>
            <a:pPr lvl="1" algn="ctr"/>
            <a:r>
              <a:rPr lang="fr-BE" dirty="0">
                <a:solidFill>
                  <a:schemeClr val="bg1"/>
                </a:solidFill>
              </a:rPr>
              <a:t>Organisme de </a:t>
            </a:r>
            <a:r>
              <a:rPr lang="nl-BE" dirty="0"/>
              <a:t>control </a:t>
            </a:r>
            <a:r>
              <a:rPr lang="nl-BE" dirty="0">
                <a:solidFill>
                  <a:schemeClr val="bg1"/>
                </a:solidFill>
              </a:rPr>
              <a:t>independent</a:t>
            </a:r>
            <a:endParaRPr lang="nl-BE" dirty="0"/>
          </a:p>
          <a:p>
            <a:pPr lvl="1" algn="ctr"/>
            <a:r>
              <a:rPr lang="nl-BE" dirty="0" err="1"/>
              <a:t>Centres</a:t>
            </a:r>
            <a:r>
              <a:rPr lang="nl-BE" dirty="0"/>
              <a:t> de récyclage</a:t>
            </a:r>
          </a:p>
          <a:p>
            <a:pPr lvl="1" algn="ctr"/>
            <a:r>
              <a:rPr lang="nl-BE" dirty="0"/>
              <a:t> </a:t>
            </a:r>
          </a:p>
        </p:txBody>
      </p:sp>
      <p:pic>
        <p:nvPicPr>
          <p:cNvPr id="11" name="Content Placeholder 8">
            <a:extLst>
              <a:ext uri="{FF2B5EF4-FFF2-40B4-BE49-F238E27FC236}">
                <a16:creationId xmlns:a16="http://schemas.microsoft.com/office/drawing/2014/main" id="{DE50174E-03B1-4CBA-BB1B-65FF942B2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469" y="3438448"/>
            <a:ext cx="4385531" cy="2450074"/>
          </a:xfrm>
          <a:prstGeom prst="rect">
            <a:avLst/>
          </a:prstGeom>
        </p:spPr>
      </p:pic>
      <p:sp>
        <p:nvSpPr>
          <p:cNvPr id="15" name="Arrow: Right 22">
            <a:extLst>
              <a:ext uri="{FF2B5EF4-FFF2-40B4-BE49-F238E27FC236}">
                <a16:creationId xmlns:a16="http://schemas.microsoft.com/office/drawing/2014/main" id="{01060B98-0C75-4319-BE59-32F35F8C6893}"/>
              </a:ext>
            </a:extLst>
          </p:cNvPr>
          <p:cNvSpPr/>
          <p:nvPr/>
        </p:nvSpPr>
        <p:spPr>
          <a:xfrm rot="2558644">
            <a:off x="2924256" y="2236247"/>
            <a:ext cx="397230" cy="166522"/>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rrow: Right 23">
            <a:extLst>
              <a:ext uri="{FF2B5EF4-FFF2-40B4-BE49-F238E27FC236}">
                <a16:creationId xmlns:a16="http://schemas.microsoft.com/office/drawing/2014/main" id="{A302A689-6B64-4B61-9BCB-67F68FDA3358}"/>
              </a:ext>
            </a:extLst>
          </p:cNvPr>
          <p:cNvSpPr/>
          <p:nvPr/>
        </p:nvSpPr>
        <p:spPr>
          <a:xfrm rot="13358644">
            <a:off x="2721755" y="2298159"/>
            <a:ext cx="397230" cy="16652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Arrow: Right 13">
            <a:extLst>
              <a:ext uri="{FF2B5EF4-FFF2-40B4-BE49-F238E27FC236}">
                <a16:creationId xmlns:a16="http://schemas.microsoft.com/office/drawing/2014/main" id="{442DA0EE-B33F-4FF7-BF50-A0508D35723A}"/>
              </a:ext>
            </a:extLst>
          </p:cNvPr>
          <p:cNvSpPr/>
          <p:nvPr/>
        </p:nvSpPr>
        <p:spPr>
          <a:xfrm>
            <a:off x="4572000" y="1585500"/>
            <a:ext cx="397230" cy="166522"/>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Arrow: Right 15">
            <a:extLst>
              <a:ext uri="{FF2B5EF4-FFF2-40B4-BE49-F238E27FC236}">
                <a16:creationId xmlns:a16="http://schemas.microsoft.com/office/drawing/2014/main" id="{B2D5EE70-0B9F-4202-9256-AC4E52C9783F}"/>
              </a:ext>
            </a:extLst>
          </p:cNvPr>
          <p:cNvSpPr/>
          <p:nvPr/>
        </p:nvSpPr>
        <p:spPr>
          <a:xfrm rot="10800000">
            <a:off x="4570187" y="1784601"/>
            <a:ext cx="397230" cy="16652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Arrow: Right 24">
            <a:extLst>
              <a:ext uri="{FF2B5EF4-FFF2-40B4-BE49-F238E27FC236}">
                <a16:creationId xmlns:a16="http://schemas.microsoft.com/office/drawing/2014/main" id="{C71F26CD-F66C-4E71-A270-CE722E761036}"/>
              </a:ext>
            </a:extLst>
          </p:cNvPr>
          <p:cNvSpPr/>
          <p:nvPr/>
        </p:nvSpPr>
        <p:spPr>
          <a:xfrm rot="7186536">
            <a:off x="6619630" y="2273467"/>
            <a:ext cx="397230" cy="166522"/>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Arrow: Right 25">
            <a:extLst>
              <a:ext uri="{FF2B5EF4-FFF2-40B4-BE49-F238E27FC236}">
                <a16:creationId xmlns:a16="http://schemas.microsoft.com/office/drawing/2014/main" id="{34A76DBC-8476-4E7D-8065-E9CE98BCCBB5}"/>
              </a:ext>
            </a:extLst>
          </p:cNvPr>
          <p:cNvSpPr/>
          <p:nvPr/>
        </p:nvSpPr>
        <p:spPr>
          <a:xfrm rot="17986536">
            <a:off x="6417127" y="2183759"/>
            <a:ext cx="397230" cy="16652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18439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332656"/>
            <a:ext cx="8640960" cy="760695"/>
          </a:xfrm>
        </p:spPr>
        <p:txBody>
          <a:bodyPr>
            <a:normAutofit/>
          </a:bodyPr>
          <a:lstStyle/>
          <a:p>
            <a:r>
              <a:rPr lang="fr-BE" sz="3506" dirty="0">
                <a:solidFill>
                  <a:schemeClr val="bg2">
                    <a:lumMod val="50000"/>
                  </a:schemeClr>
                </a:solidFill>
                <a:latin typeface="Myriad Pro" panose="020B0503030403020204"/>
              </a:rPr>
              <a:t>Définir les ambitions politiques à atteindre</a:t>
            </a:r>
          </a:p>
        </p:txBody>
      </p:sp>
      <p:sp>
        <p:nvSpPr>
          <p:cNvPr id="3" name="Tijdelijke aanduiding voor inhoud 2"/>
          <p:cNvSpPr>
            <a:spLocks noGrp="1"/>
          </p:cNvSpPr>
          <p:nvPr>
            <p:ph idx="1"/>
          </p:nvPr>
        </p:nvSpPr>
        <p:spPr>
          <a:xfrm>
            <a:off x="251520" y="1606591"/>
            <a:ext cx="8640960" cy="4351338"/>
          </a:xfrm>
        </p:spPr>
        <p:txBody>
          <a:bodyPr>
            <a:normAutofit lnSpcReduction="10000"/>
          </a:bodyPr>
          <a:lstStyle/>
          <a:p>
            <a:pPr marL="0" indent="0" algn="just">
              <a:buNone/>
            </a:pPr>
            <a:r>
              <a:rPr lang="fr-BE" dirty="0">
                <a:solidFill>
                  <a:schemeClr val="bg2">
                    <a:lumMod val="50000"/>
                  </a:schemeClr>
                </a:solidFill>
              </a:rPr>
              <a:t>Caractériser le point de départ pour mieux évaluer les performances :</a:t>
            </a:r>
          </a:p>
          <a:p>
            <a:pPr algn="just"/>
            <a:r>
              <a:rPr lang="fr-BE" dirty="0">
                <a:solidFill>
                  <a:schemeClr val="bg2">
                    <a:lumMod val="50000"/>
                  </a:schemeClr>
                </a:solidFill>
              </a:rPr>
              <a:t>Connaître le potentiel des matériaux : inventorier</a:t>
            </a:r>
          </a:p>
          <a:p>
            <a:pPr algn="just"/>
            <a:r>
              <a:rPr lang="fr-BE" dirty="0">
                <a:solidFill>
                  <a:schemeClr val="bg2">
                    <a:lumMod val="50000"/>
                  </a:schemeClr>
                </a:solidFill>
              </a:rPr>
              <a:t>Connaître le potentiel qui sera disponible pour valorisation (effectivement démoli)</a:t>
            </a:r>
          </a:p>
          <a:p>
            <a:pPr algn="just"/>
            <a:r>
              <a:rPr lang="fr-BE" dirty="0">
                <a:solidFill>
                  <a:schemeClr val="bg2">
                    <a:lumMod val="50000"/>
                  </a:schemeClr>
                </a:solidFill>
              </a:rPr>
              <a:t>Connaître les filières aujourd’hui</a:t>
            </a:r>
          </a:p>
          <a:p>
            <a:pPr algn="ctr"/>
            <a:r>
              <a:rPr lang="fr-BE" dirty="0" err="1">
                <a:solidFill>
                  <a:schemeClr val="bg2">
                    <a:lumMod val="50000"/>
                  </a:schemeClr>
                </a:solidFill>
              </a:rPr>
              <a:t>Databank</a:t>
            </a:r>
            <a:r>
              <a:rPr lang="fr-BE" dirty="0">
                <a:solidFill>
                  <a:schemeClr val="bg2">
                    <a:lumMod val="50000"/>
                  </a:schemeClr>
                </a:solidFill>
              </a:rPr>
              <a:t> pour Urban Mining</a:t>
            </a:r>
          </a:p>
          <a:p>
            <a:pPr algn="just"/>
            <a:r>
              <a:rPr lang="fr-BE" dirty="0">
                <a:solidFill>
                  <a:schemeClr val="bg2">
                    <a:lumMod val="50000"/>
                  </a:schemeClr>
                </a:solidFill>
              </a:rPr>
              <a:t>Et veiller à :</a:t>
            </a:r>
          </a:p>
          <a:p>
            <a:pPr lvl="1" algn="just"/>
            <a:r>
              <a:rPr lang="fr-BE" dirty="0">
                <a:solidFill>
                  <a:schemeClr val="bg2">
                    <a:lumMod val="50000"/>
                  </a:schemeClr>
                </a:solidFill>
              </a:rPr>
              <a:t>Qualité des produits</a:t>
            </a:r>
          </a:p>
          <a:p>
            <a:pPr lvl="1" algn="just"/>
            <a:r>
              <a:rPr lang="fr-BE" dirty="0">
                <a:solidFill>
                  <a:schemeClr val="bg2">
                    <a:lumMod val="50000"/>
                  </a:schemeClr>
                </a:solidFill>
              </a:rPr>
              <a:t>Risques environnementales et humains</a:t>
            </a:r>
          </a:p>
          <a:p>
            <a:pPr algn="just"/>
            <a:endParaRPr lang="fr-BE" dirty="0"/>
          </a:p>
          <a:p>
            <a:pPr algn="just"/>
            <a:endParaRPr lang="fr-BE" dirty="0"/>
          </a:p>
        </p:txBody>
      </p:sp>
      <p:sp>
        <p:nvSpPr>
          <p:cNvPr id="4" name="PIJL-RECHTS 3"/>
          <p:cNvSpPr/>
          <p:nvPr/>
        </p:nvSpPr>
        <p:spPr bwMode="auto">
          <a:xfrm>
            <a:off x="1187624" y="4149080"/>
            <a:ext cx="1354640" cy="28700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64" tIns="39082" rIns="78164" bIns="39082" numCol="1" rtlCol="0" anchor="t" anchorCtr="0" compatLnSpc="1">
            <a:prstTxWarp prst="textNoShape">
              <a:avLst/>
            </a:prstTxWarp>
          </a:bodyPr>
          <a:lstStyle/>
          <a:p>
            <a:pPr defTabSz="891544"/>
            <a:endParaRPr lang="nl-BE" sz="1796">
              <a:solidFill>
                <a:srgbClr val="000000"/>
              </a:solidFill>
              <a:cs typeface="Arial" charset="0"/>
            </a:endParaRPr>
          </a:p>
        </p:txBody>
      </p:sp>
    </p:spTree>
    <p:extLst>
      <p:ext uri="{BB962C8B-B14F-4D97-AF65-F5344CB8AC3E}">
        <p14:creationId xmlns:p14="http://schemas.microsoft.com/office/powerpoint/2010/main" val="769551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509783"/>
            <a:ext cx="5227608" cy="603464"/>
          </a:xfrm>
        </p:spPr>
        <p:txBody>
          <a:bodyPr>
            <a:noAutofit/>
          </a:bodyPr>
          <a:lstStyle/>
          <a:p>
            <a:r>
              <a:rPr lang="nl-BE" sz="3506" dirty="0">
                <a:solidFill>
                  <a:schemeClr val="bg2">
                    <a:lumMod val="50000"/>
                  </a:schemeClr>
                </a:solidFill>
                <a:latin typeface="Myriad Pro" panose="020B0503030403020204"/>
              </a:rPr>
              <a:t>Tracimat </a:t>
            </a:r>
            <a:r>
              <a:rPr lang="nl-BE" sz="3506" dirty="0" err="1">
                <a:solidFill>
                  <a:schemeClr val="bg2">
                    <a:lumMod val="50000"/>
                  </a:schemeClr>
                </a:solidFill>
                <a:latin typeface="Myriad Pro" panose="020B0503030403020204"/>
              </a:rPr>
              <a:t>asbl</a:t>
            </a:r>
            <a:endParaRPr lang="nl-BE" sz="3506" dirty="0">
              <a:solidFill>
                <a:schemeClr val="bg2">
                  <a:lumMod val="50000"/>
                </a:schemeClr>
              </a:solidFill>
              <a:latin typeface="Myriad Pro" panose="020B0503030403020204"/>
            </a:endParaRPr>
          </a:p>
        </p:txBody>
      </p:sp>
      <p:sp>
        <p:nvSpPr>
          <p:cNvPr id="6" name="Tijdelijke aanduiding voor inhoud 2"/>
          <p:cNvSpPr>
            <a:spLocks noGrp="1"/>
          </p:cNvSpPr>
          <p:nvPr>
            <p:ph idx="4294967295"/>
          </p:nvPr>
        </p:nvSpPr>
        <p:spPr>
          <a:xfrm>
            <a:off x="457200" y="1850523"/>
            <a:ext cx="8435280" cy="2276458"/>
          </a:xfrm>
          <a:prstGeom prst="rect">
            <a:avLst/>
          </a:prstGeom>
        </p:spPr>
        <p:txBody>
          <a:bodyPr>
            <a:normAutofit/>
          </a:bodyPr>
          <a:lstStyle/>
          <a:p>
            <a:pPr lvl="1"/>
            <a:r>
              <a:rPr lang="nl-BE" sz="1967" dirty="0">
                <a:solidFill>
                  <a:schemeClr val="bg2">
                    <a:lumMod val="50000"/>
                  </a:schemeClr>
                </a:solidFill>
              </a:rPr>
              <a:t>Association sans but </a:t>
            </a:r>
            <a:r>
              <a:rPr lang="nl-BE" sz="1967" dirty="0" err="1">
                <a:solidFill>
                  <a:schemeClr val="bg2">
                    <a:lumMod val="50000"/>
                  </a:schemeClr>
                </a:solidFill>
              </a:rPr>
              <a:t>lucratif</a:t>
            </a:r>
            <a:endParaRPr lang="nl-BE" sz="1967" dirty="0">
              <a:solidFill>
                <a:schemeClr val="bg2">
                  <a:lumMod val="50000"/>
                </a:schemeClr>
              </a:solidFill>
            </a:endParaRPr>
          </a:p>
          <a:p>
            <a:pPr lvl="1"/>
            <a:r>
              <a:rPr lang="nl-BE" sz="1967" dirty="0" err="1">
                <a:solidFill>
                  <a:schemeClr val="bg2">
                    <a:lumMod val="50000"/>
                  </a:schemeClr>
                </a:solidFill>
              </a:rPr>
              <a:t>Reconnu</a:t>
            </a:r>
            <a:r>
              <a:rPr lang="nl-BE" sz="1967" dirty="0">
                <a:solidFill>
                  <a:schemeClr val="bg2">
                    <a:lumMod val="50000"/>
                  </a:schemeClr>
                </a:solidFill>
              </a:rPr>
              <a:t> par </a:t>
            </a:r>
            <a:r>
              <a:rPr lang="nl-BE" sz="1967" dirty="0" err="1">
                <a:solidFill>
                  <a:schemeClr val="bg2">
                    <a:lumMod val="50000"/>
                  </a:schemeClr>
                </a:solidFill>
              </a:rPr>
              <a:t>le</a:t>
            </a:r>
            <a:r>
              <a:rPr lang="nl-BE" sz="1967" dirty="0">
                <a:solidFill>
                  <a:schemeClr val="bg2">
                    <a:lumMod val="50000"/>
                  </a:schemeClr>
                </a:solidFill>
              </a:rPr>
              <a:t> </a:t>
            </a:r>
            <a:r>
              <a:rPr lang="nl-BE" sz="1967" dirty="0" err="1">
                <a:solidFill>
                  <a:schemeClr val="bg2">
                    <a:lumMod val="50000"/>
                  </a:schemeClr>
                </a:solidFill>
              </a:rPr>
              <a:t>ministre</a:t>
            </a:r>
            <a:r>
              <a:rPr lang="nl-BE" sz="1967" dirty="0">
                <a:solidFill>
                  <a:schemeClr val="bg2">
                    <a:lumMod val="50000"/>
                  </a:schemeClr>
                </a:solidFill>
              </a:rPr>
              <a:t> </a:t>
            </a:r>
            <a:r>
              <a:rPr lang="nl-BE" sz="1967" dirty="0" err="1">
                <a:solidFill>
                  <a:schemeClr val="bg2">
                    <a:lumMod val="50000"/>
                  </a:schemeClr>
                </a:solidFill>
              </a:rPr>
              <a:t>d’environnement</a:t>
            </a:r>
            <a:r>
              <a:rPr lang="nl-BE" sz="1967" dirty="0">
                <a:solidFill>
                  <a:schemeClr val="bg2">
                    <a:lumMod val="50000"/>
                  </a:schemeClr>
                </a:solidFill>
              </a:rPr>
              <a:t> </a:t>
            </a:r>
            <a:r>
              <a:rPr lang="nl-BE" sz="1967" dirty="0" err="1">
                <a:solidFill>
                  <a:schemeClr val="bg2">
                    <a:lumMod val="50000"/>
                  </a:schemeClr>
                </a:solidFill>
              </a:rPr>
              <a:t>depuis</a:t>
            </a:r>
            <a:r>
              <a:rPr lang="nl-BE" sz="1967" dirty="0">
                <a:solidFill>
                  <a:schemeClr val="bg2">
                    <a:lumMod val="50000"/>
                  </a:schemeClr>
                </a:solidFill>
              </a:rPr>
              <a:t> </a:t>
            </a:r>
            <a:r>
              <a:rPr lang="nl-BE" sz="1967" dirty="0" err="1">
                <a:solidFill>
                  <a:schemeClr val="bg2">
                    <a:lumMod val="50000"/>
                  </a:schemeClr>
                </a:solidFill>
              </a:rPr>
              <a:t>août</a:t>
            </a:r>
            <a:r>
              <a:rPr lang="nl-BE" sz="1967" dirty="0">
                <a:solidFill>
                  <a:schemeClr val="bg2">
                    <a:lumMod val="50000"/>
                  </a:schemeClr>
                </a:solidFill>
              </a:rPr>
              <a:t> 2017</a:t>
            </a:r>
          </a:p>
          <a:p>
            <a:pPr lvl="1"/>
            <a:r>
              <a:rPr lang="nl-BE" sz="1967" dirty="0" err="1">
                <a:solidFill>
                  <a:schemeClr val="bg2">
                    <a:lumMod val="50000"/>
                  </a:schemeClr>
                </a:solidFill>
              </a:rPr>
              <a:t>Membres</a:t>
            </a:r>
            <a:r>
              <a:rPr lang="nl-BE" sz="1967" dirty="0">
                <a:solidFill>
                  <a:schemeClr val="bg2">
                    <a:lumMod val="50000"/>
                  </a:schemeClr>
                </a:solidFill>
              </a:rPr>
              <a:t>: </a:t>
            </a:r>
            <a:r>
              <a:rPr lang="nl-BE" sz="1967" dirty="0" err="1">
                <a:solidFill>
                  <a:schemeClr val="bg2">
                    <a:lumMod val="50000"/>
                  </a:schemeClr>
                </a:solidFill>
              </a:rPr>
              <a:t>Confederation</a:t>
            </a:r>
            <a:r>
              <a:rPr lang="nl-BE" sz="1967" dirty="0">
                <a:solidFill>
                  <a:schemeClr val="bg2">
                    <a:lumMod val="50000"/>
                  </a:schemeClr>
                </a:solidFill>
              </a:rPr>
              <a:t> de la </a:t>
            </a:r>
            <a:r>
              <a:rPr lang="nl-BE" sz="1967" dirty="0" err="1">
                <a:solidFill>
                  <a:schemeClr val="bg2">
                    <a:lumMod val="50000"/>
                  </a:schemeClr>
                </a:solidFill>
              </a:rPr>
              <a:t>construction</a:t>
            </a:r>
            <a:r>
              <a:rPr lang="nl-BE" sz="1967" dirty="0">
                <a:solidFill>
                  <a:schemeClr val="bg2">
                    <a:lumMod val="50000"/>
                  </a:schemeClr>
                </a:solidFill>
              </a:rPr>
              <a:t>, CASO, FPRG en ORI</a:t>
            </a:r>
            <a:br>
              <a:rPr lang="nl-BE" sz="1967" dirty="0">
                <a:solidFill>
                  <a:schemeClr val="bg2">
                    <a:lumMod val="50000"/>
                  </a:schemeClr>
                </a:solidFill>
              </a:rPr>
            </a:br>
            <a:r>
              <a:rPr lang="nl-BE" sz="1967" dirty="0">
                <a:solidFill>
                  <a:schemeClr val="bg2">
                    <a:lumMod val="50000"/>
                  </a:schemeClr>
                </a:solidFill>
              </a:rPr>
              <a:t>(</a:t>
            </a:r>
            <a:r>
              <a:rPr lang="nl-BE" sz="1967" dirty="0" err="1">
                <a:solidFill>
                  <a:schemeClr val="bg2">
                    <a:lumMod val="50000"/>
                  </a:schemeClr>
                </a:solidFill>
              </a:rPr>
              <a:t>aucune</a:t>
            </a:r>
            <a:r>
              <a:rPr lang="nl-BE" sz="1967" dirty="0">
                <a:solidFill>
                  <a:schemeClr val="bg2">
                    <a:lumMod val="50000"/>
                  </a:schemeClr>
                </a:solidFill>
              </a:rPr>
              <a:t> </a:t>
            </a:r>
            <a:r>
              <a:rPr lang="nl-BE" sz="1967" dirty="0" err="1">
                <a:solidFill>
                  <a:schemeClr val="bg2">
                    <a:lumMod val="50000"/>
                  </a:schemeClr>
                </a:solidFill>
              </a:rPr>
              <a:t>entreprise</a:t>
            </a:r>
            <a:r>
              <a:rPr lang="nl-BE" sz="1967" dirty="0">
                <a:solidFill>
                  <a:schemeClr val="bg2">
                    <a:lumMod val="50000"/>
                  </a:schemeClr>
                </a:solidFill>
              </a:rPr>
              <a:t> privé)</a:t>
            </a:r>
          </a:p>
          <a:p>
            <a:pPr lvl="1"/>
            <a:r>
              <a:rPr lang="nl-BE" sz="1967" dirty="0" err="1">
                <a:solidFill>
                  <a:schemeClr val="bg2">
                    <a:lumMod val="50000"/>
                  </a:schemeClr>
                </a:solidFill>
              </a:rPr>
              <a:t>Conditions</a:t>
            </a:r>
            <a:r>
              <a:rPr lang="nl-BE" sz="1967" dirty="0">
                <a:solidFill>
                  <a:schemeClr val="bg2">
                    <a:lumMod val="50000"/>
                  </a:schemeClr>
                </a:solidFill>
              </a:rPr>
              <a:t> </a:t>
            </a:r>
            <a:r>
              <a:rPr lang="nl-BE" sz="1967" dirty="0" err="1">
                <a:solidFill>
                  <a:schemeClr val="bg2">
                    <a:lumMod val="50000"/>
                  </a:schemeClr>
                </a:solidFill>
              </a:rPr>
              <a:t>d’agrément</a:t>
            </a:r>
            <a:r>
              <a:rPr lang="nl-BE" sz="1967" dirty="0">
                <a:solidFill>
                  <a:schemeClr val="bg2">
                    <a:lumMod val="50000"/>
                  </a:schemeClr>
                </a:solidFill>
              </a:rPr>
              <a:t> </a:t>
            </a:r>
            <a:r>
              <a:rPr lang="nl-BE" sz="1967" dirty="0" err="1">
                <a:solidFill>
                  <a:schemeClr val="bg2">
                    <a:lumMod val="50000"/>
                  </a:schemeClr>
                </a:solidFill>
              </a:rPr>
              <a:t>exigentes</a:t>
            </a:r>
            <a:r>
              <a:rPr lang="nl-BE" sz="1967" dirty="0">
                <a:solidFill>
                  <a:schemeClr val="bg2">
                    <a:lumMod val="50000"/>
                  </a:schemeClr>
                </a:solidFill>
              </a:rPr>
              <a:t> : </a:t>
            </a:r>
            <a:r>
              <a:rPr lang="nl-BE" sz="1967" dirty="0" err="1">
                <a:solidFill>
                  <a:schemeClr val="bg2">
                    <a:lumMod val="50000"/>
                  </a:schemeClr>
                </a:solidFill>
              </a:rPr>
              <a:t>indépendance</a:t>
            </a:r>
            <a:r>
              <a:rPr lang="nl-BE" sz="1967" dirty="0">
                <a:solidFill>
                  <a:schemeClr val="bg2">
                    <a:lumMod val="50000"/>
                  </a:schemeClr>
                </a:solidFill>
              </a:rPr>
              <a:t>, </a:t>
            </a:r>
            <a:r>
              <a:rPr lang="nl-BE" sz="1967" dirty="0" err="1">
                <a:solidFill>
                  <a:schemeClr val="bg2">
                    <a:lumMod val="50000"/>
                  </a:schemeClr>
                </a:solidFill>
              </a:rPr>
              <a:t>neutralité</a:t>
            </a:r>
            <a:r>
              <a:rPr lang="nl-BE" sz="1967" dirty="0">
                <a:solidFill>
                  <a:schemeClr val="bg2">
                    <a:lumMod val="50000"/>
                  </a:schemeClr>
                </a:solidFill>
              </a:rPr>
              <a:t>, </a:t>
            </a:r>
            <a:r>
              <a:rPr lang="nl-BE" sz="1967" dirty="0" err="1">
                <a:solidFill>
                  <a:schemeClr val="bg2">
                    <a:lumMod val="50000"/>
                  </a:schemeClr>
                </a:solidFill>
              </a:rPr>
              <a:t>répresentatif</a:t>
            </a:r>
            <a:r>
              <a:rPr lang="nl-BE" sz="1967" dirty="0">
                <a:solidFill>
                  <a:schemeClr val="bg2">
                    <a:lumMod val="50000"/>
                  </a:schemeClr>
                </a:solidFill>
              </a:rPr>
              <a:t> pour </a:t>
            </a:r>
            <a:r>
              <a:rPr lang="nl-BE" sz="1967" dirty="0" err="1">
                <a:solidFill>
                  <a:schemeClr val="bg2">
                    <a:lumMod val="50000"/>
                  </a:schemeClr>
                </a:solidFill>
              </a:rPr>
              <a:t>le</a:t>
            </a:r>
            <a:r>
              <a:rPr lang="nl-BE" sz="1967" dirty="0">
                <a:solidFill>
                  <a:schemeClr val="bg2">
                    <a:lumMod val="50000"/>
                  </a:schemeClr>
                </a:solidFill>
              </a:rPr>
              <a:t> </a:t>
            </a:r>
            <a:r>
              <a:rPr lang="nl-BE" sz="1967" dirty="0" err="1">
                <a:solidFill>
                  <a:schemeClr val="bg2">
                    <a:lumMod val="50000"/>
                  </a:schemeClr>
                </a:solidFill>
              </a:rPr>
              <a:t>secteur</a:t>
            </a:r>
            <a:endParaRPr lang="nl-BE" sz="1967" dirty="0">
              <a:solidFill>
                <a:schemeClr val="bg2">
                  <a:lumMod val="50000"/>
                </a:schemeClr>
              </a:solidFill>
            </a:endParaRPr>
          </a:p>
          <a:p>
            <a:pPr lvl="1"/>
            <a:endParaRPr lang="nl-BE" sz="1967" dirty="0">
              <a:solidFill>
                <a:schemeClr val="bg2">
                  <a:lumMod val="50000"/>
                </a:schemeClr>
              </a:solidFill>
            </a:endParaRPr>
          </a:p>
          <a:p>
            <a:pPr marL="786483" lvl="2" indent="0">
              <a:buNone/>
            </a:pPr>
            <a:endParaRPr lang="nl-BE" sz="1454" i="1" dirty="0">
              <a:solidFill>
                <a:schemeClr val="bg2">
                  <a:lumMod val="50000"/>
                </a:schemeClr>
              </a:solidFill>
              <a:sym typeface="Wingdings" panose="05000000000000000000" pitchFamily="2" charset="2"/>
            </a:endParaRPr>
          </a:p>
          <a:p>
            <a:pPr marL="0" indent="0">
              <a:buNone/>
            </a:pPr>
            <a:endParaRPr lang="nl-BE" sz="2309" dirty="0">
              <a:solidFill>
                <a:schemeClr val="bg2">
                  <a:lumMod val="50000"/>
                </a:schemeClr>
              </a:solidFill>
            </a:endParaRPr>
          </a:p>
          <a:p>
            <a:pPr marL="325121" lvl="1" indent="0">
              <a:buNone/>
            </a:pPr>
            <a:endParaRPr lang="nl-BE" sz="1539" dirty="0">
              <a:solidFill>
                <a:schemeClr val="bg2">
                  <a:lumMod val="50000"/>
                </a:schemeClr>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279" y="5549227"/>
            <a:ext cx="2476879" cy="408427"/>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242" y="5271158"/>
            <a:ext cx="1683435" cy="556138"/>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6936" y="4589993"/>
            <a:ext cx="527358" cy="748856"/>
          </a:xfrm>
          <a:prstGeom prst="rect">
            <a:avLst/>
          </a:prstGeom>
        </p:spPr>
      </p:pic>
      <p:pic>
        <p:nvPicPr>
          <p:cNvPr id="10" name="Afbeelding 9" descr="VLACB_MM_HEX"/>
          <p:cNvPicPr/>
          <p:nvPr/>
        </p:nvPicPr>
        <p:blipFill>
          <a:blip r:embed="rId6">
            <a:extLst>
              <a:ext uri="{28A0092B-C50C-407E-A947-70E740481C1C}">
                <a14:useLocalDpi xmlns:a14="http://schemas.microsoft.com/office/drawing/2010/main" val="0"/>
              </a:ext>
            </a:extLst>
          </a:blip>
          <a:srcRect/>
          <a:stretch>
            <a:fillRect/>
          </a:stretch>
        </p:blipFill>
        <p:spPr bwMode="auto">
          <a:xfrm>
            <a:off x="1068837" y="4432797"/>
            <a:ext cx="2004060" cy="531623"/>
          </a:xfrm>
          <a:prstGeom prst="rect">
            <a:avLst/>
          </a:prstGeom>
          <a:noFill/>
          <a:ln>
            <a:noFill/>
          </a:ln>
        </p:spPr>
      </p:pic>
    </p:spTree>
    <p:extLst>
      <p:ext uri="{BB962C8B-B14F-4D97-AF65-F5344CB8AC3E}">
        <p14:creationId xmlns:p14="http://schemas.microsoft.com/office/powerpoint/2010/main" val="1180883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116632"/>
            <a:ext cx="8138160" cy="996615"/>
          </a:xfrm>
        </p:spPr>
        <p:txBody>
          <a:bodyPr>
            <a:noAutofit/>
          </a:bodyPr>
          <a:lstStyle/>
          <a:p>
            <a:r>
              <a:rPr lang="nl-BE" sz="3506" dirty="0" err="1">
                <a:solidFill>
                  <a:schemeClr val="bg2">
                    <a:lumMod val="50000"/>
                  </a:schemeClr>
                </a:solidFill>
                <a:latin typeface="Myriad Pro" panose="020B0503030403020204"/>
              </a:rPr>
              <a:t>Avantages</a:t>
            </a:r>
            <a:r>
              <a:rPr lang="nl-BE" sz="3506" dirty="0">
                <a:solidFill>
                  <a:schemeClr val="bg2">
                    <a:lumMod val="50000"/>
                  </a:schemeClr>
                </a:solidFill>
                <a:latin typeface="Myriad Pro" panose="020B0503030403020204"/>
              </a:rPr>
              <a:t> pour </a:t>
            </a:r>
            <a:r>
              <a:rPr lang="nl-BE" sz="3506" dirty="0" err="1">
                <a:solidFill>
                  <a:schemeClr val="bg2">
                    <a:lumMod val="50000"/>
                  </a:schemeClr>
                </a:solidFill>
                <a:latin typeface="Myriad Pro" panose="020B0503030403020204"/>
              </a:rPr>
              <a:t>le</a:t>
            </a:r>
            <a:r>
              <a:rPr lang="nl-BE" sz="3506" dirty="0">
                <a:solidFill>
                  <a:schemeClr val="bg2">
                    <a:lumMod val="50000"/>
                  </a:schemeClr>
                </a:solidFill>
                <a:latin typeface="Myriad Pro" panose="020B0503030403020204"/>
              </a:rPr>
              <a:t> maître d’oeuvre (</a:t>
            </a:r>
            <a:r>
              <a:rPr lang="nl-BE" sz="3506" dirty="0" err="1">
                <a:solidFill>
                  <a:schemeClr val="bg2">
                    <a:lumMod val="50000"/>
                  </a:schemeClr>
                </a:solidFill>
                <a:latin typeface="Myriad Pro" panose="020B0503030403020204"/>
              </a:rPr>
              <a:t>donneur</a:t>
            </a:r>
            <a:r>
              <a:rPr lang="nl-BE" sz="3506" dirty="0">
                <a:solidFill>
                  <a:schemeClr val="bg2">
                    <a:lumMod val="50000"/>
                  </a:schemeClr>
                </a:solidFill>
                <a:latin typeface="Myriad Pro" panose="020B0503030403020204"/>
              </a:rPr>
              <a:t> </a:t>
            </a:r>
            <a:r>
              <a:rPr lang="nl-BE" sz="3506" dirty="0" err="1">
                <a:solidFill>
                  <a:schemeClr val="bg2">
                    <a:lumMod val="50000"/>
                  </a:schemeClr>
                </a:solidFill>
                <a:latin typeface="Myriad Pro" panose="020B0503030403020204"/>
              </a:rPr>
              <a:t>d’ordre</a:t>
            </a:r>
            <a:r>
              <a:rPr lang="nl-BE" sz="3506" dirty="0">
                <a:solidFill>
                  <a:schemeClr val="bg2">
                    <a:lumMod val="50000"/>
                  </a:schemeClr>
                </a:solidFill>
                <a:latin typeface="Myriad Pro" panose="020B0503030403020204"/>
              </a:rPr>
              <a:t>)</a:t>
            </a:r>
          </a:p>
        </p:txBody>
      </p:sp>
      <p:sp>
        <p:nvSpPr>
          <p:cNvPr id="6" name="Tijdelijke aanduiding voor inhoud 2"/>
          <p:cNvSpPr>
            <a:spLocks noGrp="1"/>
          </p:cNvSpPr>
          <p:nvPr>
            <p:ph idx="4294967295"/>
          </p:nvPr>
        </p:nvSpPr>
        <p:spPr>
          <a:xfrm>
            <a:off x="457200" y="1850522"/>
            <a:ext cx="8435280" cy="3940610"/>
          </a:xfrm>
          <a:prstGeom prst="rect">
            <a:avLst/>
          </a:prstGeom>
        </p:spPr>
        <p:txBody>
          <a:bodyPr>
            <a:normAutofit fontScale="92500" lnSpcReduction="20000"/>
          </a:bodyPr>
          <a:lstStyle/>
          <a:p>
            <a:pPr>
              <a:lnSpc>
                <a:spcPct val="150000"/>
              </a:lnSpc>
              <a:buFont typeface="Wingdings" panose="05000000000000000000" pitchFamily="2" charset="2"/>
              <a:buChar char="ü"/>
            </a:pPr>
            <a:r>
              <a:rPr lang="fr-FR" sz="2138" dirty="0">
                <a:solidFill>
                  <a:schemeClr val="bg2">
                    <a:lumMod val="50000"/>
                  </a:schemeClr>
                </a:solidFill>
              </a:rPr>
              <a:t>Inventaire de haute qualité dans la demande d’offre des travaux de démolition afin que le démolisseur puisse donner un prix correcte</a:t>
            </a:r>
            <a:endParaRPr lang="nl-BE" sz="2138" dirty="0">
              <a:solidFill>
                <a:schemeClr val="bg2">
                  <a:lumMod val="50000"/>
                </a:schemeClr>
              </a:solidFill>
            </a:endParaRPr>
          </a:p>
          <a:p>
            <a:pPr>
              <a:lnSpc>
                <a:spcPct val="150000"/>
              </a:lnSpc>
              <a:buFont typeface="Wingdings" panose="05000000000000000000" pitchFamily="2" charset="2"/>
              <a:buChar char="ü"/>
            </a:pPr>
            <a:r>
              <a:rPr lang="fr-FR" sz="2138" dirty="0">
                <a:solidFill>
                  <a:schemeClr val="bg2">
                    <a:lumMod val="50000"/>
                  </a:schemeClr>
                </a:solidFill>
              </a:rPr>
              <a:t>Les risques de coûts imprévus diminuent grâce à un inventaire de démolition de haute qualité</a:t>
            </a:r>
          </a:p>
          <a:p>
            <a:pPr>
              <a:lnSpc>
                <a:spcPct val="150000"/>
              </a:lnSpc>
              <a:buFont typeface="Wingdings" panose="05000000000000000000" pitchFamily="2" charset="2"/>
              <a:buChar char="ü"/>
            </a:pPr>
            <a:r>
              <a:rPr lang="fr-FR" sz="2138" dirty="0">
                <a:solidFill>
                  <a:schemeClr val="bg2">
                    <a:lumMod val="50000"/>
                  </a:schemeClr>
                </a:solidFill>
              </a:rPr>
              <a:t>Les débris peuvent être traités à un meilleur prix (inférieur)</a:t>
            </a:r>
            <a:endParaRPr lang="nl-BE" sz="2138" dirty="0">
              <a:solidFill>
                <a:schemeClr val="bg2">
                  <a:lumMod val="50000"/>
                </a:schemeClr>
              </a:solidFill>
            </a:endParaRPr>
          </a:p>
          <a:p>
            <a:pPr>
              <a:lnSpc>
                <a:spcPct val="150000"/>
              </a:lnSpc>
              <a:buFont typeface="Wingdings" panose="05000000000000000000" pitchFamily="2" charset="2"/>
              <a:buChar char="ü"/>
            </a:pPr>
            <a:r>
              <a:rPr lang="fr-FR" sz="2138" dirty="0">
                <a:solidFill>
                  <a:schemeClr val="bg2">
                    <a:lumMod val="50000"/>
                  </a:schemeClr>
                </a:solidFill>
              </a:rPr>
              <a:t>Plus de garanties que tous les déchets seront élimines d’une manière légale</a:t>
            </a:r>
          </a:p>
          <a:p>
            <a:pPr>
              <a:lnSpc>
                <a:spcPct val="150000"/>
              </a:lnSpc>
              <a:buFont typeface="Wingdings" panose="05000000000000000000" pitchFamily="2" charset="2"/>
              <a:buChar char="ü"/>
            </a:pPr>
            <a:r>
              <a:rPr lang="fr-FR" sz="2138" dirty="0">
                <a:solidFill>
                  <a:schemeClr val="bg2">
                    <a:lumMod val="50000"/>
                  </a:schemeClr>
                </a:solidFill>
              </a:rPr>
              <a:t>Protection du client en tant qu’utilisateur de matériaux de construction recyclés </a:t>
            </a:r>
            <a:endParaRPr lang="nl-BE" sz="2138" dirty="0">
              <a:solidFill>
                <a:schemeClr val="bg2">
                  <a:lumMod val="50000"/>
                </a:schemeClr>
              </a:solidFill>
            </a:endParaRPr>
          </a:p>
          <a:p>
            <a:pPr marL="0" indent="0">
              <a:buNone/>
            </a:pPr>
            <a:endParaRPr lang="nl-BE" dirty="0">
              <a:solidFill>
                <a:schemeClr val="bg2">
                  <a:lumMod val="50000"/>
                </a:schemeClr>
              </a:solidFill>
            </a:endParaRPr>
          </a:p>
          <a:p>
            <a:pPr marL="786483" lvl="2" indent="0">
              <a:buNone/>
            </a:pPr>
            <a:endParaRPr lang="nl-BE" sz="1454" i="1" dirty="0">
              <a:solidFill>
                <a:schemeClr val="bg2">
                  <a:lumMod val="50000"/>
                </a:schemeClr>
              </a:solidFill>
              <a:sym typeface="Wingdings" panose="05000000000000000000" pitchFamily="2" charset="2"/>
            </a:endParaRPr>
          </a:p>
          <a:p>
            <a:pPr marL="0" indent="0">
              <a:buNone/>
            </a:pPr>
            <a:endParaRPr lang="nl-BE" sz="2309" dirty="0">
              <a:solidFill>
                <a:schemeClr val="bg2">
                  <a:lumMod val="50000"/>
                </a:schemeClr>
              </a:solidFill>
            </a:endParaRPr>
          </a:p>
          <a:p>
            <a:pPr marL="325121" lvl="1" indent="0">
              <a:buNone/>
            </a:pPr>
            <a:endParaRPr lang="nl-BE" sz="1539" dirty="0">
              <a:solidFill>
                <a:schemeClr val="bg2">
                  <a:lumMod val="50000"/>
                </a:schemeClr>
              </a:solidFill>
            </a:endParaRPr>
          </a:p>
        </p:txBody>
      </p:sp>
    </p:spTree>
    <p:extLst>
      <p:ext uri="{BB962C8B-B14F-4D97-AF65-F5344CB8AC3E}">
        <p14:creationId xmlns:p14="http://schemas.microsoft.com/office/powerpoint/2010/main" val="389432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188640"/>
            <a:ext cx="8138160" cy="924607"/>
          </a:xfrm>
        </p:spPr>
        <p:txBody>
          <a:bodyPr>
            <a:noAutofit/>
          </a:bodyPr>
          <a:lstStyle/>
          <a:p>
            <a:r>
              <a:rPr lang="fr-BE" sz="3506" dirty="0">
                <a:solidFill>
                  <a:schemeClr val="bg2">
                    <a:lumMod val="50000"/>
                  </a:schemeClr>
                </a:solidFill>
                <a:latin typeface="Myriad Pro" panose="020B0503030403020204"/>
              </a:rPr>
              <a:t>Avantages pour maître d’ouvrage (entreprise de démolition)</a:t>
            </a:r>
          </a:p>
        </p:txBody>
      </p:sp>
      <p:sp>
        <p:nvSpPr>
          <p:cNvPr id="6" name="Tijdelijke aanduiding voor inhoud 2"/>
          <p:cNvSpPr>
            <a:spLocks noGrp="1"/>
          </p:cNvSpPr>
          <p:nvPr>
            <p:ph idx="4294967295"/>
          </p:nvPr>
        </p:nvSpPr>
        <p:spPr>
          <a:xfrm>
            <a:off x="457200" y="1850522"/>
            <a:ext cx="8435280" cy="3940610"/>
          </a:xfrm>
          <a:prstGeom prst="rect">
            <a:avLst/>
          </a:prstGeom>
        </p:spPr>
        <p:txBody>
          <a:bodyPr>
            <a:normAutofit/>
          </a:bodyPr>
          <a:lstStyle/>
          <a:p>
            <a:pPr>
              <a:lnSpc>
                <a:spcPct val="150000"/>
              </a:lnSpc>
              <a:buFont typeface="Wingdings" panose="05000000000000000000" pitchFamily="2" charset="2"/>
              <a:buChar char="ü"/>
            </a:pPr>
            <a:r>
              <a:rPr lang="nl-BE" sz="1967" dirty="0" err="1">
                <a:solidFill>
                  <a:schemeClr val="bg2">
                    <a:lumMod val="50000"/>
                  </a:schemeClr>
                </a:solidFill>
              </a:rPr>
              <a:t>Inventaire</a:t>
            </a:r>
            <a:r>
              <a:rPr lang="nl-BE" sz="1967" dirty="0">
                <a:solidFill>
                  <a:schemeClr val="bg2">
                    <a:lumMod val="50000"/>
                  </a:schemeClr>
                </a:solidFill>
              </a:rPr>
              <a:t> </a:t>
            </a:r>
            <a:r>
              <a:rPr lang="nl-BE" sz="1967" dirty="0" err="1">
                <a:solidFill>
                  <a:schemeClr val="bg2">
                    <a:lumMod val="50000"/>
                  </a:schemeClr>
                </a:solidFill>
              </a:rPr>
              <a:t>précis</a:t>
            </a:r>
            <a:r>
              <a:rPr lang="nl-BE" sz="1967" dirty="0">
                <a:solidFill>
                  <a:schemeClr val="bg2">
                    <a:lumMod val="50000"/>
                  </a:schemeClr>
                </a:solidFill>
              </a:rPr>
              <a:t> au moment de la </a:t>
            </a:r>
            <a:r>
              <a:rPr lang="nl-BE" sz="1967" dirty="0" err="1">
                <a:solidFill>
                  <a:schemeClr val="bg2">
                    <a:lumMod val="50000"/>
                  </a:schemeClr>
                </a:solidFill>
              </a:rPr>
              <a:t>demande</a:t>
            </a:r>
            <a:r>
              <a:rPr lang="nl-BE" sz="1967" dirty="0">
                <a:solidFill>
                  <a:schemeClr val="bg2">
                    <a:lumMod val="50000"/>
                  </a:schemeClr>
                </a:solidFill>
              </a:rPr>
              <a:t> </a:t>
            </a:r>
            <a:r>
              <a:rPr lang="nl-BE" sz="1967" dirty="0" err="1">
                <a:solidFill>
                  <a:schemeClr val="bg2">
                    <a:lumMod val="50000"/>
                  </a:schemeClr>
                </a:solidFill>
              </a:rPr>
              <a:t>d’offre</a:t>
            </a:r>
            <a:endParaRPr lang="nl-BE" sz="1967" dirty="0">
              <a:solidFill>
                <a:schemeClr val="bg2">
                  <a:lumMod val="50000"/>
                </a:schemeClr>
              </a:solidFill>
            </a:endParaRPr>
          </a:p>
          <a:p>
            <a:pPr>
              <a:lnSpc>
                <a:spcPct val="150000"/>
              </a:lnSpc>
              <a:buFont typeface="Wingdings" panose="05000000000000000000" pitchFamily="2" charset="2"/>
              <a:buChar char="ü"/>
            </a:pPr>
            <a:r>
              <a:rPr lang="nl-BE" sz="1967" dirty="0" err="1">
                <a:solidFill>
                  <a:schemeClr val="bg2">
                    <a:lumMod val="50000"/>
                  </a:schemeClr>
                </a:solidFill>
              </a:rPr>
              <a:t>Moins</a:t>
            </a:r>
            <a:r>
              <a:rPr lang="nl-BE" sz="1967" dirty="0">
                <a:solidFill>
                  <a:schemeClr val="bg2">
                    <a:lumMod val="50000"/>
                  </a:schemeClr>
                </a:solidFill>
              </a:rPr>
              <a:t> de </a:t>
            </a:r>
            <a:r>
              <a:rPr lang="nl-BE" sz="1967" dirty="0" err="1">
                <a:solidFill>
                  <a:schemeClr val="bg2">
                    <a:lumMod val="50000"/>
                  </a:schemeClr>
                </a:solidFill>
              </a:rPr>
              <a:t>concurrence</a:t>
            </a:r>
            <a:r>
              <a:rPr lang="nl-BE" sz="1967" dirty="0">
                <a:solidFill>
                  <a:schemeClr val="bg2">
                    <a:lumMod val="50000"/>
                  </a:schemeClr>
                </a:solidFill>
              </a:rPr>
              <a:t> déloyale</a:t>
            </a:r>
          </a:p>
          <a:p>
            <a:pPr>
              <a:lnSpc>
                <a:spcPct val="150000"/>
              </a:lnSpc>
              <a:buFont typeface="Wingdings" panose="05000000000000000000" pitchFamily="2" charset="2"/>
              <a:buChar char="ü"/>
            </a:pPr>
            <a:r>
              <a:rPr lang="nl-BE" sz="1967" dirty="0">
                <a:solidFill>
                  <a:schemeClr val="bg2">
                    <a:lumMod val="50000"/>
                  </a:schemeClr>
                </a:solidFill>
                <a:sym typeface="Wingdings" panose="05000000000000000000" pitchFamily="2" charset="2"/>
              </a:rPr>
              <a:t>Des </a:t>
            </a:r>
            <a:r>
              <a:rPr lang="nl-BE" sz="1967" dirty="0" err="1">
                <a:solidFill>
                  <a:schemeClr val="bg2">
                    <a:lumMod val="50000"/>
                  </a:schemeClr>
                </a:solidFill>
                <a:sym typeface="Wingdings" panose="05000000000000000000" pitchFamily="2" charset="2"/>
              </a:rPr>
              <a:t>matériaux</a:t>
            </a:r>
            <a:r>
              <a:rPr lang="fr-FR" sz="1967" dirty="0">
                <a:solidFill>
                  <a:schemeClr val="bg2">
                    <a:lumMod val="50000"/>
                  </a:schemeClr>
                </a:solidFill>
                <a:sym typeface="Wingdings" panose="05000000000000000000" pitchFamily="2" charset="2"/>
              </a:rPr>
              <a:t> de meilleur qualité et par conséquent des coûts de traitement plus faibles </a:t>
            </a:r>
          </a:p>
          <a:p>
            <a:pPr>
              <a:lnSpc>
                <a:spcPct val="150000"/>
              </a:lnSpc>
              <a:buFont typeface="Wingdings" panose="05000000000000000000" pitchFamily="2" charset="2"/>
              <a:buChar char="ü"/>
            </a:pPr>
            <a:r>
              <a:rPr lang="fr-FR" sz="1967" dirty="0">
                <a:solidFill>
                  <a:schemeClr val="bg2">
                    <a:lumMod val="50000"/>
                  </a:schemeClr>
                </a:solidFill>
                <a:sym typeface="Wingdings" panose="05000000000000000000" pitchFamily="2" charset="2"/>
              </a:rPr>
              <a:t>Avantage commercial compte tenu de l'assurance qualité</a:t>
            </a:r>
            <a:endParaRPr lang="nl-BE" sz="1967" dirty="0">
              <a:solidFill>
                <a:schemeClr val="bg2">
                  <a:lumMod val="50000"/>
                </a:schemeClr>
              </a:solidFill>
              <a:sym typeface="Wingdings" panose="05000000000000000000" pitchFamily="2" charset="2"/>
            </a:endParaRPr>
          </a:p>
          <a:p>
            <a:pPr marL="0" indent="0">
              <a:buNone/>
            </a:pPr>
            <a:endParaRPr lang="nl-BE" sz="1967" dirty="0">
              <a:solidFill>
                <a:schemeClr val="bg2">
                  <a:lumMod val="50000"/>
                </a:schemeClr>
              </a:solidFill>
            </a:endParaRPr>
          </a:p>
          <a:p>
            <a:pPr marL="325121" lvl="1" indent="0">
              <a:buNone/>
            </a:pPr>
            <a:endParaRPr lang="fr-BE" sz="1967" dirty="0">
              <a:solidFill>
                <a:schemeClr val="bg2">
                  <a:lumMod val="50000"/>
                </a:schemeClr>
              </a:solidFill>
            </a:endParaRPr>
          </a:p>
        </p:txBody>
      </p:sp>
    </p:spTree>
    <p:extLst>
      <p:ext uri="{BB962C8B-B14F-4D97-AF65-F5344CB8AC3E}">
        <p14:creationId xmlns:p14="http://schemas.microsoft.com/office/powerpoint/2010/main" val="1468196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60648"/>
            <a:ext cx="8138160" cy="852599"/>
          </a:xfrm>
        </p:spPr>
        <p:txBody>
          <a:bodyPr>
            <a:noAutofit/>
          </a:bodyPr>
          <a:lstStyle/>
          <a:p>
            <a:r>
              <a:rPr lang="nl-BE" sz="3506" dirty="0" err="1">
                <a:solidFill>
                  <a:schemeClr val="bg2">
                    <a:lumMod val="50000"/>
                  </a:schemeClr>
                </a:solidFill>
                <a:latin typeface="Myriad Pro" panose="020B0503030403020204"/>
              </a:rPr>
              <a:t>Avantages</a:t>
            </a:r>
            <a:r>
              <a:rPr lang="nl-BE" sz="3506" dirty="0">
                <a:solidFill>
                  <a:schemeClr val="bg2">
                    <a:lumMod val="50000"/>
                  </a:schemeClr>
                </a:solidFill>
                <a:latin typeface="Myriad Pro" panose="020B0503030403020204"/>
              </a:rPr>
              <a:t> pour </a:t>
            </a:r>
            <a:r>
              <a:rPr lang="nl-BE" sz="3506" dirty="0" err="1">
                <a:solidFill>
                  <a:schemeClr val="bg2">
                    <a:lumMod val="50000"/>
                  </a:schemeClr>
                </a:solidFill>
                <a:latin typeface="Myriad Pro" panose="020B0503030403020204"/>
              </a:rPr>
              <a:t>le</a:t>
            </a:r>
            <a:r>
              <a:rPr lang="nl-BE" sz="3506" dirty="0">
                <a:solidFill>
                  <a:schemeClr val="bg2">
                    <a:lumMod val="50000"/>
                  </a:schemeClr>
                </a:solidFill>
                <a:latin typeface="Myriad Pro" panose="020B0503030403020204"/>
              </a:rPr>
              <a:t> </a:t>
            </a:r>
            <a:r>
              <a:rPr lang="nl-BE" sz="3506" dirty="0" err="1">
                <a:solidFill>
                  <a:schemeClr val="bg2">
                    <a:lumMod val="50000"/>
                  </a:schemeClr>
                </a:solidFill>
                <a:latin typeface="Myriad Pro" panose="020B0503030403020204"/>
              </a:rPr>
              <a:t>producteur</a:t>
            </a:r>
            <a:r>
              <a:rPr lang="nl-BE" sz="3506" dirty="0">
                <a:solidFill>
                  <a:schemeClr val="bg2">
                    <a:lumMod val="50000"/>
                  </a:schemeClr>
                </a:solidFill>
                <a:latin typeface="Myriad Pro" panose="020B0503030403020204"/>
              </a:rPr>
              <a:t> de </a:t>
            </a:r>
            <a:r>
              <a:rPr lang="nl-BE" sz="3506" dirty="0" err="1">
                <a:solidFill>
                  <a:schemeClr val="bg2">
                    <a:lumMod val="50000"/>
                  </a:schemeClr>
                </a:solidFill>
                <a:latin typeface="Myriad Pro" panose="020B0503030403020204"/>
              </a:rPr>
              <a:t>granulats</a:t>
            </a:r>
            <a:r>
              <a:rPr lang="nl-BE" sz="3506" dirty="0">
                <a:solidFill>
                  <a:schemeClr val="bg2">
                    <a:lumMod val="50000"/>
                  </a:schemeClr>
                </a:solidFill>
                <a:latin typeface="Myriad Pro" panose="020B0503030403020204"/>
              </a:rPr>
              <a:t> (</a:t>
            </a:r>
            <a:r>
              <a:rPr lang="nl-BE" sz="3506" dirty="0" err="1">
                <a:solidFill>
                  <a:schemeClr val="bg2">
                    <a:lumMod val="50000"/>
                  </a:schemeClr>
                </a:solidFill>
                <a:latin typeface="Myriad Pro" panose="020B0503030403020204"/>
              </a:rPr>
              <a:t>broyeur</a:t>
            </a:r>
            <a:r>
              <a:rPr lang="nl-BE" sz="3506" dirty="0">
                <a:solidFill>
                  <a:schemeClr val="bg2">
                    <a:lumMod val="50000"/>
                  </a:schemeClr>
                </a:solidFill>
                <a:latin typeface="Myriad Pro" panose="020B0503030403020204"/>
              </a:rPr>
              <a:t>)</a:t>
            </a:r>
          </a:p>
        </p:txBody>
      </p:sp>
      <p:sp>
        <p:nvSpPr>
          <p:cNvPr id="6" name="Tijdelijke aanduiding voor inhoud 2"/>
          <p:cNvSpPr>
            <a:spLocks noGrp="1"/>
          </p:cNvSpPr>
          <p:nvPr>
            <p:ph idx="4294967295"/>
          </p:nvPr>
        </p:nvSpPr>
        <p:spPr>
          <a:xfrm>
            <a:off x="457200" y="1850522"/>
            <a:ext cx="8435280" cy="3940610"/>
          </a:xfrm>
          <a:prstGeom prst="rect">
            <a:avLst/>
          </a:prstGeom>
        </p:spPr>
        <p:txBody>
          <a:bodyPr>
            <a:normAutofit/>
          </a:bodyPr>
          <a:lstStyle/>
          <a:p>
            <a:pPr>
              <a:lnSpc>
                <a:spcPct val="150000"/>
              </a:lnSpc>
              <a:buFont typeface="Wingdings" panose="05000000000000000000" pitchFamily="2" charset="2"/>
              <a:buChar char="ü"/>
            </a:pPr>
            <a:r>
              <a:rPr lang="fr-FR" sz="2309" dirty="0">
                <a:solidFill>
                  <a:schemeClr val="bg2">
                    <a:lumMod val="50000"/>
                  </a:schemeClr>
                </a:solidFill>
              </a:rPr>
              <a:t>La qualité des débris fournis s'améliore, réduisant le risque de granulats non conformes</a:t>
            </a:r>
          </a:p>
          <a:p>
            <a:pPr>
              <a:lnSpc>
                <a:spcPct val="150000"/>
              </a:lnSpc>
              <a:buFont typeface="Wingdings" panose="05000000000000000000" pitchFamily="2" charset="2"/>
              <a:buChar char="ü"/>
            </a:pPr>
            <a:r>
              <a:rPr lang="fr-FR" sz="2309" dirty="0">
                <a:solidFill>
                  <a:schemeClr val="bg2">
                    <a:lumMod val="50000"/>
                  </a:schemeClr>
                </a:solidFill>
              </a:rPr>
              <a:t>La confiance dans la qualité des granulés renforcée</a:t>
            </a:r>
          </a:p>
          <a:p>
            <a:pPr>
              <a:lnSpc>
                <a:spcPct val="150000"/>
              </a:lnSpc>
              <a:buFont typeface="Wingdings" panose="05000000000000000000" pitchFamily="2" charset="2"/>
              <a:buChar char="ü"/>
            </a:pPr>
            <a:r>
              <a:rPr lang="fr-FR" sz="2309" dirty="0">
                <a:solidFill>
                  <a:schemeClr val="bg2">
                    <a:lumMod val="50000"/>
                  </a:schemeClr>
                </a:solidFill>
              </a:rPr>
              <a:t>Qualité accrue comme levier vers des applications de plus haute gamme</a:t>
            </a:r>
            <a:endParaRPr lang="nl-BE" sz="2138" dirty="0">
              <a:solidFill>
                <a:schemeClr val="bg2">
                  <a:lumMod val="50000"/>
                </a:schemeClr>
              </a:solidFill>
            </a:endParaRPr>
          </a:p>
          <a:p>
            <a:pPr marL="786483" lvl="2" indent="0">
              <a:buNone/>
            </a:pPr>
            <a:endParaRPr lang="nl-BE" sz="1454" i="1" dirty="0">
              <a:solidFill>
                <a:schemeClr val="bg2">
                  <a:lumMod val="50000"/>
                </a:schemeClr>
              </a:solidFill>
              <a:sym typeface="Wingdings" panose="05000000000000000000" pitchFamily="2" charset="2"/>
            </a:endParaRPr>
          </a:p>
          <a:p>
            <a:pPr marL="0" indent="0">
              <a:buNone/>
            </a:pPr>
            <a:endParaRPr lang="nl-BE" sz="2309" dirty="0">
              <a:solidFill>
                <a:schemeClr val="bg2">
                  <a:lumMod val="50000"/>
                </a:schemeClr>
              </a:solidFill>
            </a:endParaRPr>
          </a:p>
          <a:p>
            <a:pPr marL="325121" lvl="1" indent="0">
              <a:buNone/>
            </a:pPr>
            <a:endParaRPr lang="nl-BE" sz="1539" dirty="0">
              <a:solidFill>
                <a:schemeClr val="bg2">
                  <a:lumMod val="50000"/>
                </a:schemeClr>
              </a:solidFill>
            </a:endParaRPr>
          </a:p>
        </p:txBody>
      </p:sp>
    </p:spTree>
    <p:extLst>
      <p:ext uri="{BB962C8B-B14F-4D97-AF65-F5344CB8AC3E}">
        <p14:creationId xmlns:p14="http://schemas.microsoft.com/office/powerpoint/2010/main" val="2455787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502920" y="463404"/>
            <a:ext cx="8138160" cy="603464"/>
          </a:xfrm>
        </p:spPr>
        <p:txBody>
          <a:bodyPr>
            <a:noAutofit/>
          </a:bodyPr>
          <a:lstStyle/>
          <a:p>
            <a:r>
              <a:rPr lang="nl-BE" sz="3506" dirty="0">
                <a:solidFill>
                  <a:schemeClr val="bg2">
                    <a:lumMod val="50000"/>
                  </a:schemeClr>
                </a:solidFill>
                <a:latin typeface="Myriad Pro" panose="020B0503030403020204"/>
              </a:rPr>
              <a:t>Tracimat : les </a:t>
            </a:r>
            <a:r>
              <a:rPr lang="nl-BE" sz="3506" dirty="0" err="1">
                <a:solidFill>
                  <a:schemeClr val="bg2">
                    <a:lumMod val="50000"/>
                  </a:schemeClr>
                </a:solidFill>
                <a:latin typeface="Myriad Pro" panose="020B0503030403020204"/>
              </a:rPr>
              <a:t>atouts</a:t>
            </a:r>
            <a:r>
              <a:rPr lang="nl-BE" sz="3506" dirty="0">
                <a:solidFill>
                  <a:schemeClr val="bg2">
                    <a:lumMod val="50000"/>
                  </a:schemeClr>
                </a:solidFill>
                <a:latin typeface="Myriad Pro" panose="020B0503030403020204"/>
              </a:rPr>
              <a:t> </a:t>
            </a:r>
          </a:p>
        </p:txBody>
      </p:sp>
      <p:sp>
        <p:nvSpPr>
          <p:cNvPr id="6" name="Tijdelijke aanduiding voor inhoud 2"/>
          <p:cNvSpPr>
            <a:spLocks noGrp="1"/>
          </p:cNvSpPr>
          <p:nvPr>
            <p:ph idx="4294967295"/>
          </p:nvPr>
        </p:nvSpPr>
        <p:spPr>
          <a:xfrm>
            <a:off x="457200" y="1850522"/>
            <a:ext cx="8435280" cy="3940610"/>
          </a:xfrm>
          <a:prstGeom prst="rect">
            <a:avLst/>
          </a:prstGeom>
        </p:spPr>
        <p:txBody>
          <a:bodyPr>
            <a:normAutofit fontScale="92500" lnSpcReduction="10000"/>
          </a:bodyPr>
          <a:lstStyle/>
          <a:p>
            <a:pPr>
              <a:lnSpc>
                <a:spcPct val="150000"/>
              </a:lnSpc>
              <a:buFont typeface="Wingdings" panose="05000000000000000000" pitchFamily="2" charset="2"/>
              <a:buChar char="ü"/>
            </a:pPr>
            <a:r>
              <a:rPr lang="fr-FR" sz="2309" dirty="0">
                <a:solidFill>
                  <a:schemeClr val="bg2">
                    <a:lumMod val="50000"/>
                  </a:schemeClr>
                </a:solidFill>
              </a:rPr>
              <a:t>Base pour une économie circulaire (alternatives pour matériaux primaires)</a:t>
            </a:r>
          </a:p>
          <a:p>
            <a:pPr>
              <a:lnSpc>
                <a:spcPct val="150000"/>
              </a:lnSpc>
              <a:buFont typeface="Wingdings" panose="05000000000000000000" pitchFamily="2" charset="2"/>
              <a:buChar char="ü"/>
            </a:pPr>
            <a:r>
              <a:rPr lang="fr-FR" sz="2309" dirty="0">
                <a:solidFill>
                  <a:schemeClr val="bg2">
                    <a:lumMod val="50000"/>
                  </a:schemeClr>
                </a:solidFill>
              </a:rPr>
              <a:t>Levier pour investissements (</a:t>
            </a:r>
            <a:r>
              <a:rPr lang="fr-FR" sz="2309" dirty="0" err="1">
                <a:solidFill>
                  <a:schemeClr val="bg2">
                    <a:lumMod val="50000"/>
                  </a:schemeClr>
                </a:solidFill>
              </a:rPr>
              <a:t>p.e</a:t>
            </a:r>
            <a:r>
              <a:rPr lang="fr-FR" sz="2309" dirty="0">
                <a:solidFill>
                  <a:schemeClr val="bg2">
                    <a:lumMod val="50000"/>
                  </a:schemeClr>
                </a:solidFill>
              </a:rPr>
              <a:t>. 300 concasseurs en région flamande)</a:t>
            </a:r>
          </a:p>
          <a:p>
            <a:pPr>
              <a:lnSpc>
                <a:spcPct val="150000"/>
              </a:lnSpc>
              <a:buFont typeface="Wingdings" panose="05000000000000000000" pitchFamily="2" charset="2"/>
              <a:buChar char="ü"/>
            </a:pPr>
            <a:r>
              <a:rPr lang="fr-FR" sz="2309" dirty="0">
                <a:solidFill>
                  <a:schemeClr val="bg2">
                    <a:lumMod val="50000"/>
                  </a:schemeClr>
                </a:solidFill>
              </a:rPr>
              <a:t>Statistiques – bancarisation des données : outil pour le gouvernement flamand</a:t>
            </a:r>
          </a:p>
          <a:p>
            <a:pPr>
              <a:lnSpc>
                <a:spcPct val="150000"/>
              </a:lnSpc>
              <a:buFont typeface="Wingdings" panose="05000000000000000000" pitchFamily="2" charset="2"/>
              <a:buChar char="ü"/>
            </a:pPr>
            <a:r>
              <a:rPr lang="fr-FR" sz="2309" dirty="0">
                <a:solidFill>
                  <a:schemeClr val="bg2">
                    <a:lumMod val="50000"/>
                  </a:schemeClr>
                </a:solidFill>
              </a:rPr>
              <a:t>Renforcer la confiance dans la qualité des granulés </a:t>
            </a:r>
          </a:p>
          <a:p>
            <a:pPr>
              <a:lnSpc>
                <a:spcPct val="150000"/>
              </a:lnSpc>
              <a:buFont typeface="Wingdings" panose="05000000000000000000" pitchFamily="2" charset="2"/>
              <a:buChar char="ü"/>
            </a:pPr>
            <a:r>
              <a:rPr lang="fr-FR" sz="2309" dirty="0">
                <a:solidFill>
                  <a:schemeClr val="bg2">
                    <a:lumMod val="50000"/>
                  </a:schemeClr>
                </a:solidFill>
              </a:rPr>
              <a:t>Qualité accrue comme levier vers des applications de plus haute gamme</a:t>
            </a:r>
            <a:endParaRPr lang="nl-BE" sz="2138" dirty="0">
              <a:solidFill>
                <a:schemeClr val="bg2">
                  <a:lumMod val="50000"/>
                </a:schemeClr>
              </a:solidFill>
            </a:endParaRPr>
          </a:p>
          <a:p>
            <a:pPr marL="786483" lvl="2" indent="0">
              <a:buNone/>
            </a:pPr>
            <a:endParaRPr lang="nl-BE" sz="1454" i="1" dirty="0">
              <a:solidFill>
                <a:schemeClr val="bg2">
                  <a:lumMod val="50000"/>
                </a:schemeClr>
              </a:solidFill>
              <a:sym typeface="Wingdings" panose="05000000000000000000" pitchFamily="2" charset="2"/>
            </a:endParaRPr>
          </a:p>
          <a:p>
            <a:pPr marL="0" indent="0">
              <a:buNone/>
            </a:pPr>
            <a:endParaRPr lang="nl-BE" sz="2309" dirty="0">
              <a:solidFill>
                <a:schemeClr val="bg2">
                  <a:lumMod val="50000"/>
                </a:schemeClr>
              </a:solidFill>
            </a:endParaRPr>
          </a:p>
          <a:p>
            <a:pPr marL="325121" lvl="1" indent="0">
              <a:buNone/>
            </a:pPr>
            <a:endParaRPr lang="nl-BE" sz="1539" dirty="0">
              <a:solidFill>
                <a:schemeClr val="bg2">
                  <a:lumMod val="50000"/>
                </a:schemeClr>
              </a:solidFill>
            </a:endParaRPr>
          </a:p>
        </p:txBody>
      </p:sp>
    </p:spTree>
    <p:extLst>
      <p:ext uri="{BB962C8B-B14F-4D97-AF65-F5344CB8AC3E}">
        <p14:creationId xmlns:p14="http://schemas.microsoft.com/office/powerpoint/2010/main" val="374931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402575"/>
            <a:ext cx="7886700" cy="831807"/>
          </a:xfrm>
        </p:spPr>
        <p:txBody>
          <a:bodyPr>
            <a:normAutofit/>
          </a:bodyPr>
          <a:lstStyle/>
          <a:p>
            <a:r>
              <a:rPr lang="nl-BE" sz="2700" dirty="0" err="1">
                <a:solidFill>
                  <a:srgbClr val="E7E6E6">
                    <a:lumMod val="50000"/>
                  </a:srgbClr>
                </a:solidFill>
                <a:latin typeface="Myriad Pro" panose="020B0503030403020204"/>
              </a:rPr>
              <a:t>Déchets</a:t>
            </a:r>
            <a:r>
              <a:rPr lang="nl-BE" sz="2700" dirty="0">
                <a:solidFill>
                  <a:srgbClr val="E7E6E6">
                    <a:lumMod val="50000"/>
                  </a:srgbClr>
                </a:solidFill>
                <a:latin typeface="Myriad Pro" panose="020B0503030403020204"/>
              </a:rPr>
              <a:t> de </a:t>
            </a:r>
            <a:r>
              <a:rPr lang="nl-BE" sz="2700" dirty="0" err="1">
                <a:solidFill>
                  <a:srgbClr val="E7E6E6">
                    <a:lumMod val="50000"/>
                  </a:srgbClr>
                </a:solidFill>
                <a:latin typeface="Myriad Pro" panose="020B0503030403020204"/>
              </a:rPr>
              <a:t>démolition</a:t>
            </a:r>
            <a:r>
              <a:rPr lang="nl-BE" sz="2700" dirty="0">
                <a:solidFill>
                  <a:srgbClr val="E7E6E6">
                    <a:lumMod val="50000"/>
                  </a:srgbClr>
                </a:solidFill>
                <a:latin typeface="Myriad Pro" panose="020B0503030403020204"/>
              </a:rPr>
              <a:t> en </a:t>
            </a:r>
            <a:r>
              <a:rPr lang="nl-BE" sz="2700" dirty="0" err="1">
                <a:solidFill>
                  <a:srgbClr val="E7E6E6">
                    <a:lumMod val="50000"/>
                  </a:srgbClr>
                </a:solidFill>
                <a:latin typeface="Myriad Pro" panose="020B0503030403020204"/>
              </a:rPr>
              <a:t>Belgique</a:t>
            </a:r>
            <a:r>
              <a:rPr lang="nl-BE" sz="2700" dirty="0">
                <a:solidFill>
                  <a:srgbClr val="E7E6E6">
                    <a:lumMod val="50000"/>
                  </a:srgbClr>
                </a:solidFill>
                <a:latin typeface="Myriad Pro" panose="020B0503030403020204"/>
              </a:rPr>
              <a:t> - </a:t>
            </a:r>
            <a:r>
              <a:rPr lang="nl-BE" sz="2700" dirty="0" err="1">
                <a:solidFill>
                  <a:srgbClr val="E7E6E6">
                    <a:lumMod val="50000"/>
                  </a:srgbClr>
                </a:solidFill>
                <a:latin typeface="Myriad Pro" panose="020B0503030403020204"/>
              </a:rPr>
              <a:t>contexte</a:t>
            </a:r>
            <a:endParaRPr lang="nl-BE" sz="2700" dirty="0">
              <a:solidFill>
                <a:srgbClr val="E7E6E6">
                  <a:lumMod val="50000"/>
                </a:srgbClr>
              </a:solidFill>
              <a:latin typeface="Myriad Pro" panose="020B0503030403020204"/>
            </a:endParaRPr>
          </a:p>
        </p:txBody>
      </p:sp>
      <p:sp>
        <p:nvSpPr>
          <p:cNvPr id="3" name="Tijdelijke aanduiding voor inhoud 2"/>
          <p:cNvSpPr>
            <a:spLocks noGrp="1"/>
          </p:cNvSpPr>
          <p:nvPr>
            <p:ph idx="1"/>
          </p:nvPr>
        </p:nvSpPr>
        <p:spPr>
          <a:xfrm>
            <a:off x="173718" y="1957724"/>
            <a:ext cx="8694860" cy="4639627"/>
          </a:xfrm>
        </p:spPr>
        <p:txBody>
          <a:bodyPr>
            <a:normAutofit/>
          </a:bodyPr>
          <a:lstStyle/>
          <a:p>
            <a:pPr marL="0" indent="0">
              <a:buNone/>
            </a:pPr>
            <a:r>
              <a:rPr lang="fr-BE" sz="2138" dirty="0">
                <a:solidFill>
                  <a:schemeClr val="bg2">
                    <a:lumMod val="50000"/>
                  </a:schemeClr>
                </a:solidFill>
              </a:rPr>
              <a:t>Belgique</a:t>
            </a:r>
          </a:p>
          <a:p>
            <a:r>
              <a:rPr lang="fr-BE" sz="2138" dirty="0">
                <a:solidFill>
                  <a:schemeClr val="bg2">
                    <a:lumMod val="50000"/>
                  </a:schemeClr>
                </a:solidFill>
              </a:rPr>
              <a:t>32.528 km²</a:t>
            </a:r>
          </a:p>
          <a:p>
            <a:r>
              <a:rPr lang="fr-BE" sz="2138" dirty="0">
                <a:solidFill>
                  <a:schemeClr val="bg2">
                    <a:lumMod val="50000"/>
                  </a:schemeClr>
                </a:solidFill>
              </a:rPr>
              <a:t>Population: 11,2 millions</a:t>
            </a:r>
          </a:p>
          <a:p>
            <a:r>
              <a:rPr lang="fr-BE" sz="2138" dirty="0">
                <a:solidFill>
                  <a:schemeClr val="bg2">
                    <a:lumMod val="50000"/>
                  </a:schemeClr>
                </a:solidFill>
              </a:rPr>
              <a:t>3 Régions, 3 législations environnementales</a:t>
            </a:r>
          </a:p>
          <a:p>
            <a:pPr marL="0" indent="0">
              <a:buNone/>
            </a:pPr>
            <a:endParaRPr lang="fr-BE" sz="2138" dirty="0">
              <a:solidFill>
                <a:schemeClr val="bg2">
                  <a:lumMod val="50000"/>
                </a:schemeClr>
              </a:solidFill>
            </a:endParaRPr>
          </a:p>
          <a:p>
            <a:r>
              <a:rPr lang="fr-BE" sz="2565" dirty="0">
                <a:solidFill>
                  <a:srgbClr val="E7E6E6">
                    <a:lumMod val="50000"/>
                  </a:srgbClr>
                </a:solidFill>
              </a:rPr>
              <a:t>La Flandre + Bruxelles</a:t>
            </a:r>
          </a:p>
          <a:p>
            <a:pPr lvl="1"/>
            <a:r>
              <a:rPr lang="fr-BE" sz="2138" dirty="0">
                <a:solidFill>
                  <a:srgbClr val="E7E6E6">
                    <a:lumMod val="50000"/>
                  </a:srgbClr>
                </a:solidFill>
              </a:rPr>
              <a:t>13.900 km²/7.341.000 habitants</a:t>
            </a:r>
          </a:p>
          <a:p>
            <a:pPr lvl="1"/>
            <a:r>
              <a:rPr lang="fr-BE" sz="2138" dirty="0">
                <a:solidFill>
                  <a:srgbClr val="E7E6E6">
                    <a:lumMod val="50000"/>
                  </a:srgbClr>
                </a:solidFill>
              </a:rPr>
              <a:t>Population dense</a:t>
            </a:r>
          </a:p>
          <a:p>
            <a:pPr lvl="1"/>
            <a:r>
              <a:rPr lang="fr-BE" sz="2138" dirty="0">
                <a:solidFill>
                  <a:srgbClr val="E7E6E6">
                    <a:lumMod val="50000"/>
                  </a:srgbClr>
                </a:solidFill>
              </a:rPr>
              <a:t>Taxes d'enfouissement élevées</a:t>
            </a:r>
          </a:p>
          <a:p>
            <a:pPr lvl="1"/>
            <a:r>
              <a:rPr lang="fr-BE" sz="2138" dirty="0">
                <a:solidFill>
                  <a:srgbClr val="E7E6E6">
                    <a:lumMod val="50000"/>
                  </a:srgbClr>
                </a:solidFill>
              </a:rPr>
              <a:t>Pas de carrière</a:t>
            </a:r>
          </a:p>
          <a:p>
            <a:pPr lvl="1"/>
            <a:endParaRPr lang="fr-BE" sz="2138" dirty="0">
              <a:solidFill>
                <a:srgbClr val="E7E6E6">
                  <a:lumMod val="50000"/>
                </a:srgbClr>
              </a:solidFill>
            </a:endParaRPr>
          </a:p>
          <a:p>
            <a:pPr lvl="1"/>
            <a:endParaRPr lang="fr-BE" sz="2138" dirty="0">
              <a:solidFill>
                <a:srgbClr val="E7E6E6">
                  <a:lumMod val="50000"/>
                </a:srgbClr>
              </a:solidFill>
            </a:endParaRPr>
          </a:p>
          <a:p>
            <a:pPr marL="0" indent="0">
              <a:buNone/>
            </a:pPr>
            <a:endParaRPr lang="nl-BE" sz="2138" dirty="0">
              <a:solidFill>
                <a:schemeClr val="bg2">
                  <a:lumMod val="50000"/>
                </a:schemeClr>
              </a:solidFill>
            </a:endParaRPr>
          </a:p>
        </p:txBody>
      </p:sp>
      <p:sp>
        <p:nvSpPr>
          <p:cNvPr id="4" name="Tijdelijke aanduiding voor inhoud 2"/>
          <p:cNvSpPr txBox="1">
            <a:spLocks/>
          </p:cNvSpPr>
          <p:nvPr/>
        </p:nvSpPr>
        <p:spPr>
          <a:xfrm flipH="1">
            <a:off x="5307856" y="4543041"/>
            <a:ext cx="2445227" cy="1713671"/>
          </a:xfrm>
          <a:prstGeom prst="rect">
            <a:avLst/>
          </a:prstGeom>
        </p:spPr>
        <p:txBody>
          <a:bodyPr vert="horz" lIns="89177" tIns="44589" rIns="89177" bIns="445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81903" fontAlgn="auto">
              <a:spcBef>
                <a:spcPts val="855"/>
              </a:spcBef>
              <a:spcAft>
                <a:spcPts val="0"/>
              </a:spcAft>
              <a:buNone/>
            </a:pPr>
            <a:endParaRPr lang="nl-BE" sz="2309" dirty="0">
              <a:solidFill>
                <a:prstClr val="black"/>
              </a:solidFill>
              <a:latin typeface="Calibri" panose="020F0502020204030204"/>
            </a:endParaRPr>
          </a:p>
        </p:txBody>
      </p:sp>
      <p:sp>
        <p:nvSpPr>
          <p:cNvPr id="5" name="Tijdelijke aanduiding voor inhoud 2"/>
          <p:cNvSpPr txBox="1">
            <a:spLocks/>
          </p:cNvSpPr>
          <p:nvPr/>
        </p:nvSpPr>
        <p:spPr>
          <a:xfrm>
            <a:off x="323357" y="3453947"/>
            <a:ext cx="4272178" cy="1868510"/>
          </a:xfrm>
          <a:prstGeom prst="rect">
            <a:avLst/>
          </a:prstGeom>
        </p:spPr>
        <p:txBody>
          <a:bodyPr vert="horz" lIns="89177" tIns="44589" rIns="89177" bIns="445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5880" lvl="1" indent="0" defTabSz="781903" fontAlgn="auto">
              <a:spcBef>
                <a:spcPts val="428"/>
              </a:spcBef>
              <a:spcAft>
                <a:spcPts val="0"/>
              </a:spcAft>
              <a:buNone/>
            </a:pPr>
            <a:endParaRPr lang="nl-BE" sz="2052" dirty="0">
              <a:solidFill>
                <a:srgbClr val="E7E6E6">
                  <a:lumMod val="50000"/>
                </a:srgbClr>
              </a:solidFill>
              <a:latin typeface="Calibri" panose="020F0502020204030204"/>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734" y="1667992"/>
            <a:ext cx="2638186" cy="195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jdelijke aanduiding voor inhoud 2"/>
          <p:cNvSpPr txBox="1">
            <a:spLocks/>
          </p:cNvSpPr>
          <p:nvPr/>
        </p:nvSpPr>
        <p:spPr>
          <a:xfrm>
            <a:off x="5043151" y="4202402"/>
            <a:ext cx="3927131" cy="1335634"/>
          </a:xfrm>
          <a:prstGeom prst="rect">
            <a:avLst/>
          </a:prstGeom>
        </p:spPr>
        <p:txBody>
          <a:bodyPr vert="horz" lIns="89177" tIns="44589" rIns="89177" bIns="445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81903" fontAlgn="auto">
              <a:spcBef>
                <a:spcPts val="855"/>
              </a:spcBef>
              <a:spcAft>
                <a:spcPts val="0"/>
              </a:spcAft>
              <a:buNone/>
            </a:pPr>
            <a:r>
              <a:rPr lang="nl-BE" sz="2394" dirty="0">
                <a:solidFill>
                  <a:srgbClr val="E7E6E6">
                    <a:lumMod val="50000"/>
                  </a:srgbClr>
                </a:solidFill>
                <a:latin typeface="Calibri" panose="020F0502020204030204"/>
              </a:rPr>
              <a:t>   DCD </a:t>
            </a:r>
            <a:r>
              <a:rPr lang="nl-BE" sz="1710" dirty="0">
                <a:solidFill>
                  <a:srgbClr val="E7E6E6">
                    <a:lumMod val="50000"/>
                  </a:srgbClr>
                </a:solidFill>
                <a:latin typeface="Calibri" panose="020F0502020204030204"/>
              </a:rPr>
              <a:t>(60</a:t>
            </a:r>
            <a:r>
              <a:rPr lang="fr-BE" sz="1710" dirty="0">
                <a:solidFill>
                  <a:srgbClr val="E7E6E6">
                    <a:lumMod val="50000"/>
                  </a:srgbClr>
                </a:solidFill>
                <a:latin typeface="Calibri" panose="020F0502020204030204"/>
              </a:rPr>
              <a:t>% du total)</a:t>
            </a:r>
          </a:p>
          <a:p>
            <a:pPr marL="586428" lvl="1" indent="-195476" defTabSz="781903" fontAlgn="auto">
              <a:spcBef>
                <a:spcPts val="428"/>
              </a:spcBef>
              <a:spcAft>
                <a:spcPts val="0"/>
              </a:spcAft>
            </a:pPr>
            <a:r>
              <a:rPr lang="fr-BE" sz="2052" dirty="0">
                <a:solidFill>
                  <a:srgbClr val="E7E6E6">
                    <a:lumMod val="50000"/>
                  </a:srgbClr>
                </a:solidFill>
                <a:latin typeface="Calibri" panose="020F0502020204030204"/>
              </a:rPr>
              <a:t>&gt; 16,5 </a:t>
            </a:r>
            <a:r>
              <a:rPr lang="fr-BE" sz="2052" dirty="0" err="1">
                <a:solidFill>
                  <a:srgbClr val="E7E6E6">
                    <a:lumMod val="50000"/>
                  </a:srgbClr>
                </a:solidFill>
                <a:latin typeface="Calibri" panose="020F0502020204030204"/>
              </a:rPr>
              <a:t>mio</a:t>
            </a:r>
            <a:r>
              <a:rPr lang="fr-BE" sz="2052" dirty="0">
                <a:solidFill>
                  <a:srgbClr val="E7E6E6">
                    <a:lumMod val="50000"/>
                  </a:srgbClr>
                </a:solidFill>
                <a:latin typeface="Calibri" panose="020F0502020204030204"/>
              </a:rPr>
              <a:t> ton/ans  DCD</a:t>
            </a:r>
          </a:p>
          <a:p>
            <a:pPr marL="586428" lvl="1" indent="-195476" defTabSz="781903" fontAlgn="auto">
              <a:spcBef>
                <a:spcPts val="428"/>
              </a:spcBef>
              <a:spcAft>
                <a:spcPts val="0"/>
              </a:spcAft>
            </a:pPr>
            <a:r>
              <a:rPr lang="fr-BE" sz="2052" dirty="0">
                <a:solidFill>
                  <a:srgbClr val="E7E6E6">
                    <a:lumMod val="50000"/>
                  </a:srgbClr>
                </a:solidFill>
                <a:latin typeface="Calibri" panose="020F0502020204030204"/>
              </a:rPr>
              <a:t>95% recyclé</a:t>
            </a:r>
          </a:p>
        </p:txBody>
      </p:sp>
      <p:sp>
        <p:nvSpPr>
          <p:cNvPr id="8" name="Rechteraccolade 7"/>
          <p:cNvSpPr/>
          <p:nvPr/>
        </p:nvSpPr>
        <p:spPr>
          <a:xfrm>
            <a:off x="4437447" y="4286302"/>
            <a:ext cx="504000" cy="1563228"/>
          </a:xfrm>
          <a:prstGeom prst="rightBrace">
            <a:avLst/>
          </a:prstGeom>
          <a:ln w="47625" cmpd="sng">
            <a:headEnd w="lg" len="lg"/>
          </a:ln>
        </p:spPr>
        <p:style>
          <a:lnRef idx="1">
            <a:schemeClr val="accent1"/>
          </a:lnRef>
          <a:fillRef idx="0">
            <a:schemeClr val="accent1"/>
          </a:fillRef>
          <a:effectRef idx="0">
            <a:schemeClr val="accent1"/>
          </a:effectRef>
          <a:fontRef idx="minor">
            <a:schemeClr val="tx1"/>
          </a:fontRef>
        </p:style>
        <p:txBody>
          <a:bodyPr lIns="89177" tIns="44589" rIns="89177" bIns="44589" rtlCol="0" anchor="ctr"/>
          <a:lstStyle/>
          <a:p>
            <a:pPr algn="ctr" defTabSz="891760" fontAlgn="auto">
              <a:spcBef>
                <a:spcPts val="0"/>
              </a:spcBef>
              <a:spcAft>
                <a:spcPts val="0"/>
              </a:spcAft>
            </a:pPr>
            <a:endParaRPr lang="nl-BE" sz="1796">
              <a:solidFill>
                <a:prstClr val="black"/>
              </a:solidFill>
              <a:latin typeface="Calibri" panose="020F0502020204030204"/>
            </a:endParaRPr>
          </a:p>
        </p:txBody>
      </p:sp>
    </p:spTree>
    <p:extLst>
      <p:ext uri="{BB962C8B-B14F-4D97-AF65-F5344CB8AC3E}">
        <p14:creationId xmlns:p14="http://schemas.microsoft.com/office/powerpoint/2010/main" val="4151635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509783"/>
            <a:ext cx="8138160" cy="603464"/>
          </a:xfrm>
        </p:spPr>
        <p:txBody>
          <a:bodyPr>
            <a:noAutofit/>
          </a:bodyPr>
          <a:lstStyle/>
          <a:p>
            <a:r>
              <a:rPr lang="nl-BE" sz="3506" dirty="0">
                <a:solidFill>
                  <a:schemeClr val="bg2">
                    <a:lumMod val="50000"/>
                  </a:schemeClr>
                </a:solidFill>
                <a:latin typeface="Myriad Pro" panose="020B0503030403020204"/>
              </a:rPr>
              <a:t>Tracimat : </a:t>
            </a:r>
            <a:r>
              <a:rPr lang="nl-BE" sz="3506" dirty="0" err="1">
                <a:solidFill>
                  <a:schemeClr val="bg2">
                    <a:lumMod val="50000"/>
                  </a:schemeClr>
                </a:solidFill>
                <a:latin typeface="Myriad Pro" panose="020B0503030403020204"/>
              </a:rPr>
              <a:t>l’avenir</a:t>
            </a:r>
            <a:r>
              <a:rPr lang="nl-BE" sz="3506" dirty="0">
                <a:solidFill>
                  <a:schemeClr val="bg2">
                    <a:lumMod val="50000"/>
                  </a:schemeClr>
                </a:solidFill>
                <a:latin typeface="Myriad Pro" panose="020B0503030403020204"/>
              </a:rPr>
              <a:t> </a:t>
            </a:r>
            <a:r>
              <a:rPr lang="nl-BE" sz="3506" dirty="0" err="1">
                <a:solidFill>
                  <a:schemeClr val="bg2">
                    <a:lumMod val="50000"/>
                  </a:schemeClr>
                </a:solidFill>
                <a:latin typeface="Myriad Pro" panose="020B0503030403020204"/>
              </a:rPr>
              <a:t>proche</a:t>
            </a:r>
            <a:r>
              <a:rPr lang="nl-BE" sz="3506" dirty="0">
                <a:solidFill>
                  <a:schemeClr val="bg2">
                    <a:lumMod val="50000"/>
                  </a:schemeClr>
                </a:solidFill>
                <a:latin typeface="Myriad Pro" panose="020B0503030403020204"/>
              </a:rPr>
              <a:t> </a:t>
            </a:r>
          </a:p>
        </p:txBody>
      </p:sp>
      <p:sp>
        <p:nvSpPr>
          <p:cNvPr id="6" name="Tijdelijke aanduiding voor inhoud 2"/>
          <p:cNvSpPr>
            <a:spLocks noGrp="1"/>
          </p:cNvSpPr>
          <p:nvPr>
            <p:ph idx="4294967295"/>
          </p:nvPr>
        </p:nvSpPr>
        <p:spPr>
          <a:xfrm>
            <a:off x="457200" y="1850522"/>
            <a:ext cx="8867328" cy="4386790"/>
          </a:xfrm>
          <a:prstGeom prst="rect">
            <a:avLst/>
          </a:prstGeom>
        </p:spPr>
        <p:txBody>
          <a:bodyPr>
            <a:normAutofit/>
          </a:bodyPr>
          <a:lstStyle/>
          <a:p>
            <a:pPr>
              <a:lnSpc>
                <a:spcPct val="150000"/>
              </a:lnSpc>
              <a:buFont typeface="Wingdings" panose="05000000000000000000" pitchFamily="2" charset="2"/>
              <a:buChar char="ü"/>
            </a:pPr>
            <a:r>
              <a:rPr lang="fr-FR" sz="3200" dirty="0">
                <a:solidFill>
                  <a:schemeClr val="bg2">
                    <a:lumMod val="50000"/>
                  </a:schemeClr>
                </a:solidFill>
              </a:rPr>
              <a:t>Collaboration avec d’autres secteurs:</a:t>
            </a:r>
          </a:p>
          <a:p>
            <a:pPr lvl="1">
              <a:lnSpc>
                <a:spcPct val="150000"/>
              </a:lnSpc>
              <a:buFont typeface="Wingdings" panose="05000000000000000000" pitchFamily="2" charset="2"/>
              <a:buChar char="ü"/>
            </a:pPr>
            <a:r>
              <a:rPr lang="fr-FR" sz="2400" dirty="0">
                <a:solidFill>
                  <a:schemeClr val="bg2">
                    <a:lumMod val="50000"/>
                  </a:schemeClr>
                </a:solidFill>
              </a:rPr>
              <a:t>Projet pilot : Châssis en PVC (sept. 2018)</a:t>
            </a:r>
          </a:p>
          <a:p>
            <a:pPr lvl="1">
              <a:lnSpc>
                <a:spcPct val="150000"/>
              </a:lnSpc>
              <a:buFont typeface="Wingdings" panose="05000000000000000000" pitchFamily="2" charset="2"/>
              <a:buChar char="ü"/>
            </a:pPr>
            <a:r>
              <a:rPr lang="fr-FR" sz="2400" dirty="0">
                <a:solidFill>
                  <a:schemeClr val="bg2">
                    <a:lumMod val="50000"/>
                  </a:schemeClr>
                </a:solidFill>
              </a:rPr>
              <a:t>RECUPEL : collecte lampes/ installations électricité</a:t>
            </a:r>
          </a:p>
          <a:p>
            <a:pPr lvl="1">
              <a:lnSpc>
                <a:spcPct val="150000"/>
              </a:lnSpc>
              <a:buFont typeface="Wingdings" panose="05000000000000000000" pitchFamily="2" charset="2"/>
              <a:buChar char="ü"/>
            </a:pPr>
            <a:r>
              <a:rPr lang="fr-FR" sz="2400" dirty="0">
                <a:solidFill>
                  <a:schemeClr val="bg2">
                    <a:lumMod val="50000"/>
                  </a:schemeClr>
                </a:solidFill>
              </a:rPr>
              <a:t>Expérimentation </a:t>
            </a:r>
            <a:r>
              <a:rPr lang="fr-FR" sz="2400" dirty="0">
                <a:solidFill>
                  <a:schemeClr val="bg2">
                    <a:lumMod val="50000"/>
                  </a:schemeClr>
                </a:solidFill>
                <a:sym typeface="Wingdings" panose="05000000000000000000" pitchFamily="2" charset="2"/>
              </a:rPr>
              <a:t> produits céramiques </a:t>
            </a:r>
          </a:p>
          <a:p>
            <a:pPr lvl="1">
              <a:lnSpc>
                <a:spcPct val="150000"/>
              </a:lnSpc>
              <a:buFont typeface="Wingdings" panose="05000000000000000000" pitchFamily="2" charset="2"/>
              <a:buChar char="ü"/>
            </a:pPr>
            <a:r>
              <a:rPr lang="fr-FR" sz="1881" i="1" dirty="0">
                <a:solidFill>
                  <a:schemeClr val="bg2">
                    <a:lumMod val="50000"/>
                  </a:schemeClr>
                </a:solidFill>
                <a:sym typeface="Wingdings" panose="05000000000000000000" pitchFamily="2" charset="2"/>
              </a:rPr>
              <a:t>….</a:t>
            </a:r>
            <a:endParaRPr lang="nl-BE" sz="1454" i="1" dirty="0">
              <a:solidFill>
                <a:schemeClr val="bg2">
                  <a:lumMod val="50000"/>
                </a:schemeClr>
              </a:solidFill>
              <a:sym typeface="Wingdings" panose="05000000000000000000" pitchFamily="2" charset="2"/>
            </a:endParaRPr>
          </a:p>
          <a:p>
            <a:pPr marL="0" indent="0">
              <a:buNone/>
            </a:pPr>
            <a:endParaRPr lang="nl-BE" sz="2309" dirty="0">
              <a:solidFill>
                <a:schemeClr val="bg2">
                  <a:lumMod val="50000"/>
                </a:schemeClr>
              </a:solidFill>
            </a:endParaRPr>
          </a:p>
          <a:p>
            <a:pPr marL="325121" lvl="1" indent="0">
              <a:buNone/>
            </a:pPr>
            <a:endParaRPr lang="nl-BE" sz="1539" dirty="0">
              <a:solidFill>
                <a:schemeClr val="bg2">
                  <a:lumMod val="50000"/>
                </a:schemeClr>
              </a:solidFill>
            </a:endParaRPr>
          </a:p>
        </p:txBody>
      </p:sp>
    </p:spTree>
    <p:extLst>
      <p:ext uri="{BB962C8B-B14F-4D97-AF65-F5344CB8AC3E}">
        <p14:creationId xmlns:p14="http://schemas.microsoft.com/office/powerpoint/2010/main" val="234881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1"/>
          <p:cNvSpPr txBox="1">
            <a:spLocks/>
          </p:cNvSpPr>
          <p:nvPr/>
        </p:nvSpPr>
        <p:spPr>
          <a:xfrm>
            <a:off x="107504" y="536525"/>
            <a:ext cx="8790342" cy="603464"/>
          </a:xfrm>
          <a:prstGeom prst="rect">
            <a:avLst/>
          </a:prstGeom>
        </p:spPr>
        <p:txBody>
          <a:bodyPr vert="horz" lIns="89177" tIns="44589" rIns="89177" bIns="44589"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81903" fontAlgn="auto">
              <a:spcAft>
                <a:spcPts val="0"/>
              </a:spcAft>
            </a:pPr>
            <a:r>
              <a:rPr lang="fr-BE" sz="3506" dirty="0">
                <a:solidFill>
                  <a:srgbClr val="E7E6E6">
                    <a:lumMod val="50000"/>
                  </a:srgbClr>
                </a:solidFill>
                <a:latin typeface="Myriad Pro" panose="020B0503030403020204"/>
              </a:rPr>
              <a:t>Défis de la gestion des déchets de démolition</a:t>
            </a:r>
            <a:r>
              <a:rPr lang="nl-BE" sz="3506" dirty="0">
                <a:solidFill>
                  <a:srgbClr val="E7E6E6">
                    <a:lumMod val="50000"/>
                  </a:srgbClr>
                </a:solidFill>
                <a:latin typeface="Myriad Pro" panose="020B0503030403020204"/>
              </a:rPr>
              <a:t> en 2018</a:t>
            </a:r>
          </a:p>
        </p:txBody>
      </p:sp>
      <p:sp>
        <p:nvSpPr>
          <p:cNvPr id="38" name="Tekstvak 4">
            <a:extLst>
              <a:ext uri="{FF2B5EF4-FFF2-40B4-BE49-F238E27FC236}">
                <a16:creationId xmlns:a16="http://schemas.microsoft.com/office/drawing/2014/main" id="{DD5D4ECF-4DA8-4E9A-A557-C22C110B7EE2}"/>
              </a:ext>
            </a:extLst>
          </p:cNvPr>
          <p:cNvSpPr txBox="1"/>
          <p:nvPr/>
        </p:nvSpPr>
        <p:spPr>
          <a:xfrm>
            <a:off x="225642" y="1660455"/>
            <a:ext cx="8772054" cy="4261768"/>
          </a:xfrm>
          <a:prstGeom prst="rect">
            <a:avLst/>
          </a:prstGeom>
          <a:noFill/>
        </p:spPr>
        <p:txBody>
          <a:bodyPr wrap="square" lIns="89177" tIns="44589" rIns="89177" bIns="44589" rtlCol="0">
            <a:spAutoFit/>
          </a:bodyPr>
          <a:lstStyle/>
          <a:p>
            <a:pPr defTabSz="781903"/>
            <a:endParaRPr lang="fr-BE" sz="1796" b="1" dirty="0">
              <a:solidFill>
                <a:srgbClr val="E7E6E6">
                  <a:lumMod val="50000"/>
                </a:srgbClr>
              </a:solidFill>
              <a:cs typeface="Arial" charset="0"/>
            </a:endParaRPr>
          </a:p>
          <a:p>
            <a:pPr marL="293214" indent="-293214" defTabSz="781903">
              <a:buFont typeface="Wingdings" panose="05000000000000000000" pitchFamily="2" charset="2"/>
              <a:buChar char="ü"/>
            </a:pPr>
            <a:r>
              <a:rPr lang="fr-BE" sz="1796" dirty="0">
                <a:solidFill>
                  <a:srgbClr val="E7E6E6">
                    <a:lumMod val="50000"/>
                  </a:srgbClr>
                </a:solidFill>
                <a:cs typeface="Arial" charset="0"/>
              </a:rPr>
              <a:t>Étude 2013 : Taux de contaminants : 13% de non-conformités (granulats mixtes)</a:t>
            </a:r>
          </a:p>
          <a:p>
            <a:pPr marL="684029" lvl="1" indent="-293214" defTabSz="781903">
              <a:buFont typeface="Wingdings" panose="05000000000000000000" pitchFamily="2" charset="2"/>
              <a:buChar char="ü"/>
            </a:pPr>
            <a:r>
              <a:rPr lang="fr-BE" sz="1796" dirty="0">
                <a:solidFill>
                  <a:srgbClr val="E7E6E6">
                    <a:lumMod val="50000"/>
                  </a:srgbClr>
                </a:solidFill>
                <a:cs typeface="Arial" charset="0"/>
              </a:rPr>
              <a:t>Amiante (6,6%) &gt; 1 million de tonnes contaminés</a:t>
            </a:r>
          </a:p>
          <a:p>
            <a:pPr marL="684029" lvl="1" indent="-293214" defTabSz="781903">
              <a:buFont typeface="Wingdings" panose="05000000000000000000" pitchFamily="2" charset="2"/>
              <a:buChar char="ü"/>
            </a:pPr>
            <a:r>
              <a:rPr lang="fr-BE" sz="1796" dirty="0">
                <a:solidFill>
                  <a:srgbClr val="E7E6E6">
                    <a:lumMod val="50000"/>
                  </a:srgbClr>
                </a:solidFill>
                <a:cs typeface="Arial" charset="0"/>
              </a:rPr>
              <a:t>Pollution physique (12,8%) (bois, verre, </a:t>
            </a:r>
            <a:r>
              <a:rPr lang="fr-BE" sz="1796" dirty="0" err="1">
                <a:solidFill>
                  <a:srgbClr val="E7E6E6">
                    <a:lumMod val="50000"/>
                  </a:srgbClr>
                </a:solidFill>
                <a:cs typeface="Arial" charset="0"/>
              </a:rPr>
              <a:t>gypsum</a:t>
            </a:r>
            <a:r>
              <a:rPr lang="fr-BE" sz="1796" dirty="0">
                <a:solidFill>
                  <a:srgbClr val="E7E6E6">
                    <a:lumMod val="50000"/>
                  </a:srgbClr>
                </a:solidFill>
                <a:cs typeface="Arial" charset="0"/>
              </a:rPr>
              <a:t>, autre substances perturbatrices)</a:t>
            </a:r>
          </a:p>
          <a:p>
            <a:pPr marL="684029" lvl="1" indent="-293214" defTabSz="781903">
              <a:buFont typeface="Wingdings" panose="05000000000000000000" pitchFamily="2" charset="2"/>
              <a:buChar char="ü"/>
            </a:pPr>
            <a:r>
              <a:rPr lang="fr-BE" sz="1796" dirty="0">
                <a:solidFill>
                  <a:srgbClr val="E7E6E6">
                    <a:lumMod val="50000"/>
                  </a:srgbClr>
                </a:solidFill>
                <a:cs typeface="Arial" charset="0"/>
              </a:rPr>
              <a:t>Pollution chimique (3,6%) (Cu, B(a)p, PCB, huile minérale…)</a:t>
            </a:r>
            <a:br>
              <a:rPr lang="fr-BE" sz="1796" dirty="0">
                <a:solidFill>
                  <a:srgbClr val="E7E6E6">
                    <a:lumMod val="50000"/>
                  </a:srgbClr>
                </a:solidFill>
                <a:cs typeface="Arial" charset="0"/>
              </a:rPr>
            </a:br>
            <a:r>
              <a:rPr lang="fr-BE" sz="1796" dirty="0">
                <a:solidFill>
                  <a:srgbClr val="E7E6E6">
                    <a:lumMod val="50000"/>
                  </a:srgbClr>
                </a:solidFill>
                <a:cs typeface="Arial" charset="0"/>
              </a:rPr>
              <a:t> </a:t>
            </a:r>
          </a:p>
          <a:p>
            <a:pPr marL="293214" indent="-293214" defTabSz="781903">
              <a:buFont typeface="Wingdings" panose="05000000000000000000" pitchFamily="2" charset="2"/>
              <a:buChar char="ü"/>
            </a:pPr>
            <a:r>
              <a:rPr lang="fr-BE" sz="1796" dirty="0">
                <a:solidFill>
                  <a:srgbClr val="E7E6E6">
                    <a:lumMod val="50000"/>
                  </a:srgbClr>
                </a:solidFill>
                <a:cs typeface="Arial" charset="0"/>
              </a:rPr>
              <a:t>Filières alternatives </a:t>
            </a:r>
            <a:r>
              <a:rPr lang="fr-BE" sz="1796" dirty="0">
                <a:solidFill>
                  <a:srgbClr val="E7E6E6">
                    <a:lumMod val="50000"/>
                  </a:srgbClr>
                </a:solidFill>
                <a:cs typeface="Arial" charset="0"/>
                <a:sym typeface="Wingdings" panose="05000000000000000000" pitchFamily="2" charset="2"/>
              </a:rPr>
              <a:t>à trouver (marché des granulats recyclés en baisse)</a:t>
            </a:r>
            <a:endParaRPr lang="fr-BE" sz="1796" dirty="0">
              <a:solidFill>
                <a:srgbClr val="E7E6E6">
                  <a:lumMod val="50000"/>
                </a:srgbClr>
              </a:solidFill>
              <a:cs typeface="Arial" charset="0"/>
            </a:endParaRPr>
          </a:p>
          <a:p>
            <a:pPr defTabSz="891760" fontAlgn="auto">
              <a:spcBef>
                <a:spcPts val="0"/>
              </a:spcBef>
              <a:spcAft>
                <a:spcPts val="0"/>
              </a:spcAft>
            </a:pPr>
            <a:endParaRPr lang="fr-BE" sz="1796" dirty="0">
              <a:solidFill>
                <a:srgbClr val="E7E6E6">
                  <a:lumMod val="50000"/>
                </a:srgbClr>
              </a:solidFill>
              <a:latin typeface="Calibri" panose="020F0502020204030204"/>
              <a:cs typeface="Arial" charset="0"/>
            </a:endParaRPr>
          </a:p>
          <a:p>
            <a:pPr defTabSz="891760" fontAlgn="auto">
              <a:spcBef>
                <a:spcPts val="0"/>
              </a:spcBef>
              <a:spcAft>
                <a:spcPts val="0"/>
              </a:spcAft>
            </a:pPr>
            <a:endParaRPr lang="fr-BE" sz="1796" dirty="0">
              <a:solidFill>
                <a:prstClr val="black"/>
              </a:solidFill>
              <a:latin typeface="Calibri" panose="020F0502020204030204"/>
              <a:cs typeface="Arial" charset="0"/>
            </a:endParaRPr>
          </a:p>
          <a:p>
            <a:pPr defTabSz="891760" fontAlgn="auto">
              <a:spcBef>
                <a:spcPts val="0"/>
              </a:spcBef>
              <a:spcAft>
                <a:spcPts val="0"/>
              </a:spcAft>
            </a:pPr>
            <a:r>
              <a:rPr lang="fr-BE" sz="1967" dirty="0">
                <a:solidFill>
                  <a:prstClr val="black"/>
                </a:solidFill>
                <a:latin typeface="Calibri" panose="020F0502020204030204"/>
                <a:cs typeface="Arial" charset="0"/>
              </a:rPr>
              <a:t>	</a:t>
            </a:r>
            <a:r>
              <a:rPr lang="fr-BE" sz="1967" b="1" dirty="0">
                <a:solidFill>
                  <a:srgbClr val="36A9E1"/>
                </a:solidFill>
                <a:latin typeface="Calibri" panose="020F0502020204030204"/>
                <a:cs typeface="Arial" charset="0"/>
                <a:sym typeface="Wingdings" panose="05000000000000000000" pitchFamily="2" charset="2"/>
              </a:rPr>
              <a:t>			ACTION à la SOURCE</a:t>
            </a:r>
          </a:p>
          <a:p>
            <a:pPr defTabSz="891760" fontAlgn="auto">
              <a:spcBef>
                <a:spcPts val="0"/>
              </a:spcBef>
              <a:spcAft>
                <a:spcPts val="0"/>
              </a:spcAft>
            </a:pPr>
            <a:endParaRPr lang="fr-BE" sz="1796" dirty="0">
              <a:solidFill>
                <a:prstClr val="black"/>
              </a:solidFill>
              <a:latin typeface="Calibri" panose="020F0502020204030204"/>
              <a:cs typeface="Arial" charset="0"/>
              <a:sym typeface="Wingdings" panose="05000000000000000000" pitchFamily="2" charset="2"/>
            </a:endParaRPr>
          </a:p>
          <a:p>
            <a:pPr defTabSz="891760" fontAlgn="auto">
              <a:spcBef>
                <a:spcPts val="0"/>
              </a:spcBef>
              <a:spcAft>
                <a:spcPts val="0"/>
              </a:spcAft>
            </a:pPr>
            <a:r>
              <a:rPr lang="fr-BE" sz="1796" b="1" dirty="0">
                <a:solidFill>
                  <a:srgbClr val="E7E6E6">
                    <a:lumMod val="50000"/>
                  </a:srgbClr>
                </a:solidFill>
                <a:latin typeface="Calibri" panose="020F0502020204030204"/>
                <a:cs typeface="Arial" charset="0"/>
                <a:sym typeface="Wingdings" panose="05000000000000000000" pitchFamily="2" charset="2"/>
              </a:rPr>
              <a:t>But:</a:t>
            </a:r>
            <a:r>
              <a:rPr lang="fr-BE" sz="1796" dirty="0">
                <a:solidFill>
                  <a:srgbClr val="E7E6E6">
                    <a:lumMod val="50000"/>
                  </a:srgbClr>
                </a:solidFill>
                <a:latin typeface="Calibri" panose="020F0502020204030204"/>
                <a:cs typeface="Arial" charset="0"/>
                <a:sym typeface="Wingdings" panose="05000000000000000000" pitchFamily="2" charset="2"/>
              </a:rPr>
              <a:t> avoir moins de contamination dans les matériaux recyclés  recyclage et utilisation dans de nouveaux usage (</a:t>
            </a:r>
            <a:r>
              <a:rPr lang="fr-BE" sz="1796" dirty="0" err="1">
                <a:solidFill>
                  <a:srgbClr val="E7E6E6">
                    <a:lumMod val="50000"/>
                  </a:srgbClr>
                </a:solidFill>
                <a:latin typeface="Calibri" panose="020F0502020204030204"/>
                <a:cs typeface="Arial" charset="0"/>
                <a:sym typeface="Wingdings" panose="05000000000000000000" pitchFamily="2" charset="2"/>
              </a:rPr>
              <a:t>exp</a:t>
            </a:r>
            <a:r>
              <a:rPr lang="fr-BE" sz="1796" dirty="0">
                <a:solidFill>
                  <a:srgbClr val="E7E6E6">
                    <a:lumMod val="50000"/>
                  </a:srgbClr>
                </a:solidFill>
                <a:latin typeface="Calibri" panose="020F0502020204030204"/>
                <a:cs typeface="Arial" charset="0"/>
                <a:sym typeface="Wingdings" panose="05000000000000000000" pitchFamily="2" charset="2"/>
              </a:rPr>
              <a:t> : béton hydraulique…)</a:t>
            </a:r>
            <a:endParaRPr lang="fr-BE" sz="1796" dirty="0">
              <a:solidFill>
                <a:srgbClr val="E7E6E6">
                  <a:lumMod val="50000"/>
                </a:srgbClr>
              </a:solidFill>
              <a:latin typeface="Calibri" panose="020F0502020204030204"/>
              <a:cs typeface="Arial" charset="0"/>
            </a:endParaRPr>
          </a:p>
          <a:p>
            <a:pPr defTabSz="891760" fontAlgn="auto">
              <a:spcBef>
                <a:spcPts val="0"/>
              </a:spcBef>
              <a:spcAft>
                <a:spcPts val="0"/>
              </a:spcAft>
            </a:pPr>
            <a:endParaRPr lang="nl-BE" sz="1796" dirty="0">
              <a:solidFill>
                <a:prstClr val="black"/>
              </a:solidFill>
              <a:latin typeface="Calibri" panose="020F0502020204030204"/>
              <a:cs typeface="Arial" charset="0"/>
            </a:endParaRPr>
          </a:p>
        </p:txBody>
      </p:sp>
      <p:sp>
        <p:nvSpPr>
          <p:cNvPr id="3" name="Arrow: Right 2">
            <a:extLst>
              <a:ext uri="{FF2B5EF4-FFF2-40B4-BE49-F238E27FC236}">
                <a16:creationId xmlns:a16="http://schemas.microsoft.com/office/drawing/2014/main" id="{D0CAAA14-31E9-4F7F-A6E6-99AF6CAA6721}"/>
              </a:ext>
            </a:extLst>
          </p:cNvPr>
          <p:cNvSpPr/>
          <p:nvPr/>
        </p:nvSpPr>
        <p:spPr>
          <a:xfrm>
            <a:off x="2478466" y="4414193"/>
            <a:ext cx="669384" cy="384100"/>
          </a:xfrm>
          <a:prstGeom prst="rightArrow">
            <a:avLst/>
          </a:prstGeom>
          <a:solidFill>
            <a:srgbClr val="36A9E1"/>
          </a:solidFill>
          <a:ln>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lIns="89177" tIns="44589" rIns="89177" bIns="44589" rtlCol="0" anchor="ctr"/>
          <a:lstStyle/>
          <a:p>
            <a:pPr algn="ctr" defTabSz="891760" fontAlgn="auto">
              <a:spcBef>
                <a:spcPts val="0"/>
              </a:spcBef>
              <a:spcAft>
                <a:spcPts val="0"/>
              </a:spcAft>
            </a:pPr>
            <a:endParaRPr lang="nl-NL" sz="1796">
              <a:solidFill>
                <a:prstClr val="white"/>
              </a:solidFill>
              <a:latin typeface="Calibri" panose="020F0502020204030204"/>
            </a:endParaRPr>
          </a:p>
        </p:txBody>
      </p:sp>
    </p:spTree>
    <p:extLst>
      <p:ext uri="{BB962C8B-B14F-4D97-AF65-F5344CB8AC3E}">
        <p14:creationId xmlns:p14="http://schemas.microsoft.com/office/powerpoint/2010/main" val="3838156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540397"/>
            <a:ext cx="7886700" cy="440332"/>
          </a:xfrm>
        </p:spPr>
        <p:txBody>
          <a:bodyPr>
            <a:normAutofit fontScale="90000"/>
          </a:bodyPr>
          <a:lstStyle/>
          <a:p>
            <a:r>
              <a:rPr lang="nl-BE" sz="3506" dirty="0" err="1">
                <a:solidFill>
                  <a:schemeClr val="bg2">
                    <a:lumMod val="50000"/>
                  </a:schemeClr>
                </a:solidFill>
                <a:latin typeface="Myriad Pro" panose="020B0503030403020204"/>
              </a:rPr>
              <a:t>Comment</a:t>
            </a:r>
            <a:r>
              <a:rPr lang="nl-BE" sz="3506" dirty="0">
                <a:solidFill>
                  <a:schemeClr val="bg2">
                    <a:lumMod val="50000"/>
                  </a:schemeClr>
                </a:solidFill>
                <a:latin typeface="Myriad Pro" panose="020B0503030403020204"/>
              </a:rPr>
              <a:t> ?  </a:t>
            </a:r>
            <a:r>
              <a:rPr lang="nl-BE" sz="3506" dirty="0">
                <a:solidFill>
                  <a:schemeClr val="bg2">
                    <a:lumMod val="50000"/>
                  </a:schemeClr>
                </a:solidFill>
                <a:latin typeface="Myriad Pro" panose="020B0503030403020204"/>
                <a:sym typeface="Wingdings" panose="05000000000000000000" pitchFamily="2" charset="2"/>
              </a:rPr>
              <a:t> </a:t>
            </a:r>
            <a:r>
              <a:rPr lang="nl-BE" sz="3506" dirty="0" err="1">
                <a:solidFill>
                  <a:schemeClr val="bg2">
                    <a:lumMod val="50000"/>
                  </a:schemeClr>
                </a:solidFill>
                <a:latin typeface="Myriad Pro" panose="020B0503030403020204"/>
              </a:rPr>
              <a:t>Cadre</a:t>
            </a:r>
            <a:r>
              <a:rPr lang="nl-BE" sz="3506" dirty="0">
                <a:solidFill>
                  <a:schemeClr val="bg2">
                    <a:lumMod val="50000"/>
                  </a:schemeClr>
                </a:solidFill>
                <a:latin typeface="Myriad Pro" panose="020B0503030403020204"/>
              </a:rPr>
              <a:t> réglementaire</a:t>
            </a:r>
          </a:p>
        </p:txBody>
      </p:sp>
      <p:sp>
        <p:nvSpPr>
          <p:cNvPr id="3" name="Tijdelijke aanduiding voor inhoud 2"/>
          <p:cNvSpPr>
            <a:spLocks noGrp="1"/>
          </p:cNvSpPr>
          <p:nvPr>
            <p:ph idx="1"/>
          </p:nvPr>
        </p:nvSpPr>
        <p:spPr>
          <a:xfrm>
            <a:off x="628650" y="1825625"/>
            <a:ext cx="8191822" cy="4351338"/>
          </a:xfrm>
        </p:spPr>
        <p:txBody>
          <a:bodyPr>
            <a:normAutofit lnSpcReduction="10000"/>
          </a:bodyPr>
          <a:lstStyle/>
          <a:p>
            <a:pPr algn="just"/>
            <a:r>
              <a:rPr lang="fr-BE" sz="2309" dirty="0">
                <a:solidFill>
                  <a:schemeClr val="bg2">
                    <a:lumMod val="50000"/>
                  </a:schemeClr>
                </a:solidFill>
              </a:rPr>
              <a:t>Critères fin de déchets pour les granulats recyclés </a:t>
            </a:r>
            <a:br>
              <a:rPr lang="fr-BE" sz="2309" dirty="0">
                <a:solidFill>
                  <a:schemeClr val="bg2">
                    <a:lumMod val="50000"/>
                  </a:schemeClr>
                </a:solidFill>
              </a:rPr>
            </a:br>
            <a:r>
              <a:rPr lang="fr-BE" sz="1539" dirty="0" err="1">
                <a:solidFill>
                  <a:schemeClr val="bg2">
                    <a:lumMod val="50000"/>
                  </a:schemeClr>
                </a:solidFill>
                <a:sym typeface="Wingdings" panose="05000000000000000000" pitchFamily="2" charset="2"/>
              </a:rPr>
              <a:t>Vlarema</a:t>
            </a:r>
            <a:r>
              <a:rPr lang="fr-BE" sz="1539" dirty="0">
                <a:solidFill>
                  <a:schemeClr val="bg2">
                    <a:lumMod val="50000"/>
                  </a:schemeClr>
                </a:solidFill>
                <a:sym typeface="Wingdings" panose="05000000000000000000" pitchFamily="2" charset="2"/>
              </a:rPr>
              <a:t> art. 2.3.2.1 en 2.3.2.2 (depuis années 80)</a:t>
            </a:r>
            <a:endParaRPr lang="fr-BE" sz="1539" dirty="0">
              <a:solidFill>
                <a:schemeClr val="bg2">
                  <a:lumMod val="50000"/>
                </a:schemeClr>
              </a:solidFill>
            </a:endParaRPr>
          </a:p>
          <a:p>
            <a:pPr algn="just"/>
            <a:r>
              <a:rPr lang="fr-BE" sz="2309" dirty="0">
                <a:solidFill>
                  <a:schemeClr val="bg2">
                    <a:lumMod val="50000"/>
                  </a:schemeClr>
                </a:solidFill>
              </a:rPr>
              <a:t>Obligation  d’un inventaire des matériaux: </a:t>
            </a:r>
            <a:r>
              <a:rPr lang="fr-BE" sz="1539" dirty="0">
                <a:solidFill>
                  <a:schemeClr val="bg2">
                    <a:lumMod val="50000"/>
                  </a:schemeClr>
                </a:solidFill>
              </a:rPr>
              <a:t>(VLAREMA  5 juin 2018) </a:t>
            </a:r>
            <a:r>
              <a:rPr lang="fr-BE" sz="2309" dirty="0">
                <a:solidFill>
                  <a:schemeClr val="bg2">
                    <a:lumMod val="50000"/>
                  </a:schemeClr>
                </a:solidFill>
              </a:rPr>
              <a:t>lié au demande de permis</a:t>
            </a:r>
          </a:p>
          <a:p>
            <a:pPr lvl="1" algn="just"/>
            <a:r>
              <a:rPr lang="fr-BE" sz="1796" dirty="0">
                <a:solidFill>
                  <a:schemeClr val="bg2">
                    <a:lumMod val="50000"/>
                  </a:schemeClr>
                </a:solidFill>
              </a:rPr>
              <a:t>Démolition/rénovation bâtiments non résidentiels : volume &gt; 1000 m³;</a:t>
            </a:r>
          </a:p>
          <a:p>
            <a:pPr lvl="1" algn="just"/>
            <a:r>
              <a:rPr lang="fr-BE" sz="1796" dirty="0">
                <a:solidFill>
                  <a:schemeClr val="bg2">
                    <a:lumMod val="50000"/>
                  </a:schemeClr>
                </a:solidFill>
              </a:rPr>
              <a:t>Démolition/rénovation bâtiments (principalement) résidentiels &gt; 5000 m³</a:t>
            </a:r>
          </a:p>
          <a:p>
            <a:pPr lvl="1" algn="just"/>
            <a:r>
              <a:rPr lang="fr-BE" sz="1796" dirty="0">
                <a:solidFill>
                  <a:schemeClr val="bg2">
                    <a:lumMod val="50000"/>
                  </a:schemeClr>
                </a:solidFill>
              </a:rPr>
              <a:t>Démolition/entretien voierie/infra &gt; 250 m³</a:t>
            </a:r>
            <a:endParaRPr lang="fr-BE" sz="1796" strike="sngStrike" dirty="0">
              <a:solidFill>
                <a:schemeClr val="bg2">
                  <a:lumMod val="50000"/>
                </a:schemeClr>
              </a:solidFill>
            </a:endParaRPr>
          </a:p>
          <a:p>
            <a:pPr algn="just"/>
            <a:r>
              <a:rPr lang="fr-BE" sz="2309" dirty="0">
                <a:solidFill>
                  <a:schemeClr val="bg2">
                    <a:lumMod val="50000"/>
                  </a:schemeClr>
                </a:solidFill>
              </a:rPr>
              <a:t>Règlement pour les concasseurs (2018) </a:t>
            </a:r>
          </a:p>
          <a:p>
            <a:pPr marL="739094" lvl="1" indent="-293214" algn="just"/>
            <a:r>
              <a:rPr lang="fr-BE" sz="1796" dirty="0">
                <a:solidFill>
                  <a:schemeClr val="bg2">
                    <a:lumMod val="50000"/>
                  </a:schemeClr>
                </a:solidFill>
                <a:sym typeface="Wingdings" panose="05000000000000000000" pitchFamily="2" charset="2"/>
              </a:rPr>
              <a:t>Traitement séparé de débris LMRP et HMRP</a:t>
            </a:r>
          </a:p>
          <a:p>
            <a:pPr marL="739094" lvl="1" indent="-293214" algn="just"/>
            <a:r>
              <a:rPr lang="fr-BE" sz="1796" dirty="0">
                <a:solidFill>
                  <a:schemeClr val="bg2">
                    <a:lumMod val="50000"/>
                  </a:schemeClr>
                </a:solidFill>
                <a:sym typeface="Wingdings" panose="05000000000000000000" pitchFamily="2" charset="2"/>
              </a:rPr>
              <a:t>Contrôle interne et externe par un organisme agrée</a:t>
            </a:r>
            <a:endParaRPr lang="fr-BE" sz="1967" dirty="0">
              <a:solidFill>
                <a:schemeClr val="bg2">
                  <a:lumMod val="50000"/>
                </a:schemeClr>
              </a:solidFill>
            </a:endParaRPr>
          </a:p>
          <a:p>
            <a:pPr algn="just"/>
            <a:r>
              <a:rPr lang="fr-BE" sz="2309" dirty="0">
                <a:solidFill>
                  <a:schemeClr val="bg2">
                    <a:lumMod val="50000"/>
                  </a:schemeClr>
                </a:solidFill>
              </a:rPr>
              <a:t>Agrément de l’organisme de gestion de déchets de démolition </a:t>
            </a:r>
            <a:r>
              <a:rPr lang="fr-BE" sz="1539" dirty="0">
                <a:solidFill>
                  <a:schemeClr val="bg2">
                    <a:lumMod val="50000"/>
                  </a:schemeClr>
                </a:solidFill>
              </a:rPr>
              <a:t>(Décret déchets  04/04/2014 &amp; </a:t>
            </a:r>
            <a:r>
              <a:rPr lang="fr-BE" sz="1539" dirty="0" err="1">
                <a:solidFill>
                  <a:schemeClr val="bg2">
                    <a:lumMod val="50000"/>
                  </a:schemeClr>
                </a:solidFill>
              </a:rPr>
              <a:t>Vlarema</a:t>
            </a:r>
            <a:r>
              <a:rPr lang="fr-BE" sz="1539" dirty="0">
                <a:solidFill>
                  <a:schemeClr val="bg2">
                    <a:lumMod val="50000"/>
                  </a:schemeClr>
                </a:solidFill>
              </a:rPr>
              <a:t> art. 4.3.5 – 4.3.12)</a:t>
            </a:r>
          </a:p>
          <a:p>
            <a:pPr lvl="1" algn="just"/>
            <a:r>
              <a:rPr lang="fr-BE" sz="1796" dirty="0">
                <a:solidFill>
                  <a:schemeClr val="bg2">
                    <a:lumMod val="50000"/>
                  </a:schemeClr>
                </a:solidFill>
              </a:rPr>
              <a:t>Système de traçabilité</a:t>
            </a:r>
          </a:p>
          <a:p>
            <a:pPr lvl="1" algn="just"/>
            <a:r>
              <a:rPr lang="fr-BE" sz="1796" dirty="0">
                <a:solidFill>
                  <a:schemeClr val="bg2">
                    <a:lumMod val="50000"/>
                  </a:schemeClr>
                </a:solidFill>
              </a:rPr>
              <a:t>Critères d’agrément </a:t>
            </a:r>
          </a:p>
        </p:txBody>
      </p:sp>
    </p:spTree>
    <p:extLst>
      <p:ext uri="{BB962C8B-B14F-4D97-AF65-F5344CB8AC3E}">
        <p14:creationId xmlns:p14="http://schemas.microsoft.com/office/powerpoint/2010/main" val="417263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179512" y="908720"/>
            <a:ext cx="8772054" cy="5535770"/>
          </a:xfrm>
          <a:prstGeom prst="rect">
            <a:avLst/>
          </a:prstGeom>
          <a:noFill/>
        </p:spPr>
        <p:txBody>
          <a:bodyPr wrap="square" lIns="89177" tIns="44589" rIns="89177" bIns="44589" rtlCol="0">
            <a:spAutoFit/>
          </a:bodyPr>
          <a:lstStyle/>
          <a:p>
            <a:pPr algn="just" defTabSz="891760" fontAlgn="auto">
              <a:spcBef>
                <a:spcPts val="0"/>
              </a:spcBef>
              <a:spcAft>
                <a:spcPts val="0"/>
              </a:spcAft>
            </a:pPr>
            <a:endParaRPr lang="nl-BE" sz="1796" dirty="0">
              <a:solidFill>
                <a:prstClr val="black"/>
              </a:solidFill>
              <a:latin typeface="Calibri" panose="020F0502020204030204"/>
              <a:cs typeface="Arial" charset="0"/>
            </a:endParaRPr>
          </a:p>
          <a:p>
            <a:pPr algn="just" defTabSz="891760" fontAlgn="auto">
              <a:spcBef>
                <a:spcPts val="0"/>
              </a:spcBef>
              <a:spcAft>
                <a:spcPts val="0"/>
              </a:spcAft>
            </a:pPr>
            <a:endParaRPr lang="nl-BE" sz="1796" dirty="0">
              <a:solidFill>
                <a:prstClr val="black"/>
              </a:solidFill>
              <a:latin typeface="Calibri" panose="020F0502020204030204"/>
              <a:cs typeface="Arial" charset="0"/>
            </a:endParaRPr>
          </a:p>
          <a:p>
            <a:pPr algn="just" defTabSz="891760" fontAlgn="auto">
              <a:spcBef>
                <a:spcPts val="0"/>
              </a:spcBef>
              <a:spcAft>
                <a:spcPts val="0"/>
              </a:spcAft>
            </a:pPr>
            <a:r>
              <a:rPr lang="fr-FR" sz="2000" b="1" u="sng" dirty="0">
                <a:solidFill>
                  <a:srgbClr val="E7E6E6">
                    <a:lumMod val="50000"/>
                  </a:srgbClr>
                </a:solidFill>
                <a:latin typeface="Calibri" panose="020F0502020204030204"/>
                <a:cs typeface="Arial" charset="0"/>
                <a:sym typeface="Wingdings" panose="05000000000000000000" pitchFamily="2" charset="2"/>
              </a:rPr>
              <a:t>Obligation de différentier  entre 2 types de déchets pierreux provenant de la démolition </a:t>
            </a:r>
          </a:p>
          <a:p>
            <a:pPr lvl="2" algn="just" defTabSz="891760" fontAlgn="auto">
              <a:spcBef>
                <a:spcPts val="0"/>
              </a:spcBef>
              <a:spcAft>
                <a:spcPts val="0"/>
              </a:spcAft>
            </a:pPr>
            <a:r>
              <a:rPr lang="fr-FR" sz="2000" b="1" i="1" dirty="0">
                <a:solidFill>
                  <a:srgbClr val="E7E6E6">
                    <a:lumMod val="50000"/>
                  </a:srgbClr>
                </a:solidFill>
                <a:latin typeface="Calibri" panose="020F0502020204030204"/>
                <a:cs typeface="Arial" charset="0"/>
                <a:sym typeface="Wingdings" panose="05000000000000000000" pitchFamily="2" charset="2"/>
              </a:rPr>
              <a:t>	</a:t>
            </a:r>
            <a:r>
              <a:rPr lang="fr-FR" sz="2000" b="1" u="sng" dirty="0">
                <a:solidFill>
                  <a:srgbClr val="E7E6E6">
                    <a:lumMod val="50000"/>
                  </a:srgbClr>
                </a:solidFill>
                <a:latin typeface="Calibri" panose="020F0502020204030204"/>
                <a:cs typeface="Arial" charset="0"/>
                <a:sym typeface="Wingdings" panose="05000000000000000000" pitchFamily="2" charset="2"/>
              </a:rPr>
              <a:t>Acceptation</a:t>
            </a:r>
            <a:r>
              <a:rPr lang="nl-BE" sz="2000" b="1" u="sng" dirty="0">
                <a:solidFill>
                  <a:srgbClr val="E7E6E6">
                    <a:lumMod val="50000"/>
                  </a:srgbClr>
                </a:solidFill>
                <a:latin typeface="Calibri" panose="020F0502020204030204"/>
                <a:cs typeface="Arial" charset="0"/>
                <a:sym typeface="Wingdings" panose="05000000000000000000" pitchFamily="2" charset="2"/>
              </a:rPr>
              <a:t> LMRP </a:t>
            </a:r>
            <a:r>
              <a:rPr lang="nl-BE" sz="2000" b="1" u="sng" dirty="0" err="1">
                <a:solidFill>
                  <a:srgbClr val="E7E6E6">
                    <a:lumMod val="50000"/>
                  </a:srgbClr>
                </a:solidFill>
                <a:latin typeface="Calibri" panose="020F0502020204030204"/>
                <a:cs typeface="Arial" charset="0"/>
                <a:sym typeface="Wingdings" panose="05000000000000000000" pitchFamily="2" charset="2"/>
              </a:rPr>
              <a:t>vs</a:t>
            </a:r>
            <a:r>
              <a:rPr lang="nl-BE" sz="2000" b="1" u="sng" dirty="0">
                <a:solidFill>
                  <a:srgbClr val="E7E6E6">
                    <a:lumMod val="50000"/>
                  </a:srgbClr>
                </a:solidFill>
                <a:latin typeface="Calibri" panose="020F0502020204030204"/>
                <a:cs typeface="Arial" charset="0"/>
                <a:sym typeface="Wingdings" panose="05000000000000000000" pitchFamily="2" charset="2"/>
              </a:rPr>
              <a:t> HMRP</a:t>
            </a:r>
            <a:r>
              <a:rPr lang="nl-BE" sz="2000" dirty="0">
                <a:solidFill>
                  <a:srgbClr val="E7E6E6">
                    <a:lumMod val="50000"/>
                  </a:srgbClr>
                </a:solidFill>
                <a:latin typeface="Calibri" panose="020F0502020204030204"/>
                <a:cs typeface="Arial" charset="0"/>
              </a:rPr>
              <a:t>	</a:t>
            </a:r>
            <a:r>
              <a:rPr lang="nl-BE" sz="2000" dirty="0">
                <a:solidFill>
                  <a:prstClr val="black"/>
                </a:solidFill>
                <a:latin typeface="Calibri" panose="020F0502020204030204"/>
                <a:cs typeface="Arial" charset="0"/>
              </a:rPr>
              <a:t>			</a:t>
            </a:r>
          </a:p>
          <a:p>
            <a:pPr algn="just" defTabSz="891760" fontAlgn="auto">
              <a:spcBef>
                <a:spcPts val="0"/>
              </a:spcBef>
              <a:spcAft>
                <a:spcPts val="0"/>
              </a:spcAft>
            </a:pPr>
            <a:endParaRPr lang="nl-NL" sz="2000" dirty="0">
              <a:solidFill>
                <a:prstClr val="black"/>
              </a:solidFill>
              <a:latin typeface="Calibri" panose="020F0502020204030204"/>
              <a:cs typeface="Arial" charset="0"/>
            </a:endParaRPr>
          </a:p>
          <a:p>
            <a:pPr algn="just" defTabSz="891760" fontAlgn="auto">
              <a:spcBef>
                <a:spcPts val="0"/>
              </a:spcBef>
              <a:spcAft>
                <a:spcPts val="0"/>
              </a:spcAft>
            </a:pPr>
            <a:r>
              <a:rPr lang="nl-NL" sz="2000" b="1" u="sng" dirty="0">
                <a:solidFill>
                  <a:srgbClr val="E7E6E6">
                    <a:lumMod val="50000"/>
                  </a:srgbClr>
                </a:solidFill>
                <a:latin typeface="Calibri" panose="020F0502020204030204"/>
                <a:cs typeface="Arial" charset="0"/>
              </a:rPr>
              <a:t>LMRP</a:t>
            </a:r>
            <a:r>
              <a:rPr lang="nl-NL" sz="2000" dirty="0">
                <a:solidFill>
                  <a:srgbClr val="E7E6E6">
                    <a:lumMod val="50000"/>
                  </a:srgbClr>
                </a:solidFill>
                <a:latin typeface="Calibri" panose="020F0502020204030204"/>
                <a:cs typeface="Arial" charset="0"/>
              </a:rPr>
              <a:t> = </a:t>
            </a:r>
            <a:r>
              <a:rPr lang="nl-BE" sz="2000" dirty="0" err="1">
                <a:solidFill>
                  <a:srgbClr val="E7E6E6">
                    <a:lumMod val="50000"/>
                  </a:srgbClr>
                </a:solidFill>
                <a:latin typeface="Calibri" panose="020F0502020204030204"/>
                <a:cs typeface="Arial" charset="0"/>
              </a:rPr>
              <a:t>débris</a:t>
            </a:r>
            <a:r>
              <a:rPr lang="nl-BE" sz="2000" dirty="0">
                <a:solidFill>
                  <a:srgbClr val="E7E6E6">
                    <a:lumMod val="50000"/>
                  </a:srgbClr>
                </a:solidFill>
                <a:latin typeface="Calibri" panose="020F0502020204030204"/>
                <a:cs typeface="Arial" charset="0"/>
              </a:rPr>
              <a:t> </a:t>
            </a:r>
            <a:r>
              <a:rPr lang="nl-BE" sz="2000" dirty="0" err="1">
                <a:solidFill>
                  <a:srgbClr val="E7E6E6">
                    <a:lumMod val="50000"/>
                  </a:srgbClr>
                </a:solidFill>
                <a:latin typeface="Calibri" panose="020F0502020204030204"/>
                <a:cs typeface="Arial" charset="0"/>
              </a:rPr>
              <a:t>faible</a:t>
            </a:r>
            <a:r>
              <a:rPr lang="nl-BE" sz="2000" dirty="0">
                <a:solidFill>
                  <a:srgbClr val="E7E6E6">
                    <a:lumMod val="50000"/>
                  </a:srgbClr>
                </a:solidFill>
                <a:latin typeface="Calibri" panose="020F0502020204030204"/>
                <a:cs typeface="Arial" charset="0"/>
              </a:rPr>
              <a:t> </a:t>
            </a:r>
            <a:r>
              <a:rPr lang="nl-BE" sz="2000" dirty="0" err="1">
                <a:solidFill>
                  <a:srgbClr val="E7E6E6">
                    <a:lumMod val="50000"/>
                  </a:srgbClr>
                </a:solidFill>
                <a:latin typeface="Calibri" panose="020F0502020204030204"/>
                <a:cs typeface="Arial" charset="0"/>
              </a:rPr>
              <a:t>risque</a:t>
            </a:r>
            <a:r>
              <a:rPr lang="nl-BE" sz="2000" dirty="0">
                <a:solidFill>
                  <a:srgbClr val="E7E6E6">
                    <a:lumMod val="50000"/>
                  </a:srgbClr>
                </a:solidFill>
                <a:latin typeface="Calibri" panose="020F0502020204030204"/>
                <a:cs typeface="Arial" charset="0"/>
              </a:rPr>
              <a:t> </a:t>
            </a:r>
            <a:r>
              <a:rPr lang="nl-BE" sz="2000" dirty="0" err="1">
                <a:solidFill>
                  <a:srgbClr val="E7E6E6">
                    <a:lumMod val="50000"/>
                  </a:srgbClr>
                </a:solidFill>
                <a:latin typeface="Calibri" panose="020F0502020204030204"/>
                <a:cs typeface="Arial" charset="0"/>
              </a:rPr>
              <a:t>environnemental</a:t>
            </a:r>
            <a:r>
              <a:rPr lang="nl-BE" sz="2000" dirty="0">
                <a:solidFill>
                  <a:srgbClr val="E7E6E6">
                    <a:lumMod val="50000"/>
                  </a:srgbClr>
                </a:solidFill>
                <a:latin typeface="Calibri" panose="020F0502020204030204"/>
                <a:cs typeface="Arial" charset="0"/>
              </a:rPr>
              <a:t>. </a:t>
            </a:r>
            <a:r>
              <a:rPr lang="fr-FR" sz="2000" dirty="0">
                <a:solidFill>
                  <a:srgbClr val="E7E6E6">
                    <a:lumMod val="50000"/>
                  </a:srgbClr>
                </a:solidFill>
                <a:latin typeface="Calibri" panose="020F0502020204030204"/>
                <a:cs typeface="Arial" charset="0"/>
              </a:rPr>
              <a:t>Débris dont il existe des garanties sur l'origine (et par conséquent sur la qualité environnementale) des gravats. Le risque que les granulats recyclés soient contaminés est limité (faible) car l'origine des gravats est connue. Ces débris peuvent être traités dans un processus continu et la surveillance de la qualité environnementale peut être limitée à quelques paramètres critiques.</a:t>
            </a:r>
          </a:p>
          <a:p>
            <a:pPr algn="just" defTabSz="891760" fontAlgn="auto">
              <a:spcBef>
                <a:spcPts val="0"/>
              </a:spcBef>
              <a:spcAft>
                <a:spcPts val="0"/>
              </a:spcAft>
            </a:pPr>
            <a:r>
              <a:rPr lang="nl-NL" sz="2000" b="1" u="sng" dirty="0">
                <a:solidFill>
                  <a:srgbClr val="E7E6E6">
                    <a:lumMod val="50000"/>
                  </a:srgbClr>
                </a:solidFill>
                <a:latin typeface="Calibri" panose="020F0502020204030204"/>
                <a:cs typeface="Arial" charset="0"/>
              </a:rPr>
              <a:t>HMRP</a:t>
            </a:r>
            <a:r>
              <a:rPr lang="nl-NL" sz="2000" dirty="0">
                <a:solidFill>
                  <a:srgbClr val="E7E6E6">
                    <a:lumMod val="50000"/>
                  </a:srgbClr>
                </a:solidFill>
                <a:latin typeface="Calibri" panose="020F0502020204030204"/>
                <a:cs typeface="Arial" charset="0"/>
              </a:rPr>
              <a:t> = </a:t>
            </a:r>
            <a:r>
              <a:rPr lang="nl-BE" sz="2000" dirty="0" err="1">
                <a:solidFill>
                  <a:srgbClr val="E7E6E6">
                    <a:lumMod val="50000"/>
                  </a:srgbClr>
                </a:solidFill>
                <a:latin typeface="Calibri" panose="020F0502020204030204"/>
                <a:cs typeface="Arial" charset="0"/>
              </a:rPr>
              <a:t>débris</a:t>
            </a:r>
            <a:r>
              <a:rPr lang="nl-BE" sz="2000" dirty="0">
                <a:solidFill>
                  <a:srgbClr val="E7E6E6">
                    <a:lumMod val="50000"/>
                  </a:srgbClr>
                </a:solidFill>
                <a:latin typeface="Calibri" panose="020F0502020204030204"/>
                <a:cs typeface="Arial" charset="0"/>
              </a:rPr>
              <a:t> </a:t>
            </a:r>
            <a:r>
              <a:rPr lang="nl-BE" sz="2000" dirty="0" err="1">
                <a:solidFill>
                  <a:srgbClr val="E7E6E6">
                    <a:lumMod val="50000"/>
                  </a:srgbClr>
                </a:solidFill>
                <a:latin typeface="Calibri" panose="020F0502020204030204"/>
                <a:cs typeface="Arial" charset="0"/>
              </a:rPr>
              <a:t>risque</a:t>
            </a:r>
            <a:r>
              <a:rPr lang="nl-BE" sz="2000" dirty="0">
                <a:solidFill>
                  <a:srgbClr val="E7E6E6">
                    <a:lumMod val="50000"/>
                  </a:srgbClr>
                </a:solidFill>
                <a:latin typeface="Calibri" panose="020F0502020204030204"/>
                <a:cs typeface="Arial" charset="0"/>
              </a:rPr>
              <a:t> </a:t>
            </a:r>
            <a:r>
              <a:rPr lang="nl-BE" sz="2000" dirty="0" err="1">
                <a:solidFill>
                  <a:srgbClr val="E7E6E6">
                    <a:lumMod val="50000"/>
                  </a:srgbClr>
                </a:solidFill>
                <a:latin typeface="Calibri" panose="020F0502020204030204"/>
                <a:cs typeface="Arial" charset="0"/>
              </a:rPr>
              <a:t>élevé</a:t>
            </a:r>
            <a:r>
              <a:rPr lang="nl-BE" sz="2000" dirty="0">
                <a:solidFill>
                  <a:srgbClr val="E7E6E6">
                    <a:lumMod val="50000"/>
                  </a:srgbClr>
                </a:solidFill>
                <a:latin typeface="Calibri" panose="020F0502020204030204"/>
                <a:cs typeface="Arial" charset="0"/>
              </a:rPr>
              <a:t> </a:t>
            </a:r>
            <a:r>
              <a:rPr lang="nl-BE" sz="2000" dirty="0" err="1">
                <a:solidFill>
                  <a:srgbClr val="E7E6E6">
                    <a:lumMod val="50000"/>
                  </a:srgbClr>
                </a:solidFill>
                <a:latin typeface="Calibri" panose="020F0502020204030204"/>
                <a:cs typeface="Arial" charset="0"/>
              </a:rPr>
              <a:t>environnemental</a:t>
            </a:r>
            <a:r>
              <a:rPr lang="nl-BE" sz="2000" dirty="0">
                <a:solidFill>
                  <a:srgbClr val="E7E6E6">
                    <a:lumMod val="50000"/>
                  </a:srgbClr>
                </a:solidFill>
                <a:latin typeface="Calibri" panose="020F0502020204030204"/>
                <a:cs typeface="Arial" charset="0"/>
              </a:rPr>
              <a:t>. </a:t>
            </a:r>
            <a:r>
              <a:rPr lang="fr-FR" sz="2000" dirty="0">
                <a:solidFill>
                  <a:srgbClr val="E7E6E6">
                    <a:lumMod val="50000"/>
                  </a:srgbClr>
                </a:solidFill>
                <a:latin typeface="Calibri" panose="020F0502020204030204"/>
                <a:cs typeface="Arial" charset="0"/>
              </a:rPr>
              <a:t>Les débris pour lesquelles les garanties sur l’origine  et  de la qualité environnementale sont insuffisantes. Le risque de contamination des granulats est réel. Les différents flux doivent être traités séparément et les granulats recyclés doivent être contrôlés par 1000 m³. La liste complète des paramètres de </a:t>
            </a:r>
            <a:r>
              <a:rPr lang="fr-FR" sz="2000" dirty="0" err="1">
                <a:solidFill>
                  <a:srgbClr val="E7E6E6">
                    <a:lumMod val="50000"/>
                  </a:srgbClr>
                </a:solidFill>
                <a:latin typeface="Calibri" panose="020F0502020204030204"/>
                <a:cs typeface="Arial" charset="0"/>
              </a:rPr>
              <a:t>Vlarema</a:t>
            </a:r>
            <a:r>
              <a:rPr lang="fr-FR" sz="2000" dirty="0">
                <a:solidFill>
                  <a:srgbClr val="E7E6E6">
                    <a:lumMod val="50000"/>
                  </a:srgbClr>
                </a:solidFill>
                <a:latin typeface="Calibri" panose="020F0502020204030204"/>
                <a:cs typeface="Arial" charset="0"/>
              </a:rPr>
              <a:t> doit être vérifiée</a:t>
            </a:r>
            <a:endParaRPr lang="nl-NL" sz="2000" dirty="0">
              <a:solidFill>
                <a:prstClr val="black"/>
              </a:solidFill>
              <a:latin typeface="Calibri" panose="020F0502020204030204"/>
              <a:cs typeface="Arial" charset="0"/>
            </a:endParaRPr>
          </a:p>
          <a:p>
            <a:pPr algn="just" defTabSz="891760" fontAlgn="auto">
              <a:spcBef>
                <a:spcPts val="0"/>
              </a:spcBef>
              <a:spcAft>
                <a:spcPts val="0"/>
              </a:spcAft>
            </a:pPr>
            <a:endParaRPr lang="nl-BE" sz="1796" dirty="0">
              <a:solidFill>
                <a:prstClr val="black"/>
              </a:solidFill>
              <a:latin typeface="Calibri" panose="020F0502020204030204"/>
              <a:cs typeface="Arial" charset="0"/>
            </a:endParaRPr>
          </a:p>
        </p:txBody>
      </p:sp>
      <p:sp>
        <p:nvSpPr>
          <p:cNvPr id="9" name="Titel 1"/>
          <p:cNvSpPr txBox="1">
            <a:spLocks/>
          </p:cNvSpPr>
          <p:nvPr/>
        </p:nvSpPr>
        <p:spPr>
          <a:xfrm>
            <a:off x="192434" y="332055"/>
            <a:ext cx="8522820" cy="603464"/>
          </a:xfrm>
          <a:prstGeom prst="rect">
            <a:avLst/>
          </a:prstGeom>
        </p:spPr>
        <p:txBody>
          <a:bodyPr vert="horz" lIns="89177" tIns="44589" rIns="89177" bIns="445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81903" fontAlgn="auto">
              <a:spcAft>
                <a:spcPts val="0"/>
              </a:spcAft>
            </a:pPr>
            <a:r>
              <a:rPr lang="nl-BE" sz="3200" dirty="0" err="1">
                <a:solidFill>
                  <a:schemeClr val="bg2">
                    <a:lumMod val="50000"/>
                  </a:schemeClr>
                </a:solidFill>
                <a:latin typeface="Myriad Pro" panose="020B0503030403020204"/>
              </a:rPr>
              <a:t>Critères</a:t>
            </a:r>
            <a:r>
              <a:rPr lang="nl-BE" sz="3200" dirty="0">
                <a:solidFill>
                  <a:schemeClr val="bg2">
                    <a:lumMod val="50000"/>
                  </a:schemeClr>
                </a:solidFill>
                <a:latin typeface="Myriad Pro" panose="020B0503030403020204"/>
              </a:rPr>
              <a:t> </a:t>
            </a:r>
            <a:r>
              <a:rPr lang="nl-BE" sz="3200" dirty="0" err="1">
                <a:solidFill>
                  <a:schemeClr val="bg2">
                    <a:lumMod val="50000"/>
                  </a:schemeClr>
                </a:solidFill>
                <a:latin typeface="Myriad Pro" panose="020B0503030403020204"/>
              </a:rPr>
              <a:t>d’acceptation</a:t>
            </a:r>
            <a:r>
              <a:rPr lang="nl-BE" sz="3200" dirty="0">
                <a:solidFill>
                  <a:schemeClr val="bg2">
                    <a:lumMod val="50000"/>
                  </a:schemeClr>
                </a:solidFill>
                <a:latin typeface="Myriad Pro" panose="020B0503030403020204"/>
              </a:rPr>
              <a:t> des </a:t>
            </a:r>
            <a:r>
              <a:rPr lang="nl-BE" sz="3200" dirty="0" err="1">
                <a:solidFill>
                  <a:schemeClr val="bg2">
                    <a:lumMod val="50000"/>
                  </a:schemeClr>
                </a:solidFill>
                <a:latin typeface="Myriad Pro" panose="020B0503030403020204"/>
              </a:rPr>
              <a:t>déchets</a:t>
            </a:r>
            <a:r>
              <a:rPr lang="nl-BE" sz="3200" dirty="0">
                <a:solidFill>
                  <a:schemeClr val="bg2">
                    <a:lumMod val="50000"/>
                  </a:schemeClr>
                </a:solidFill>
                <a:latin typeface="Myriad Pro" panose="020B0503030403020204"/>
              </a:rPr>
              <a:t> </a:t>
            </a:r>
            <a:r>
              <a:rPr lang="nl-BE" sz="3200" dirty="0" err="1">
                <a:solidFill>
                  <a:schemeClr val="bg2">
                    <a:lumMod val="50000"/>
                  </a:schemeClr>
                </a:solidFill>
                <a:latin typeface="Myriad Pro" panose="020B0503030403020204"/>
              </a:rPr>
              <a:t>pierreux</a:t>
            </a:r>
            <a:r>
              <a:rPr lang="nl-BE" sz="3200" dirty="0">
                <a:solidFill>
                  <a:schemeClr val="bg2">
                    <a:lumMod val="50000"/>
                  </a:schemeClr>
                </a:solidFill>
                <a:latin typeface="Myriad Pro" panose="020B0503030403020204"/>
              </a:rPr>
              <a:t> </a:t>
            </a:r>
          </a:p>
        </p:txBody>
      </p:sp>
    </p:spTree>
    <p:extLst>
      <p:ext uri="{BB962C8B-B14F-4D97-AF65-F5344CB8AC3E}">
        <p14:creationId xmlns:p14="http://schemas.microsoft.com/office/powerpoint/2010/main" val="1827129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25642" y="1660455"/>
            <a:ext cx="8772054" cy="2932687"/>
          </a:xfrm>
          <a:prstGeom prst="rect">
            <a:avLst/>
          </a:prstGeom>
          <a:noFill/>
        </p:spPr>
        <p:txBody>
          <a:bodyPr wrap="square" lIns="89177" tIns="44589" rIns="89177" bIns="44589" rtlCol="0">
            <a:spAutoFit/>
          </a:bodyPr>
          <a:lstStyle/>
          <a:p>
            <a:pPr defTabSz="891760" fontAlgn="auto">
              <a:spcBef>
                <a:spcPts val="0"/>
              </a:spcBef>
              <a:spcAft>
                <a:spcPts val="0"/>
              </a:spcAft>
            </a:pPr>
            <a:endParaRPr lang="fr-BE" sz="1796" dirty="0">
              <a:solidFill>
                <a:prstClr val="black"/>
              </a:solidFill>
              <a:latin typeface="Calibri" panose="020F0502020204030204"/>
              <a:cs typeface="Arial" charset="0"/>
            </a:endParaRPr>
          </a:p>
          <a:p>
            <a:pPr defTabSz="891760" fontAlgn="auto">
              <a:spcBef>
                <a:spcPts val="0"/>
              </a:spcBef>
              <a:spcAft>
                <a:spcPts val="0"/>
              </a:spcAft>
            </a:pPr>
            <a:endParaRPr lang="fr-BE" sz="1967" dirty="0">
              <a:solidFill>
                <a:prstClr val="black"/>
              </a:solidFill>
              <a:latin typeface="Calibri" panose="020F0502020204030204"/>
              <a:cs typeface="Arial" charset="0"/>
            </a:endParaRPr>
          </a:p>
          <a:p>
            <a:pPr defTabSz="891760" fontAlgn="auto">
              <a:spcBef>
                <a:spcPts val="0"/>
              </a:spcBef>
              <a:spcAft>
                <a:spcPts val="0"/>
              </a:spcAft>
            </a:pPr>
            <a:r>
              <a:rPr lang="fr-BE" sz="1967" b="1" u="sng" dirty="0">
                <a:solidFill>
                  <a:srgbClr val="E7E6E6">
                    <a:lumMod val="50000"/>
                  </a:srgbClr>
                </a:solidFill>
                <a:latin typeface="Calibri" panose="020F0502020204030204"/>
                <a:cs typeface="Arial" charset="0"/>
                <a:sym typeface="Wingdings" panose="05000000000000000000" pitchFamily="2" charset="2"/>
              </a:rPr>
              <a:t>Acceptation LMRP vs HMRP</a:t>
            </a:r>
            <a:r>
              <a:rPr lang="fr-BE" sz="1967" dirty="0">
                <a:solidFill>
                  <a:srgbClr val="E7E6E6">
                    <a:lumMod val="50000"/>
                  </a:srgbClr>
                </a:solidFill>
                <a:latin typeface="Calibri" panose="020F0502020204030204"/>
                <a:cs typeface="Arial" charset="0"/>
              </a:rPr>
              <a:t>	</a:t>
            </a:r>
            <a:r>
              <a:rPr lang="fr-BE" sz="1967" dirty="0">
                <a:solidFill>
                  <a:prstClr val="black"/>
                </a:solidFill>
                <a:latin typeface="Calibri" panose="020F0502020204030204"/>
                <a:cs typeface="Arial" charset="0"/>
              </a:rPr>
              <a:t>			</a:t>
            </a:r>
          </a:p>
          <a:p>
            <a:pPr defTabSz="891760" fontAlgn="auto">
              <a:spcBef>
                <a:spcPts val="0"/>
              </a:spcBef>
              <a:spcAft>
                <a:spcPts val="0"/>
              </a:spcAft>
            </a:pPr>
            <a:endParaRPr lang="fr-BE" sz="1967" dirty="0">
              <a:solidFill>
                <a:prstClr val="black"/>
              </a:solidFill>
              <a:latin typeface="Calibri" panose="020F0502020204030204"/>
              <a:cs typeface="Arial" charset="0"/>
            </a:endParaRPr>
          </a:p>
          <a:p>
            <a:pPr defTabSz="891760" fontAlgn="auto">
              <a:spcBef>
                <a:spcPts val="0"/>
              </a:spcBef>
              <a:spcAft>
                <a:spcPts val="0"/>
              </a:spcAft>
            </a:pPr>
            <a:r>
              <a:rPr lang="fr-BE" sz="1796" b="1" u="sng" dirty="0">
                <a:solidFill>
                  <a:srgbClr val="E7E6E6">
                    <a:lumMod val="50000"/>
                  </a:srgbClr>
                </a:solidFill>
                <a:latin typeface="Calibri" panose="020F0502020204030204"/>
                <a:cs typeface="Arial" charset="0"/>
              </a:rPr>
              <a:t>LMRP</a:t>
            </a:r>
            <a:endParaRPr lang="fr-BE" sz="1796" dirty="0">
              <a:solidFill>
                <a:srgbClr val="E7E6E6">
                  <a:lumMod val="50000"/>
                </a:srgbClr>
              </a:solidFill>
              <a:latin typeface="Calibri" panose="020F0502020204030204"/>
              <a:cs typeface="Arial" charset="0"/>
            </a:endParaRPr>
          </a:p>
          <a:p>
            <a:pPr marL="278675" indent="-278675" defTabSz="891760" fontAlgn="auto">
              <a:spcBef>
                <a:spcPts val="0"/>
              </a:spcBef>
              <a:spcAft>
                <a:spcPts val="0"/>
              </a:spcAft>
              <a:buFont typeface="Wingdings" panose="05000000000000000000" pitchFamily="2" charset="2"/>
              <a:buChar char="à"/>
            </a:pPr>
            <a:r>
              <a:rPr lang="fr-BE" sz="1796" dirty="0">
                <a:solidFill>
                  <a:srgbClr val="E7E6E6">
                    <a:lumMod val="50000"/>
                  </a:srgbClr>
                </a:solidFill>
                <a:latin typeface="Calibri" panose="020F0502020204030204"/>
                <a:cs typeface="Arial" charset="0"/>
                <a:sym typeface="Wingdings" panose="05000000000000000000" pitchFamily="2" charset="2"/>
              </a:rPr>
              <a:t>Moins de contrôle requis</a:t>
            </a:r>
          </a:p>
          <a:p>
            <a:pPr defTabSz="891760" fontAlgn="auto">
              <a:spcBef>
                <a:spcPts val="0"/>
              </a:spcBef>
              <a:spcAft>
                <a:spcPts val="0"/>
              </a:spcAft>
            </a:pPr>
            <a:endParaRPr lang="fr-BE" sz="1796" b="1" u="sng" dirty="0">
              <a:solidFill>
                <a:srgbClr val="E7E6E6">
                  <a:lumMod val="50000"/>
                </a:srgbClr>
              </a:solidFill>
              <a:latin typeface="Calibri" panose="020F0502020204030204"/>
              <a:cs typeface="Arial" charset="0"/>
            </a:endParaRPr>
          </a:p>
          <a:p>
            <a:pPr defTabSz="891760" fontAlgn="auto">
              <a:spcBef>
                <a:spcPts val="0"/>
              </a:spcBef>
              <a:spcAft>
                <a:spcPts val="0"/>
              </a:spcAft>
            </a:pPr>
            <a:r>
              <a:rPr lang="fr-BE" sz="1796" b="1" u="sng" dirty="0">
                <a:solidFill>
                  <a:srgbClr val="E7E6E6">
                    <a:lumMod val="50000"/>
                  </a:srgbClr>
                </a:solidFill>
                <a:latin typeface="Calibri" panose="020F0502020204030204"/>
                <a:cs typeface="Arial" charset="0"/>
              </a:rPr>
              <a:t>HMRP</a:t>
            </a:r>
          </a:p>
          <a:p>
            <a:pPr marL="278675" indent="-278675" defTabSz="891760" fontAlgn="auto">
              <a:spcBef>
                <a:spcPts val="0"/>
              </a:spcBef>
              <a:spcAft>
                <a:spcPts val="0"/>
              </a:spcAft>
              <a:buFont typeface="Wingdings" panose="05000000000000000000" pitchFamily="2" charset="2"/>
              <a:buChar char="à"/>
            </a:pPr>
            <a:r>
              <a:rPr lang="fr-BE" sz="1796" dirty="0">
                <a:solidFill>
                  <a:srgbClr val="E7E6E6">
                    <a:lumMod val="50000"/>
                  </a:srgbClr>
                </a:solidFill>
                <a:latin typeface="Calibri" panose="020F0502020204030204"/>
                <a:cs typeface="Arial" charset="0"/>
                <a:sym typeface="Wingdings" panose="05000000000000000000" pitchFamily="2" charset="2"/>
              </a:rPr>
              <a:t>Acceptation et traitement plus exigent</a:t>
            </a:r>
          </a:p>
          <a:p>
            <a:pPr marL="278675" indent="-278675" defTabSz="891760" fontAlgn="auto">
              <a:spcBef>
                <a:spcPts val="0"/>
              </a:spcBef>
              <a:spcAft>
                <a:spcPts val="0"/>
              </a:spcAft>
              <a:buFont typeface="Wingdings" panose="05000000000000000000" pitchFamily="2" charset="2"/>
              <a:buChar char="à"/>
            </a:pPr>
            <a:r>
              <a:rPr lang="fr-BE" sz="1796" b="1" dirty="0">
                <a:solidFill>
                  <a:srgbClr val="E7E6E6">
                    <a:lumMod val="50000"/>
                  </a:srgbClr>
                </a:solidFill>
                <a:latin typeface="Calibri" panose="020F0502020204030204"/>
                <a:cs typeface="Arial" charset="0"/>
                <a:sym typeface="Wingdings" panose="05000000000000000000" pitchFamily="2" charset="2"/>
              </a:rPr>
              <a:t>Coûts plus élevés</a:t>
            </a:r>
            <a:endParaRPr lang="fr-BE" sz="1967" b="1" dirty="0">
              <a:solidFill>
                <a:prstClr val="black"/>
              </a:solidFill>
              <a:latin typeface="Calibri" panose="020F0502020204030204"/>
              <a:cs typeface="Arial" charset="0"/>
            </a:endParaRPr>
          </a:p>
        </p:txBody>
      </p:sp>
      <p:sp>
        <p:nvSpPr>
          <p:cNvPr id="10" name="Rechthoek 9"/>
          <p:cNvSpPr/>
          <p:nvPr/>
        </p:nvSpPr>
        <p:spPr>
          <a:xfrm>
            <a:off x="225642" y="2157947"/>
            <a:ext cx="8729579" cy="2682729"/>
          </a:xfrm>
          <a:prstGeom prst="rect">
            <a:avLst/>
          </a:prstGeom>
          <a:noFill/>
          <a:ln>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lIns="89177" tIns="44589" rIns="89177" bIns="44589" rtlCol="0" anchor="ctr"/>
          <a:lstStyle/>
          <a:p>
            <a:pPr algn="ctr" defTabSz="891760" fontAlgn="auto">
              <a:spcBef>
                <a:spcPts val="0"/>
              </a:spcBef>
              <a:spcAft>
                <a:spcPts val="0"/>
              </a:spcAft>
            </a:pPr>
            <a:endParaRPr lang="nl-BE" sz="1796">
              <a:solidFill>
                <a:prstClr val="white"/>
              </a:solidFill>
              <a:latin typeface="Calibri" panose="020F0502020204030204"/>
            </a:endParaRPr>
          </a:p>
        </p:txBody>
      </p:sp>
      <p:sp>
        <p:nvSpPr>
          <p:cNvPr id="6" name="TextBox 5">
            <a:extLst>
              <a:ext uri="{FF2B5EF4-FFF2-40B4-BE49-F238E27FC236}">
                <a16:creationId xmlns:a16="http://schemas.microsoft.com/office/drawing/2014/main" id="{6AD8CF8C-4EA6-4BF9-A40A-DDFFC0484264}"/>
              </a:ext>
            </a:extLst>
          </p:cNvPr>
          <p:cNvSpPr txBox="1"/>
          <p:nvPr/>
        </p:nvSpPr>
        <p:spPr>
          <a:xfrm>
            <a:off x="1427358" y="5335053"/>
            <a:ext cx="6579219" cy="800756"/>
          </a:xfrm>
          <a:prstGeom prst="rect">
            <a:avLst/>
          </a:prstGeom>
          <a:noFill/>
        </p:spPr>
        <p:txBody>
          <a:bodyPr wrap="square" lIns="89177" tIns="44589" rIns="89177" bIns="44589" rtlCol="0">
            <a:spAutoFit/>
          </a:bodyPr>
          <a:lstStyle/>
          <a:p>
            <a:pPr defTabSz="891760" fontAlgn="auto">
              <a:spcBef>
                <a:spcPts val="0"/>
              </a:spcBef>
              <a:spcAft>
                <a:spcPts val="0"/>
              </a:spcAft>
            </a:pPr>
            <a:r>
              <a:rPr lang="nl-BE" sz="2309" b="1" dirty="0">
                <a:solidFill>
                  <a:srgbClr val="FF0000"/>
                </a:solidFill>
                <a:latin typeface="Calibri" panose="020F0502020204030204"/>
                <a:cs typeface="Arial" charset="0"/>
                <a:sym typeface="Wingdings" panose="05000000000000000000" pitchFamily="2" charset="2"/>
              </a:rPr>
              <a:t>INCITATION ECONOMIQUE POUR LA DEMOLITION SELECTIVE</a:t>
            </a:r>
            <a:endParaRPr lang="nl-NL" sz="2309" dirty="0">
              <a:solidFill>
                <a:srgbClr val="FF0000"/>
              </a:solidFill>
              <a:latin typeface="Calibri" panose="020F0502020204030204"/>
              <a:cs typeface="Arial" charset="0"/>
            </a:endParaRPr>
          </a:p>
        </p:txBody>
      </p:sp>
      <p:sp>
        <p:nvSpPr>
          <p:cNvPr id="7" name="Arrow: Bent-Up 6">
            <a:extLst>
              <a:ext uri="{FF2B5EF4-FFF2-40B4-BE49-F238E27FC236}">
                <a16:creationId xmlns:a16="http://schemas.microsoft.com/office/drawing/2014/main" id="{34B37419-CD5A-4338-AEC4-397BDCD27076}"/>
              </a:ext>
            </a:extLst>
          </p:cNvPr>
          <p:cNvSpPr/>
          <p:nvPr/>
        </p:nvSpPr>
        <p:spPr>
          <a:xfrm rot="5400000">
            <a:off x="733329" y="5110829"/>
            <a:ext cx="402260" cy="807374"/>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9177" tIns="44589" rIns="89177" bIns="44589" rtlCol="0" anchor="ctr"/>
          <a:lstStyle/>
          <a:p>
            <a:pPr algn="ctr" defTabSz="891760" fontAlgn="auto">
              <a:spcBef>
                <a:spcPts val="0"/>
              </a:spcBef>
              <a:spcAft>
                <a:spcPts val="0"/>
              </a:spcAft>
            </a:pPr>
            <a:endParaRPr lang="nl-NL" sz="1796">
              <a:solidFill>
                <a:prstClr val="white"/>
              </a:solidFill>
              <a:latin typeface="Calibri" panose="020F0502020204030204"/>
            </a:endParaRPr>
          </a:p>
        </p:txBody>
      </p:sp>
      <p:sp>
        <p:nvSpPr>
          <p:cNvPr id="2" name="Oval 1">
            <a:extLst>
              <a:ext uri="{FF2B5EF4-FFF2-40B4-BE49-F238E27FC236}">
                <a16:creationId xmlns:a16="http://schemas.microsoft.com/office/drawing/2014/main" id="{F702C480-2593-450D-905F-68C22BD22344}"/>
              </a:ext>
            </a:extLst>
          </p:cNvPr>
          <p:cNvSpPr/>
          <p:nvPr/>
        </p:nvSpPr>
        <p:spPr>
          <a:xfrm>
            <a:off x="123520" y="2884858"/>
            <a:ext cx="934567" cy="334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177" tIns="44589" rIns="89177" bIns="44589" rtlCol="0" anchor="ctr"/>
          <a:lstStyle/>
          <a:p>
            <a:pPr algn="ctr" defTabSz="891760" fontAlgn="auto">
              <a:spcBef>
                <a:spcPts val="0"/>
              </a:spcBef>
              <a:spcAft>
                <a:spcPts val="0"/>
              </a:spcAft>
            </a:pPr>
            <a:endParaRPr lang="nl-NL" sz="1796">
              <a:solidFill>
                <a:prstClr val="white"/>
              </a:solidFill>
              <a:latin typeface="Calibri" panose="020F0502020204030204"/>
            </a:endParaRPr>
          </a:p>
        </p:txBody>
      </p:sp>
      <p:sp>
        <p:nvSpPr>
          <p:cNvPr id="12" name="Oval 11">
            <a:extLst>
              <a:ext uri="{FF2B5EF4-FFF2-40B4-BE49-F238E27FC236}">
                <a16:creationId xmlns:a16="http://schemas.microsoft.com/office/drawing/2014/main" id="{ED489F06-4463-4DB1-A186-234EFC657E17}"/>
              </a:ext>
            </a:extLst>
          </p:cNvPr>
          <p:cNvSpPr/>
          <p:nvPr/>
        </p:nvSpPr>
        <p:spPr>
          <a:xfrm>
            <a:off x="114299" y="3675299"/>
            <a:ext cx="934567" cy="334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177" tIns="44589" rIns="89177" bIns="44589" rtlCol="0" anchor="ctr"/>
          <a:lstStyle/>
          <a:p>
            <a:pPr algn="ctr" defTabSz="891760" fontAlgn="auto">
              <a:spcBef>
                <a:spcPts val="0"/>
              </a:spcBef>
              <a:spcAft>
                <a:spcPts val="0"/>
              </a:spcAft>
            </a:pPr>
            <a:endParaRPr lang="nl-NL" sz="1796">
              <a:solidFill>
                <a:prstClr val="white"/>
              </a:solidFill>
              <a:latin typeface="Calibri" panose="020F0502020204030204"/>
            </a:endParaRPr>
          </a:p>
        </p:txBody>
      </p:sp>
      <p:sp>
        <p:nvSpPr>
          <p:cNvPr id="13" name="Titel 1">
            <a:extLst>
              <a:ext uri="{FF2B5EF4-FFF2-40B4-BE49-F238E27FC236}">
                <a16:creationId xmlns:a16="http://schemas.microsoft.com/office/drawing/2014/main" id="{52D5621F-3AC3-471F-9D09-F9236F1568CF}"/>
              </a:ext>
            </a:extLst>
          </p:cNvPr>
          <p:cNvSpPr txBox="1">
            <a:spLocks/>
          </p:cNvSpPr>
          <p:nvPr/>
        </p:nvSpPr>
        <p:spPr>
          <a:xfrm>
            <a:off x="353658" y="404664"/>
            <a:ext cx="8250790" cy="743066"/>
          </a:xfrm>
          <a:prstGeom prst="rect">
            <a:avLst/>
          </a:prstGeom>
        </p:spPr>
        <p:txBody>
          <a:bodyPr vert="horz" lIns="89177" tIns="44589" rIns="89177" bIns="44589"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81903" fontAlgn="auto">
              <a:spcAft>
                <a:spcPts val="0"/>
              </a:spcAft>
            </a:pPr>
            <a:r>
              <a:rPr lang="nl-BE" sz="3200" dirty="0" err="1">
                <a:solidFill>
                  <a:schemeClr val="bg2">
                    <a:lumMod val="50000"/>
                  </a:schemeClr>
                </a:solidFill>
                <a:latin typeface="Myriad Pro" panose="020B0503030403020204"/>
              </a:rPr>
              <a:t>Acceptation</a:t>
            </a:r>
            <a:r>
              <a:rPr lang="nl-BE" sz="3200" dirty="0">
                <a:solidFill>
                  <a:schemeClr val="bg2">
                    <a:lumMod val="50000"/>
                  </a:schemeClr>
                </a:solidFill>
                <a:latin typeface="Myriad Pro" panose="020B0503030403020204"/>
              </a:rPr>
              <a:t> </a:t>
            </a:r>
            <a:r>
              <a:rPr lang="nl-BE" sz="3200" dirty="0" err="1">
                <a:solidFill>
                  <a:schemeClr val="bg2">
                    <a:lumMod val="50000"/>
                  </a:schemeClr>
                </a:solidFill>
                <a:latin typeface="Myriad Pro" panose="020B0503030403020204"/>
              </a:rPr>
              <a:t>déchets</a:t>
            </a:r>
            <a:r>
              <a:rPr lang="nl-BE" sz="3200" dirty="0">
                <a:solidFill>
                  <a:schemeClr val="bg2">
                    <a:lumMod val="50000"/>
                  </a:schemeClr>
                </a:solidFill>
                <a:latin typeface="Myriad Pro" panose="020B0503030403020204"/>
              </a:rPr>
              <a:t> </a:t>
            </a:r>
            <a:r>
              <a:rPr lang="nl-BE" sz="3200" dirty="0" err="1">
                <a:solidFill>
                  <a:schemeClr val="bg2">
                    <a:lumMod val="50000"/>
                  </a:schemeClr>
                </a:solidFill>
                <a:latin typeface="Myriad Pro" panose="020B0503030403020204"/>
              </a:rPr>
              <a:t>pierreux</a:t>
            </a:r>
            <a:r>
              <a:rPr lang="nl-BE" sz="3200" dirty="0">
                <a:solidFill>
                  <a:schemeClr val="bg2">
                    <a:lumMod val="50000"/>
                  </a:schemeClr>
                </a:solidFill>
                <a:latin typeface="Myriad Pro" panose="020B0503030403020204"/>
              </a:rPr>
              <a:t> (béton et </a:t>
            </a:r>
            <a:r>
              <a:rPr lang="nl-BE" sz="3200" dirty="0" err="1">
                <a:solidFill>
                  <a:schemeClr val="bg2">
                    <a:lumMod val="50000"/>
                  </a:schemeClr>
                </a:solidFill>
                <a:latin typeface="Myriad Pro" panose="020B0503030403020204"/>
              </a:rPr>
              <a:t>briques</a:t>
            </a:r>
            <a:r>
              <a:rPr lang="nl-BE" sz="3200" dirty="0">
                <a:solidFill>
                  <a:schemeClr val="bg2">
                    <a:lumMod val="50000"/>
                  </a:schemeClr>
                </a:solidFill>
                <a:latin typeface="Myriad Pro" panose="020B0503030403020204"/>
              </a:rPr>
              <a:t>)</a:t>
            </a:r>
          </a:p>
        </p:txBody>
      </p:sp>
    </p:spTree>
    <p:extLst>
      <p:ext uri="{BB962C8B-B14F-4D97-AF65-F5344CB8AC3E}">
        <p14:creationId xmlns:p14="http://schemas.microsoft.com/office/powerpoint/2010/main" val="287605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3658" y="2259084"/>
            <a:ext cx="7543367" cy="2616831"/>
          </a:xfrm>
          <a:prstGeom prst="rect">
            <a:avLst/>
          </a:prstGeom>
          <a:noFill/>
          <a:ln w="19050">
            <a:solidFill>
              <a:srgbClr val="36A9E1"/>
            </a:solidFill>
          </a:ln>
        </p:spPr>
        <p:txBody>
          <a:bodyPr wrap="square" lIns="89177" tIns="44589" rIns="89177" bIns="44589" rtlCol="0">
            <a:spAutoFit/>
          </a:bodyPr>
          <a:lstStyle/>
          <a:p>
            <a:pPr defTabSz="891760" fontAlgn="auto">
              <a:spcBef>
                <a:spcPts val="0"/>
              </a:spcBef>
              <a:spcAft>
                <a:spcPts val="0"/>
              </a:spcAft>
            </a:pPr>
            <a:r>
              <a:rPr lang="fr-BE" sz="2394" b="1" dirty="0">
                <a:solidFill>
                  <a:prstClr val="black"/>
                </a:solidFill>
                <a:latin typeface="Calibri" panose="020F0502020204030204"/>
                <a:cs typeface="Arial" charset="0"/>
              </a:rPr>
              <a:t>Conditions pour être accepté en tant que LMRP les déchets doivent: </a:t>
            </a:r>
          </a:p>
          <a:p>
            <a:pPr defTabSz="891760" fontAlgn="auto">
              <a:spcBef>
                <a:spcPts val="0"/>
              </a:spcBef>
              <a:spcAft>
                <a:spcPts val="0"/>
              </a:spcAft>
            </a:pPr>
            <a:r>
              <a:rPr lang="fr-BE" sz="1967" dirty="0">
                <a:solidFill>
                  <a:prstClr val="black"/>
                </a:solidFill>
                <a:latin typeface="Calibri" panose="020F0502020204030204"/>
                <a:cs typeface="Arial" charset="0"/>
              </a:rPr>
              <a:t>                         </a:t>
            </a:r>
          </a:p>
          <a:p>
            <a:pPr marL="724555" lvl="1" indent="-278675" defTabSz="891760" fontAlgn="auto">
              <a:spcBef>
                <a:spcPts val="0"/>
              </a:spcBef>
              <a:spcAft>
                <a:spcPts val="0"/>
              </a:spcAft>
              <a:buFont typeface="Arial" panose="020B0604020202020204" pitchFamily="34" charset="0"/>
              <a:buChar char="•"/>
            </a:pPr>
            <a:r>
              <a:rPr lang="fr-BE" sz="1967" dirty="0">
                <a:solidFill>
                  <a:prstClr val="black"/>
                </a:solidFill>
                <a:latin typeface="Calibri" panose="020F0502020204030204"/>
                <a:cs typeface="Arial" charset="0"/>
              </a:rPr>
              <a:t>Provenir d’une démolition sélective</a:t>
            </a:r>
          </a:p>
          <a:p>
            <a:pPr marL="724555" lvl="1" indent="-278675" defTabSz="891760" fontAlgn="auto">
              <a:spcBef>
                <a:spcPts val="0"/>
              </a:spcBef>
              <a:spcAft>
                <a:spcPts val="0"/>
              </a:spcAft>
              <a:buFont typeface="Arial" panose="020B0604020202020204" pitchFamily="34" charset="0"/>
              <a:buChar char="•"/>
            </a:pPr>
            <a:r>
              <a:rPr lang="fr-BE" sz="1967" dirty="0">
                <a:solidFill>
                  <a:prstClr val="black"/>
                </a:solidFill>
                <a:latin typeface="Calibri" panose="020F0502020204030204"/>
                <a:cs typeface="Arial" charset="0"/>
              </a:rPr>
              <a:t>Faire l’objet d’un système de suivi (traçabilité)</a:t>
            </a:r>
          </a:p>
          <a:p>
            <a:pPr marL="724555" lvl="1" indent="-278675" defTabSz="891760" fontAlgn="auto">
              <a:spcBef>
                <a:spcPts val="0"/>
              </a:spcBef>
              <a:spcAft>
                <a:spcPts val="0"/>
              </a:spcAft>
              <a:buFont typeface="Arial" panose="020B0604020202020204" pitchFamily="34" charset="0"/>
              <a:buChar char="•"/>
            </a:pPr>
            <a:r>
              <a:rPr lang="fr-BE" sz="1967" dirty="0">
                <a:solidFill>
                  <a:prstClr val="black"/>
                </a:solidFill>
                <a:latin typeface="Calibri" panose="020F0502020204030204"/>
                <a:cs typeface="Arial" charset="0"/>
              </a:rPr>
              <a:t>Contrôlé par une organisme de gestion de démolition indépendant  (Tracimat)</a:t>
            </a:r>
          </a:p>
          <a:p>
            <a:pPr defTabSz="891760" fontAlgn="auto">
              <a:spcBef>
                <a:spcPts val="0"/>
              </a:spcBef>
              <a:spcAft>
                <a:spcPts val="0"/>
              </a:spcAft>
            </a:pPr>
            <a:endParaRPr lang="nl-BE" sz="1796" dirty="0">
              <a:solidFill>
                <a:prstClr val="black"/>
              </a:solidFill>
              <a:latin typeface="Calibri" panose="020F0502020204030204"/>
              <a:cs typeface="Arial" charset="0"/>
            </a:endParaRPr>
          </a:p>
        </p:txBody>
      </p:sp>
      <p:sp>
        <p:nvSpPr>
          <p:cNvPr id="5" name="Titel 1">
            <a:extLst>
              <a:ext uri="{FF2B5EF4-FFF2-40B4-BE49-F238E27FC236}">
                <a16:creationId xmlns:a16="http://schemas.microsoft.com/office/drawing/2014/main" id="{52D5621F-3AC3-471F-9D09-F9236F1568CF}"/>
              </a:ext>
            </a:extLst>
          </p:cNvPr>
          <p:cNvSpPr txBox="1">
            <a:spLocks/>
          </p:cNvSpPr>
          <p:nvPr/>
        </p:nvSpPr>
        <p:spPr>
          <a:xfrm>
            <a:off x="353658" y="544266"/>
            <a:ext cx="7272808" cy="603464"/>
          </a:xfrm>
          <a:prstGeom prst="rect">
            <a:avLst/>
          </a:prstGeom>
        </p:spPr>
        <p:txBody>
          <a:bodyPr vert="horz" lIns="89177" tIns="44589" rIns="89177" bIns="445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81903" fontAlgn="auto">
              <a:spcAft>
                <a:spcPts val="0"/>
              </a:spcAft>
            </a:pPr>
            <a:r>
              <a:rPr lang="nl-BE" sz="3000" dirty="0" err="1">
                <a:solidFill>
                  <a:schemeClr val="bg2">
                    <a:lumMod val="50000"/>
                  </a:schemeClr>
                </a:solidFill>
                <a:latin typeface="Myriad Pro" panose="020B0503030403020204"/>
              </a:rPr>
              <a:t>Acceptation</a:t>
            </a:r>
            <a:r>
              <a:rPr lang="nl-BE" sz="3000" dirty="0">
                <a:solidFill>
                  <a:schemeClr val="bg2">
                    <a:lumMod val="50000"/>
                  </a:schemeClr>
                </a:solidFill>
                <a:latin typeface="Myriad Pro" panose="020B0503030403020204"/>
              </a:rPr>
              <a:t> de </a:t>
            </a:r>
            <a:r>
              <a:rPr lang="nl-BE" sz="3000" dirty="0" err="1">
                <a:solidFill>
                  <a:schemeClr val="bg2">
                    <a:lumMod val="50000"/>
                  </a:schemeClr>
                </a:solidFill>
                <a:latin typeface="Myriad Pro" panose="020B0503030403020204"/>
              </a:rPr>
              <a:t>débris</a:t>
            </a:r>
            <a:r>
              <a:rPr lang="nl-BE" sz="3000" dirty="0">
                <a:solidFill>
                  <a:schemeClr val="bg2">
                    <a:lumMod val="50000"/>
                  </a:schemeClr>
                </a:solidFill>
                <a:latin typeface="Myriad Pro" panose="020B0503030403020204"/>
              </a:rPr>
              <a:t> (béton et </a:t>
            </a:r>
            <a:r>
              <a:rPr lang="nl-BE" sz="3000" dirty="0" err="1">
                <a:solidFill>
                  <a:schemeClr val="bg2">
                    <a:lumMod val="50000"/>
                  </a:schemeClr>
                </a:solidFill>
                <a:latin typeface="Myriad Pro" panose="020B0503030403020204"/>
              </a:rPr>
              <a:t>briques</a:t>
            </a:r>
            <a:r>
              <a:rPr lang="nl-BE" sz="3000" dirty="0">
                <a:solidFill>
                  <a:schemeClr val="bg2">
                    <a:lumMod val="50000"/>
                  </a:schemeClr>
                </a:solidFill>
                <a:latin typeface="Myriad Pro" panose="020B0503030403020204"/>
              </a:rPr>
              <a:t>)</a:t>
            </a:r>
          </a:p>
        </p:txBody>
      </p:sp>
    </p:spTree>
    <p:extLst>
      <p:ext uri="{BB962C8B-B14F-4D97-AF65-F5344CB8AC3E}">
        <p14:creationId xmlns:p14="http://schemas.microsoft.com/office/powerpoint/2010/main" val="71698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kstvak 8"/>
          <p:cNvSpPr txBox="1">
            <a:spLocks noChangeArrowheads="1"/>
          </p:cNvSpPr>
          <p:nvPr/>
        </p:nvSpPr>
        <p:spPr bwMode="auto">
          <a:xfrm>
            <a:off x="181016" y="1720536"/>
            <a:ext cx="3065728" cy="383940"/>
          </a:xfrm>
          <a:prstGeom prst="rect">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454" b="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En </a:t>
            </a:r>
            <a:r>
              <a:rPr lang="nl-BE" altLang="nl-BE" sz="1454" b="1"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amont</a:t>
            </a:r>
            <a:r>
              <a:rPr lang="nl-BE" altLang="nl-BE" sz="1454" b="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du </a:t>
            </a:r>
            <a:r>
              <a:rPr lang="nl-BE" altLang="nl-BE" sz="1454" b="1"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chantier</a:t>
            </a:r>
            <a:r>
              <a:rPr lang="nl-BE" altLang="nl-BE" sz="1454" b="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a:t>
            </a:r>
            <a:endParaRPr lang="nl-BE" altLang="nl-BE" sz="1454" b="1" dirty="0">
              <a:solidFill>
                <a:srgbClr val="E7E6E6">
                  <a:lumMod val="50000"/>
                </a:srgbClr>
              </a:solidFill>
              <a:latin typeface="Arial" panose="020B0604020202020204" pitchFamily="34" charset="0"/>
              <a:cs typeface="Arial" charset="0"/>
            </a:endParaRPr>
          </a:p>
        </p:txBody>
      </p:sp>
      <p:sp>
        <p:nvSpPr>
          <p:cNvPr id="36" name="Tekstvak 11"/>
          <p:cNvSpPr txBox="1">
            <a:spLocks noChangeArrowheads="1"/>
          </p:cNvSpPr>
          <p:nvPr/>
        </p:nvSpPr>
        <p:spPr bwMode="auto">
          <a:xfrm>
            <a:off x="181017" y="2473524"/>
            <a:ext cx="2080045" cy="493496"/>
          </a:xfrm>
          <a:prstGeom prst="rect">
            <a:avLst/>
          </a:prstGeom>
          <a:solidFill>
            <a:srgbClr val="FFFFFF"/>
          </a:solidFill>
          <a:ln w="57150">
            <a:solidFill>
              <a:srgbClr val="36A9E1"/>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Inventaire</a:t>
            </a:r>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 plan </a:t>
            </a:r>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d’action</a:t>
            </a:r>
            <a:endParaRPr lang="nl-BE" altLang="nl-BE" sz="1539" dirty="0">
              <a:solidFill>
                <a:srgbClr val="E7E6E6">
                  <a:lumMod val="50000"/>
                </a:srgbClr>
              </a:solidFill>
              <a:latin typeface="Arial" panose="020B0604020202020204" pitchFamily="34" charset="0"/>
              <a:cs typeface="Arial" charset="0"/>
            </a:endParaRPr>
          </a:p>
        </p:txBody>
      </p:sp>
      <p:sp>
        <p:nvSpPr>
          <p:cNvPr id="37" name="Tekstvak 13"/>
          <p:cNvSpPr txBox="1">
            <a:spLocks noChangeArrowheads="1"/>
          </p:cNvSpPr>
          <p:nvPr/>
        </p:nvSpPr>
        <p:spPr bwMode="auto">
          <a:xfrm>
            <a:off x="185915" y="587983"/>
            <a:ext cx="1299809" cy="502603"/>
          </a:xfrm>
          <a:prstGeom prst="rect">
            <a:avLst/>
          </a:prstGeom>
          <a:solidFill>
            <a:srgbClr val="FFFFFF"/>
          </a:solidFill>
          <a:ln w="57150">
            <a:solidFill>
              <a:srgbClr val="36A9E1"/>
            </a:solidFill>
            <a:miter lim="800000"/>
            <a:headEnd/>
            <a:tailEnd/>
          </a:ln>
        </p:spPr>
        <p:txBody>
          <a:bodyPr vert="horz" wrap="square" lIns="89177" tIns="44589" rIns="89177" bIns="44589" numCol="1" anchor="t" anchorCtr="0" compatLnSpc="1">
            <a:prstTxWarp prst="textNoShape">
              <a:avLst/>
            </a:prstTxWarp>
          </a:bodyPr>
          <a:lstStyle/>
          <a:p>
            <a:pPr algn="ctr" defTabSz="891760" eaLnBrk="0" hangingPunct="0"/>
            <a:r>
              <a:rPr lang="nl-BE" altLang="nl-BE" sz="1539" b="1" i="1" dirty="0">
                <a:solidFill>
                  <a:srgbClr val="36A9E1"/>
                </a:solidFill>
                <a:latin typeface="Calibri" panose="020F0502020204030204"/>
                <a:cs typeface="Times New Roman" panose="02020603050405020304" pitchFamily="18" charset="0"/>
              </a:rPr>
              <a:t>expert</a:t>
            </a:r>
            <a:endParaRPr lang="nl-BE" altLang="nl-BE" sz="1539" b="1" dirty="0">
              <a:solidFill>
                <a:srgbClr val="36A9E1"/>
              </a:solidFill>
              <a:latin typeface="Arial" panose="020B0604020202020204" pitchFamily="34" charset="0"/>
              <a:cs typeface="Arial" charset="0"/>
            </a:endParaRPr>
          </a:p>
        </p:txBody>
      </p:sp>
      <p:sp>
        <p:nvSpPr>
          <p:cNvPr id="38" name="Tekstvak 16"/>
          <p:cNvSpPr txBox="1">
            <a:spLocks noChangeArrowheads="1"/>
          </p:cNvSpPr>
          <p:nvPr/>
        </p:nvSpPr>
        <p:spPr bwMode="auto">
          <a:xfrm>
            <a:off x="2177380" y="575724"/>
            <a:ext cx="1359570" cy="514862"/>
          </a:xfrm>
          <a:prstGeom prst="rect">
            <a:avLst/>
          </a:prstGeom>
          <a:solidFill>
            <a:srgbClr val="FFFFFF"/>
          </a:solidFill>
          <a:ln w="57150">
            <a:solidFill>
              <a:srgbClr val="70AD47"/>
            </a:solidFill>
            <a:miter lim="800000"/>
            <a:headEnd/>
            <a:tailEnd/>
          </a:ln>
        </p:spPr>
        <p:txBody>
          <a:bodyPr vert="horz" wrap="square" lIns="89177" tIns="44589" rIns="89177" bIns="44589" numCol="1" anchor="t" anchorCtr="0" compatLnSpc="1">
            <a:prstTxWarp prst="textNoShape">
              <a:avLst/>
            </a:prstTxWarp>
          </a:bodyPr>
          <a:lstStyle/>
          <a:p>
            <a:pPr algn="ctr" defTabSz="891760" eaLnBrk="0" hangingPunct="0"/>
            <a:r>
              <a:rPr lang="nl-BE" altLang="nl-BE" sz="1539" b="1" i="1" dirty="0" err="1">
                <a:solidFill>
                  <a:srgbClr val="95C11F"/>
                </a:solidFill>
                <a:latin typeface="Calibri" panose="020F0502020204030204"/>
                <a:ea typeface="Calibri" panose="020F0502020204030204" pitchFamily="34" charset="0"/>
                <a:cs typeface="Times New Roman" panose="02020603050405020304" pitchFamily="18" charset="0"/>
              </a:rPr>
              <a:t>Tracimat</a:t>
            </a:r>
            <a:endParaRPr lang="nl-BE" altLang="nl-BE" sz="1539" b="1" dirty="0">
              <a:solidFill>
                <a:srgbClr val="95C11F"/>
              </a:solidFill>
              <a:latin typeface="Arial" panose="020B0604020202020204" pitchFamily="34" charset="0"/>
              <a:cs typeface="Arial" charset="0"/>
            </a:endParaRPr>
          </a:p>
        </p:txBody>
      </p:sp>
      <p:sp>
        <p:nvSpPr>
          <p:cNvPr id="39" name="Tekstvak 17"/>
          <p:cNvSpPr txBox="1">
            <a:spLocks noChangeArrowheads="1"/>
          </p:cNvSpPr>
          <p:nvPr/>
        </p:nvSpPr>
        <p:spPr bwMode="auto">
          <a:xfrm>
            <a:off x="6386283" y="550601"/>
            <a:ext cx="1546324" cy="514862"/>
          </a:xfrm>
          <a:prstGeom prst="rect">
            <a:avLst/>
          </a:prstGeom>
          <a:solidFill>
            <a:srgbClr val="FFFFFF"/>
          </a:solidFill>
          <a:ln w="57150">
            <a:solidFill>
              <a:srgbClr val="FFC000"/>
            </a:solidFill>
            <a:miter lim="800000"/>
            <a:headEnd/>
            <a:tailEnd/>
          </a:ln>
        </p:spPr>
        <p:txBody>
          <a:bodyPr vert="horz" wrap="square" lIns="89177" tIns="44589" rIns="89177" bIns="44589" numCol="1" anchor="t" anchorCtr="0" compatLnSpc="1">
            <a:prstTxWarp prst="textNoShape">
              <a:avLst/>
            </a:prstTxWarp>
          </a:bodyPr>
          <a:lstStyle/>
          <a:p>
            <a:pPr algn="ctr" defTabSz="891760" eaLnBrk="0" hangingPunct="0"/>
            <a:r>
              <a:rPr lang="nl-BE" altLang="nl-BE" sz="1539" b="1" i="1" dirty="0" err="1">
                <a:solidFill>
                  <a:srgbClr val="FFD966"/>
                </a:solidFill>
                <a:latin typeface="Calibri" panose="020F0502020204030204"/>
                <a:ea typeface="Calibri" panose="020F0502020204030204" pitchFamily="34" charset="0"/>
                <a:cs typeface="Times New Roman" panose="02020603050405020304" pitchFamily="18" charset="0"/>
              </a:rPr>
              <a:t>Processeur</a:t>
            </a:r>
            <a:r>
              <a:rPr lang="nl-BE" altLang="nl-BE" sz="1539" b="1" i="1" dirty="0">
                <a:solidFill>
                  <a:srgbClr val="FFD966"/>
                </a:solidFill>
                <a:latin typeface="Calibri" panose="020F0502020204030204"/>
                <a:ea typeface="Calibri" panose="020F0502020204030204" pitchFamily="34" charset="0"/>
                <a:cs typeface="Times New Roman" panose="02020603050405020304" pitchFamily="18" charset="0"/>
              </a:rPr>
              <a:t> (</a:t>
            </a:r>
            <a:r>
              <a:rPr lang="nl-BE" altLang="nl-BE" sz="1539" b="1" i="1" dirty="0" err="1">
                <a:solidFill>
                  <a:srgbClr val="FFD966"/>
                </a:solidFill>
                <a:latin typeface="Calibri" panose="020F0502020204030204"/>
                <a:ea typeface="Calibri" panose="020F0502020204030204" pitchFamily="34" charset="0"/>
                <a:cs typeface="Times New Roman" panose="02020603050405020304" pitchFamily="18" charset="0"/>
              </a:rPr>
              <a:t>concasseur</a:t>
            </a:r>
            <a:r>
              <a:rPr lang="nl-BE" altLang="nl-BE" sz="1539" b="1" i="1" dirty="0">
                <a:solidFill>
                  <a:srgbClr val="FFD966"/>
                </a:solidFill>
                <a:latin typeface="Calibri" panose="020F0502020204030204"/>
                <a:ea typeface="Calibri" panose="020F0502020204030204" pitchFamily="34" charset="0"/>
                <a:cs typeface="Times New Roman" panose="02020603050405020304" pitchFamily="18" charset="0"/>
              </a:rPr>
              <a:t>)</a:t>
            </a:r>
            <a:endParaRPr lang="nl-BE" altLang="nl-BE" sz="1539" b="1" dirty="0">
              <a:solidFill>
                <a:prstClr val="black"/>
              </a:solidFill>
              <a:latin typeface="Arial" panose="020B0604020202020204" pitchFamily="34" charset="0"/>
              <a:cs typeface="Arial" charset="0"/>
            </a:endParaRPr>
          </a:p>
        </p:txBody>
      </p:sp>
      <p:sp>
        <p:nvSpPr>
          <p:cNvPr id="40" name="Tekstvak 18"/>
          <p:cNvSpPr txBox="1">
            <a:spLocks noChangeArrowheads="1"/>
          </p:cNvSpPr>
          <p:nvPr/>
        </p:nvSpPr>
        <p:spPr bwMode="auto">
          <a:xfrm>
            <a:off x="299105" y="3301656"/>
            <a:ext cx="1878277" cy="427848"/>
          </a:xfrm>
          <a:prstGeom prst="rect">
            <a:avLst/>
          </a:prstGeom>
          <a:solidFill>
            <a:srgbClr val="FFFFFF"/>
          </a:solidFill>
          <a:ln w="57150">
            <a:solidFill>
              <a:srgbClr val="70AD47"/>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Attestation de </a:t>
            </a:r>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conformité</a:t>
            </a:r>
            <a:endPar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endParaRPr>
          </a:p>
        </p:txBody>
      </p:sp>
      <p:sp>
        <p:nvSpPr>
          <p:cNvPr id="42" name="Rechteraccolade 41"/>
          <p:cNvSpPr/>
          <p:nvPr/>
        </p:nvSpPr>
        <p:spPr>
          <a:xfrm>
            <a:off x="2331773" y="2549181"/>
            <a:ext cx="235013" cy="1254225"/>
          </a:xfrm>
          <a:prstGeom prst="rightBrace">
            <a:avLst/>
          </a:prstGeom>
          <a:ln w="6350"/>
        </p:spPr>
        <p:style>
          <a:lnRef idx="1">
            <a:schemeClr val="dk1"/>
          </a:lnRef>
          <a:fillRef idx="0">
            <a:schemeClr val="dk1"/>
          </a:fillRef>
          <a:effectRef idx="0">
            <a:schemeClr val="dk1"/>
          </a:effectRef>
          <a:fontRef idx="minor">
            <a:schemeClr val="tx1"/>
          </a:fontRef>
        </p:style>
        <p:txBody>
          <a:bodyPr rot="0" spcFirstLastPara="0" vert="horz" wrap="square" lIns="89177" tIns="44589" rIns="89177" bIns="44589" numCol="1" spcCol="0" rtlCol="0" fromWordArt="0" anchor="ctr" anchorCtr="0" forceAA="0" compatLnSpc="1">
            <a:prstTxWarp prst="textNoShape">
              <a:avLst/>
            </a:prstTxWarp>
            <a:noAutofit/>
          </a:bodyPr>
          <a:lstStyle/>
          <a:p>
            <a:pPr defTabSz="891760" fontAlgn="auto">
              <a:spcBef>
                <a:spcPts val="0"/>
              </a:spcBef>
              <a:spcAft>
                <a:spcPts val="0"/>
              </a:spcAft>
            </a:pPr>
            <a:endParaRPr lang="nl-BE" sz="1796">
              <a:solidFill>
                <a:prstClr val="black"/>
              </a:solidFill>
              <a:latin typeface="Calibri" panose="020F0502020204030204"/>
            </a:endParaRPr>
          </a:p>
        </p:txBody>
      </p:sp>
      <p:sp>
        <p:nvSpPr>
          <p:cNvPr id="43" name="Afgeronde rechthoek 23"/>
          <p:cNvSpPr>
            <a:spLocks noChangeArrowheads="1"/>
          </p:cNvSpPr>
          <p:nvPr/>
        </p:nvSpPr>
        <p:spPr bwMode="auto">
          <a:xfrm>
            <a:off x="912949" y="4392884"/>
            <a:ext cx="1174750" cy="484927"/>
          </a:xfrm>
          <a:prstGeom prst="roundRect">
            <a:avLst>
              <a:gd name="adj" fmla="val 16667"/>
            </a:avLst>
          </a:prstGeom>
          <a:solidFill>
            <a:srgbClr val="FFFFFF"/>
          </a:solidFill>
          <a:ln w="28575">
            <a:solidFill>
              <a:srgbClr val="A5A5A5"/>
            </a:solidFill>
            <a:miter lim="800000"/>
            <a:headEnd/>
            <a:tailEnd/>
          </a:ln>
          <a:effectLst>
            <a:outerShdw dist="38100" dir="13500000" algn="br" rotWithShape="0">
              <a:srgbClr val="000000">
                <a:alpha val="39999"/>
              </a:srgbClr>
            </a:outerShdw>
          </a:effectLst>
        </p:spPr>
        <p:txBody>
          <a:bodyPr vert="horz" wrap="square" lIns="89177" tIns="44589" rIns="89177" bIns="44589" numCol="1" anchor="ctr" anchorCtr="0" compatLnSpc="1">
            <a:prstTxWarp prst="textNoShape">
              <a:avLst/>
            </a:prstTxWarp>
          </a:bodyPr>
          <a:lstStyle/>
          <a:p>
            <a:pPr algn="ctr" defTabSz="891760" eaLnBrk="0" hangingPunct="0"/>
            <a:r>
              <a:rPr lang="nl-BE" altLang="nl-BE" sz="1368" i="1"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Demande</a:t>
            </a:r>
            <a:r>
              <a:rPr lang="nl-BE" altLang="nl-BE" sz="1368" i="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a:t>
            </a:r>
            <a:r>
              <a:rPr lang="nl-BE" altLang="nl-BE" sz="1368" i="1"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d’offre</a:t>
            </a:r>
            <a:r>
              <a:rPr lang="nl-BE" altLang="nl-BE" sz="1368" i="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a:t>
            </a:r>
            <a:r>
              <a:rPr lang="nl-BE" altLang="nl-BE" sz="1368" i="1"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devis</a:t>
            </a:r>
            <a:endParaRPr lang="nl-BE" altLang="nl-BE" sz="1368" dirty="0">
              <a:solidFill>
                <a:srgbClr val="E7E6E6">
                  <a:lumMod val="50000"/>
                </a:srgbClr>
              </a:solidFill>
              <a:latin typeface="Arial" panose="020B0604020202020204" pitchFamily="34" charset="0"/>
              <a:cs typeface="Arial" charset="0"/>
            </a:endParaRPr>
          </a:p>
        </p:txBody>
      </p:sp>
      <p:sp>
        <p:nvSpPr>
          <p:cNvPr id="44" name="Tekstvak 24"/>
          <p:cNvSpPr txBox="1">
            <a:spLocks noChangeArrowheads="1"/>
          </p:cNvSpPr>
          <p:nvPr/>
        </p:nvSpPr>
        <p:spPr bwMode="auto">
          <a:xfrm>
            <a:off x="3932426" y="1738711"/>
            <a:ext cx="4672022" cy="375572"/>
          </a:xfrm>
          <a:prstGeom prst="rect">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454" b="1" dirty="0">
                <a:solidFill>
                  <a:srgbClr val="E7E6E6">
                    <a:lumMod val="50000"/>
                  </a:srgbClr>
                </a:solidFill>
                <a:latin typeface="Arial" panose="020B0604020202020204" pitchFamily="34" charset="0"/>
                <a:cs typeface="Arial" charset="0"/>
              </a:rPr>
              <a:t>Pendant les </a:t>
            </a:r>
            <a:r>
              <a:rPr lang="nl-BE" altLang="nl-BE" sz="1454" b="1" dirty="0" err="1">
                <a:solidFill>
                  <a:srgbClr val="E7E6E6">
                    <a:lumMod val="50000"/>
                  </a:srgbClr>
                </a:solidFill>
                <a:latin typeface="Arial" panose="020B0604020202020204" pitchFamily="34" charset="0"/>
                <a:cs typeface="Arial" charset="0"/>
              </a:rPr>
              <a:t>travaux</a:t>
            </a:r>
            <a:endParaRPr lang="nl-BE" altLang="nl-BE" sz="1454" b="1" dirty="0">
              <a:solidFill>
                <a:srgbClr val="E7E6E6">
                  <a:lumMod val="50000"/>
                </a:srgbClr>
              </a:solidFill>
              <a:latin typeface="Arial" panose="020B0604020202020204" pitchFamily="34" charset="0"/>
              <a:cs typeface="Arial" charset="0"/>
            </a:endParaRPr>
          </a:p>
        </p:txBody>
      </p:sp>
      <p:cxnSp>
        <p:nvCxnSpPr>
          <p:cNvPr id="45" name="Rechte verbindingslijn 44"/>
          <p:cNvCxnSpPr/>
          <p:nvPr/>
        </p:nvCxnSpPr>
        <p:spPr>
          <a:xfrm flipV="1">
            <a:off x="2114550" y="6188892"/>
            <a:ext cx="3308350" cy="11973"/>
          </a:xfrm>
          <a:prstGeom prst="line">
            <a:avLst/>
          </a:prstGeom>
          <a:ln w="9525">
            <a:prstDash val="sysDot"/>
          </a:ln>
        </p:spPr>
        <p:style>
          <a:lnRef idx="1">
            <a:schemeClr val="dk1"/>
          </a:lnRef>
          <a:fillRef idx="0">
            <a:schemeClr val="dk1"/>
          </a:fillRef>
          <a:effectRef idx="0">
            <a:schemeClr val="dk1"/>
          </a:effectRef>
          <a:fontRef idx="minor">
            <a:schemeClr val="tx1"/>
          </a:fontRef>
        </p:style>
      </p:cxnSp>
      <p:sp>
        <p:nvSpPr>
          <p:cNvPr id="55" name="Tekstvak 39"/>
          <p:cNvSpPr txBox="1">
            <a:spLocks noChangeArrowheads="1"/>
          </p:cNvSpPr>
          <p:nvPr/>
        </p:nvSpPr>
        <p:spPr bwMode="auto">
          <a:xfrm>
            <a:off x="4404848" y="551209"/>
            <a:ext cx="1325163" cy="539378"/>
          </a:xfrm>
          <a:prstGeom prst="rect">
            <a:avLst/>
          </a:prstGeom>
          <a:solidFill>
            <a:srgbClr val="FFFFFF"/>
          </a:solidFill>
          <a:ln w="57150">
            <a:solidFill>
              <a:srgbClr val="A5A5A5"/>
            </a:solidFill>
            <a:miter lim="800000"/>
            <a:headEnd/>
            <a:tailEnd/>
          </a:ln>
        </p:spPr>
        <p:txBody>
          <a:bodyPr vert="horz" wrap="square" lIns="89177" tIns="44589" rIns="89177" bIns="44589" numCol="1" anchor="t" anchorCtr="0" compatLnSpc="1">
            <a:prstTxWarp prst="textNoShape">
              <a:avLst/>
            </a:prstTxWarp>
          </a:bodyPr>
          <a:lstStyle/>
          <a:p>
            <a:pPr algn="ctr" defTabSz="891760" eaLnBrk="0" hangingPunct="0"/>
            <a:r>
              <a:rPr lang="nl-BE" altLang="nl-BE" sz="1539" b="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entrepreneur</a:t>
            </a:r>
            <a:endParaRPr lang="nl-BE" altLang="nl-BE" sz="1539" b="1" dirty="0">
              <a:solidFill>
                <a:srgbClr val="E7E6E6">
                  <a:lumMod val="50000"/>
                </a:srgbClr>
              </a:solidFill>
              <a:latin typeface="Arial" panose="020B0604020202020204" pitchFamily="34" charset="0"/>
              <a:cs typeface="Arial" charset="0"/>
            </a:endParaRPr>
          </a:p>
        </p:txBody>
      </p:sp>
      <p:cxnSp>
        <p:nvCxnSpPr>
          <p:cNvPr id="60" name="Rechte verbindingslijn met pijl 59"/>
          <p:cNvCxnSpPr/>
          <p:nvPr/>
        </p:nvCxnSpPr>
        <p:spPr>
          <a:xfrm flipH="1" flipV="1">
            <a:off x="3968750" y="8815666"/>
            <a:ext cx="774700" cy="5987"/>
          </a:xfrm>
          <a:prstGeom prst="straightConnector1">
            <a:avLst/>
          </a:prstGeom>
          <a:ln w="9525">
            <a:solidFill>
              <a:schemeClr val="accent4">
                <a:lumMod val="20000"/>
                <a:lumOff val="80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61" name="Rectangle 74"/>
          <p:cNvSpPr>
            <a:spLocks noChangeArrowheads="1"/>
          </p:cNvSpPr>
          <p:nvPr/>
        </p:nvSpPr>
        <p:spPr bwMode="auto">
          <a:xfrm>
            <a:off x="-414044" y="131675"/>
            <a:ext cx="5113690" cy="36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177" tIns="44589" rIns="89177" bIns="44589" numCol="1" anchor="ctr" anchorCtr="0" compatLnSpc="1">
            <a:prstTxWarp prst="textNoShape">
              <a:avLst/>
            </a:prstTxWarp>
            <a:spAutoFit/>
          </a:bodyPr>
          <a:lstStyle/>
          <a:p>
            <a:pPr indent="438139" defTabSz="891760" eaLnBrk="0" hangingPunct="0"/>
            <a:r>
              <a:rPr lang="fr-FR" altLang="nl-BE" sz="1796" b="1" i="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Système de qualité pour la démolition sélective</a:t>
            </a:r>
            <a:endParaRPr lang="nl-BE" altLang="nl-BE" sz="1796" dirty="0">
              <a:solidFill>
                <a:srgbClr val="E7E6E6">
                  <a:lumMod val="75000"/>
                </a:srgbClr>
              </a:solidFill>
              <a:latin typeface="Arial" panose="020B0604020202020204" pitchFamily="34" charset="0"/>
              <a:cs typeface="Arial" charset="0"/>
            </a:endParaRPr>
          </a:p>
        </p:txBody>
      </p:sp>
      <p:sp>
        <p:nvSpPr>
          <p:cNvPr id="93" name="Rechthoek 92"/>
          <p:cNvSpPr/>
          <p:nvPr/>
        </p:nvSpPr>
        <p:spPr>
          <a:xfrm>
            <a:off x="410008" y="5502017"/>
            <a:ext cx="8733992" cy="1420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9177" tIns="44589" rIns="89177" bIns="44589" rtlCol="0" anchor="ctr"/>
          <a:lstStyle/>
          <a:p>
            <a:pPr algn="ctr" defTabSz="891760" fontAlgn="auto">
              <a:spcBef>
                <a:spcPts val="0"/>
              </a:spcBef>
              <a:spcAft>
                <a:spcPts val="0"/>
              </a:spcAft>
            </a:pPr>
            <a:endParaRPr lang="nl-BE" sz="1796">
              <a:solidFill>
                <a:prstClr val="white"/>
              </a:solidFill>
              <a:latin typeface="Calibri" panose="020F0502020204030204"/>
            </a:endParaRPr>
          </a:p>
        </p:txBody>
      </p:sp>
      <p:cxnSp>
        <p:nvCxnSpPr>
          <p:cNvPr id="96" name="Rechte verbindingslijn 95"/>
          <p:cNvCxnSpPr>
            <a:cxnSpLocks/>
          </p:cNvCxnSpPr>
          <p:nvPr/>
        </p:nvCxnSpPr>
        <p:spPr>
          <a:xfrm>
            <a:off x="3610757" y="1686020"/>
            <a:ext cx="18583" cy="479460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Arrow: Bent-Up 40">
            <a:extLst>
              <a:ext uri="{FF2B5EF4-FFF2-40B4-BE49-F238E27FC236}">
                <a16:creationId xmlns:a16="http://schemas.microsoft.com/office/drawing/2014/main" id="{DE19BF2A-FA9B-45AB-BE25-5992B8D4BE3E}"/>
              </a:ext>
            </a:extLst>
          </p:cNvPr>
          <p:cNvSpPr/>
          <p:nvPr/>
        </p:nvSpPr>
        <p:spPr>
          <a:xfrm rot="16200000" flipH="1">
            <a:off x="1812309" y="3757523"/>
            <a:ext cx="1463420" cy="470254"/>
          </a:xfrm>
          <a:prstGeom prst="bentUpArrow">
            <a:avLst/>
          </a:prstGeom>
          <a:solidFill>
            <a:srgbClr val="36A9E1"/>
          </a:solidFill>
          <a:ln>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lIns="89177" tIns="44589" rIns="89177" bIns="44589" rtlCol="0" anchor="ctr"/>
          <a:lstStyle/>
          <a:p>
            <a:pPr algn="ctr" defTabSz="891760" fontAlgn="auto">
              <a:spcBef>
                <a:spcPts val="0"/>
              </a:spcBef>
              <a:spcAft>
                <a:spcPts val="0"/>
              </a:spcAft>
            </a:pPr>
            <a:endParaRPr lang="nl-NL" sz="1796">
              <a:solidFill>
                <a:srgbClr val="36A9E1"/>
              </a:solidFill>
              <a:latin typeface="Calibri" panose="020F0502020204030204"/>
            </a:endParaRPr>
          </a:p>
        </p:txBody>
      </p:sp>
      <p:sp>
        <p:nvSpPr>
          <p:cNvPr id="49" name="Tekstvak 27">
            <a:extLst>
              <a:ext uri="{FF2B5EF4-FFF2-40B4-BE49-F238E27FC236}">
                <a16:creationId xmlns:a16="http://schemas.microsoft.com/office/drawing/2014/main" id="{E40E16B4-FBB2-4370-B4D9-86F1693CDA75}"/>
              </a:ext>
            </a:extLst>
          </p:cNvPr>
          <p:cNvSpPr txBox="1">
            <a:spLocks noChangeArrowheads="1"/>
          </p:cNvSpPr>
          <p:nvPr/>
        </p:nvSpPr>
        <p:spPr bwMode="auto">
          <a:xfrm>
            <a:off x="4404831" y="3301654"/>
            <a:ext cx="2428884" cy="502020"/>
          </a:xfrm>
          <a:prstGeom prst="rect">
            <a:avLst/>
          </a:prstGeom>
          <a:solidFill>
            <a:srgbClr val="FFFFFF"/>
          </a:solidFill>
          <a:ln w="57150">
            <a:solidFill>
              <a:srgbClr val="36A9E1"/>
            </a:solidFill>
            <a:miter lim="800000"/>
            <a:headEnd/>
            <a:tailEnd/>
          </a:ln>
        </p:spPr>
        <p:txBody>
          <a:bodyPr vert="horz" wrap="square" lIns="89177" tIns="44589" rIns="89177" bIns="44589" numCol="1" anchor="t" anchorCtr="0" compatLnSpc="1">
            <a:prstTxWarp prst="textNoShape">
              <a:avLst/>
            </a:prstTxWarp>
          </a:bodyPr>
          <a:lstStyle/>
          <a:p>
            <a:pPr algn="ctr" defTabSz="891760" eaLnBrk="0" hangingPunct="0"/>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Rapport de </a:t>
            </a:r>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contrôle</a:t>
            </a:r>
            <a:endPar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endParaRPr>
          </a:p>
          <a:p>
            <a:pPr algn="ctr" defTabSz="891760" eaLnBrk="0" hangingPunct="0"/>
            <a:r>
              <a:rPr lang="nl-BE" altLang="nl-BE" sz="1197" i="1" dirty="0">
                <a:solidFill>
                  <a:srgbClr val="E7E6E6">
                    <a:lumMod val="50000"/>
                  </a:srgbClr>
                </a:solidFill>
                <a:latin typeface="Calibri" panose="020F0502020204030204"/>
                <a:cs typeface="Times New Roman" panose="02020603050405020304" pitchFamily="18" charset="0"/>
              </a:rPr>
              <a:t>* Que pour la procédure </a:t>
            </a:r>
            <a:r>
              <a:rPr lang="nl-BE" altLang="nl-BE" sz="1197" i="1" dirty="0" err="1">
                <a:solidFill>
                  <a:srgbClr val="E7E6E6">
                    <a:lumMod val="50000"/>
                  </a:srgbClr>
                </a:solidFill>
                <a:latin typeface="Calibri" panose="020F0502020204030204"/>
                <a:cs typeface="Times New Roman" panose="02020603050405020304" pitchFamily="18" charset="0"/>
              </a:rPr>
              <a:t>étendue</a:t>
            </a:r>
            <a:endParaRPr lang="nl-BE" altLang="nl-BE" sz="1197" i="1" dirty="0">
              <a:solidFill>
                <a:srgbClr val="E7E6E6">
                  <a:lumMod val="50000"/>
                </a:srgbClr>
              </a:solidFill>
              <a:latin typeface="Calibri" panose="020F0502020204030204"/>
              <a:cs typeface="Arial" charset="0"/>
            </a:endParaRPr>
          </a:p>
          <a:p>
            <a:pPr algn="ctr" defTabSz="891760" eaLnBrk="0" hangingPunct="0"/>
            <a:endParaRPr lang="nl-BE" altLang="nl-BE" sz="1539" dirty="0">
              <a:solidFill>
                <a:srgbClr val="E7E6E6">
                  <a:lumMod val="50000"/>
                </a:srgbClr>
              </a:solidFill>
              <a:latin typeface="Calibri" panose="020F0502020204030204"/>
              <a:cs typeface="Arial" charset="0"/>
            </a:endParaRPr>
          </a:p>
          <a:p>
            <a:pPr algn="ctr" defTabSz="891760" eaLnBrk="0" hangingPunct="0"/>
            <a:endParaRPr lang="nl-BE" altLang="nl-BE" sz="1539" dirty="0">
              <a:solidFill>
                <a:srgbClr val="E7E6E6">
                  <a:lumMod val="50000"/>
                </a:srgbClr>
              </a:solidFill>
              <a:latin typeface="Arial" panose="020B0604020202020204" pitchFamily="34" charset="0"/>
              <a:cs typeface="Arial" charset="0"/>
            </a:endParaRPr>
          </a:p>
        </p:txBody>
      </p:sp>
      <p:sp>
        <p:nvSpPr>
          <p:cNvPr id="51" name="Tekstvak 28">
            <a:extLst>
              <a:ext uri="{FF2B5EF4-FFF2-40B4-BE49-F238E27FC236}">
                <a16:creationId xmlns:a16="http://schemas.microsoft.com/office/drawing/2014/main" id="{E4723B23-1357-4494-9BA7-9E3ADC2FFD02}"/>
              </a:ext>
            </a:extLst>
          </p:cNvPr>
          <p:cNvSpPr txBox="1">
            <a:spLocks noChangeArrowheads="1"/>
          </p:cNvSpPr>
          <p:nvPr/>
        </p:nvSpPr>
        <p:spPr bwMode="auto">
          <a:xfrm>
            <a:off x="4404832" y="2269187"/>
            <a:ext cx="2713961" cy="438313"/>
          </a:xfrm>
          <a:prstGeom prst="rect">
            <a:avLst/>
          </a:prstGeom>
          <a:solidFill>
            <a:srgbClr val="FFFFFF"/>
          </a:solidFill>
          <a:ln w="57150">
            <a:solidFill>
              <a:srgbClr val="A5A5A5"/>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Notification </a:t>
            </a:r>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début</a:t>
            </a:r>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des </a:t>
            </a:r>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travaux</a:t>
            </a:r>
            <a:endParaRPr lang="nl-BE" altLang="nl-BE" sz="1539" dirty="0">
              <a:solidFill>
                <a:srgbClr val="E7E6E6">
                  <a:lumMod val="50000"/>
                </a:srgbClr>
              </a:solidFill>
              <a:latin typeface="Arial" panose="020B0604020202020204" pitchFamily="34" charset="0"/>
              <a:cs typeface="Arial" charset="0"/>
            </a:endParaRPr>
          </a:p>
        </p:txBody>
      </p:sp>
      <p:sp>
        <p:nvSpPr>
          <p:cNvPr id="52" name="Tekstvak 29">
            <a:extLst>
              <a:ext uri="{FF2B5EF4-FFF2-40B4-BE49-F238E27FC236}">
                <a16:creationId xmlns:a16="http://schemas.microsoft.com/office/drawing/2014/main" id="{7F6F7D32-ECE6-48BC-B71E-7B77D1C43C79}"/>
              </a:ext>
            </a:extLst>
          </p:cNvPr>
          <p:cNvSpPr txBox="1">
            <a:spLocks noChangeArrowheads="1"/>
          </p:cNvSpPr>
          <p:nvPr/>
        </p:nvSpPr>
        <p:spPr bwMode="auto">
          <a:xfrm>
            <a:off x="4404834" y="4366787"/>
            <a:ext cx="2428883" cy="470534"/>
          </a:xfrm>
          <a:prstGeom prst="rect">
            <a:avLst/>
          </a:prstGeom>
          <a:solidFill>
            <a:srgbClr val="FFFFFF"/>
          </a:solidFill>
          <a:ln w="57150">
            <a:solidFill>
              <a:srgbClr val="70AD47"/>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dirty="0">
                <a:solidFill>
                  <a:srgbClr val="E7E6E6">
                    <a:lumMod val="50000"/>
                  </a:srgbClr>
                </a:solidFill>
                <a:latin typeface="Arial" panose="020B0604020202020204" pitchFamily="34" charset="0"/>
                <a:cs typeface="Arial" charset="0"/>
              </a:rPr>
              <a:t>Permis de </a:t>
            </a:r>
            <a:r>
              <a:rPr lang="nl-BE" altLang="nl-BE" sz="1539" dirty="0" err="1">
                <a:solidFill>
                  <a:srgbClr val="E7E6E6">
                    <a:lumMod val="50000"/>
                  </a:srgbClr>
                </a:solidFill>
                <a:latin typeface="Arial" panose="020B0604020202020204" pitchFamily="34" charset="0"/>
                <a:cs typeface="Arial" charset="0"/>
              </a:rPr>
              <a:t>traitement</a:t>
            </a:r>
            <a:endParaRPr lang="nl-BE" altLang="nl-BE" sz="1539" dirty="0">
              <a:solidFill>
                <a:srgbClr val="E7E6E6">
                  <a:lumMod val="50000"/>
                </a:srgbClr>
              </a:solidFill>
              <a:latin typeface="Arial" panose="020B0604020202020204" pitchFamily="34" charset="0"/>
              <a:cs typeface="Arial" charset="0"/>
            </a:endParaRPr>
          </a:p>
        </p:txBody>
      </p:sp>
      <p:sp>
        <p:nvSpPr>
          <p:cNvPr id="54" name="PIJL-OMLAAG 78">
            <a:extLst>
              <a:ext uri="{FF2B5EF4-FFF2-40B4-BE49-F238E27FC236}">
                <a16:creationId xmlns:a16="http://schemas.microsoft.com/office/drawing/2014/main" id="{044C76C3-7B9E-4E3A-AEAE-C5BE751DEB31}"/>
              </a:ext>
            </a:extLst>
          </p:cNvPr>
          <p:cNvSpPr/>
          <p:nvPr/>
        </p:nvSpPr>
        <p:spPr>
          <a:xfrm>
            <a:off x="5405579" y="2788472"/>
            <a:ext cx="180407" cy="403276"/>
          </a:xfrm>
          <a:prstGeom prst="downArrow">
            <a:avLst/>
          </a:prstGeom>
        </p:spPr>
        <p:style>
          <a:lnRef idx="2">
            <a:schemeClr val="accent5"/>
          </a:lnRef>
          <a:fillRef idx="1">
            <a:schemeClr val="lt1"/>
          </a:fillRef>
          <a:effectRef idx="0">
            <a:schemeClr val="accent5"/>
          </a:effectRef>
          <a:fontRef idx="minor">
            <a:schemeClr val="dk1"/>
          </a:fontRef>
        </p:style>
        <p:txBody>
          <a:bodyPr lIns="89177" tIns="44589" rIns="89177" bIns="44589" rtlCol="0" anchor="ctr"/>
          <a:lstStyle/>
          <a:p>
            <a:pPr algn="ctr" defTabSz="891760" fontAlgn="auto">
              <a:spcBef>
                <a:spcPts val="0"/>
              </a:spcBef>
              <a:spcAft>
                <a:spcPts val="0"/>
              </a:spcAft>
            </a:pPr>
            <a:endParaRPr lang="nl-BE" sz="1796">
              <a:solidFill>
                <a:prstClr val="black"/>
              </a:solidFill>
              <a:latin typeface="Calibri" panose="020F0502020204030204"/>
            </a:endParaRPr>
          </a:p>
        </p:txBody>
      </p:sp>
      <p:sp>
        <p:nvSpPr>
          <p:cNvPr id="56" name="Tekstvak 30">
            <a:extLst>
              <a:ext uri="{FF2B5EF4-FFF2-40B4-BE49-F238E27FC236}">
                <a16:creationId xmlns:a16="http://schemas.microsoft.com/office/drawing/2014/main" id="{BA8354D7-BBFA-4D99-BC7B-8EE72B811429}"/>
              </a:ext>
            </a:extLst>
          </p:cNvPr>
          <p:cNvSpPr txBox="1">
            <a:spLocks noChangeArrowheads="1"/>
          </p:cNvSpPr>
          <p:nvPr/>
        </p:nvSpPr>
        <p:spPr bwMode="auto">
          <a:xfrm>
            <a:off x="7403872" y="4221980"/>
            <a:ext cx="1589019" cy="476183"/>
          </a:xfrm>
          <a:prstGeom prst="rect">
            <a:avLst/>
          </a:prstGeom>
          <a:solidFill>
            <a:srgbClr val="FFFFFF"/>
          </a:solidFill>
          <a:ln w="57150">
            <a:solidFill>
              <a:srgbClr val="FFC000"/>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Acceptation</a:t>
            </a:r>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LMRP</a:t>
            </a:r>
            <a:endParaRPr lang="nl-BE" altLang="nl-BE" sz="1539" dirty="0">
              <a:solidFill>
                <a:srgbClr val="E7E6E6">
                  <a:lumMod val="50000"/>
                </a:srgbClr>
              </a:solidFill>
              <a:latin typeface="Arial" panose="020B0604020202020204" pitchFamily="34" charset="0"/>
              <a:cs typeface="Arial" charset="0"/>
            </a:endParaRPr>
          </a:p>
        </p:txBody>
      </p:sp>
      <p:sp>
        <p:nvSpPr>
          <p:cNvPr id="57" name="Tekstvak 32">
            <a:extLst>
              <a:ext uri="{FF2B5EF4-FFF2-40B4-BE49-F238E27FC236}">
                <a16:creationId xmlns:a16="http://schemas.microsoft.com/office/drawing/2014/main" id="{BDA2287A-D3FB-48C3-B7D5-201A1D10A01B}"/>
              </a:ext>
            </a:extLst>
          </p:cNvPr>
          <p:cNvSpPr txBox="1">
            <a:spLocks noChangeArrowheads="1"/>
          </p:cNvSpPr>
          <p:nvPr/>
        </p:nvSpPr>
        <p:spPr bwMode="auto">
          <a:xfrm>
            <a:off x="4404831" y="5660168"/>
            <a:ext cx="2713960" cy="528723"/>
          </a:xfrm>
          <a:prstGeom prst="rect">
            <a:avLst/>
          </a:prstGeom>
          <a:solidFill>
            <a:srgbClr val="FFFFFF"/>
          </a:solidFill>
          <a:ln w="57150">
            <a:solidFill>
              <a:srgbClr val="70AD47"/>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dirty="0">
                <a:solidFill>
                  <a:srgbClr val="E7E6E6">
                    <a:lumMod val="50000"/>
                  </a:srgbClr>
                </a:solidFill>
                <a:latin typeface="Arial" panose="020B0604020202020204" pitchFamily="34" charset="0"/>
                <a:cs typeface="Arial" charset="0"/>
              </a:rPr>
              <a:t>Attestation de </a:t>
            </a:r>
            <a:r>
              <a:rPr lang="nl-BE" altLang="nl-BE" sz="1539" dirty="0" err="1">
                <a:solidFill>
                  <a:srgbClr val="E7E6E6">
                    <a:lumMod val="50000"/>
                  </a:srgbClr>
                </a:solidFill>
                <a:latin typeface="Arial" panose="020B0604020202020204" pitchFamily="34" charset="0"/>
                <a:cs typeface="Arial" charset="0"/>
              </a:rPr>
              <a:t>démolition</a:t>
            </a:r>
            <a:r>
              <a:rPr lang="nl-BE" altLang="nl-BE" sz="1539" dirty="0">
                <a:solidFill>
                  <a:srgbClr val="E7E6E6">
                    <a:lumMod val="50000"/>
                  </a:srgbClr>
                </a:solidFill>
                <a:latin typeface="Arial" panose="020B0604020202020204" pitchFamily="34" charset="0"/>
                <a:cs typeface="Arial" charset="0"/>
              </a:rPr>
              <a:t> </a:t>
            </a:r>
            <a:r>
              <a:rPr lang="fr-FR" altLang="nl-BE" sz="1539" dirty="0">
                <a:solidFill>
                  <a:srgbClr val="E7E6E6">
                    <a:lumMod val="50000"/>
                  </a:srgbClr>
                </a:solidFill>
                <a:latin typeface="Arial" panose="020B0604020202020204" pitchFamily="34" charset="0"/>
                <a:cs typeface="Arial" charset="0"/>
              </a:rPr>
              <a:t>sélective</a:t>
            </a:r>
          </a:p>
        </p:txBody>
      </p:sp>
      <p:sp>
        <p:nvSpPr>
          <p:cNvPr id="58" name="Tekstvak 30">
            <a:extLst>
              <a:ext uri="{FF2B5EF4-FFF2-40B4-BE49-F238E27FC236}">
                <a16:creationId xmlns:a16="http://schemas.microsoft.com/office/drawing/2014/main" id="{DD184CC1-5618-4F70-A092-DF09CE753892}"/>
              </a:ext>
            </a:extLst>
          </p:cNvPr>
          <p:cNvSpPr txBox="1">
            <a:spLocks noChangeArrowheads="1"/>
          </p:cNvSpPr>
          <p:nvPr/>
        </p:nvSpPr>
        <p:spPr bwMode="auto">
          <a:xfrm>
            <a:off x="6436177" y="5048613"/>
            <a:ext cx="2317226" cy="453405"/>
          </a:xfrm>
          <a:prstGeom prst="rect">
            <a:avLst/>
          </a:prstGeom>
          <a:solidFill>
            <a:srgbClr val="FFFFFF"/>
          </a:solidFill>
          <a:ln w="57150">
            <a:solidFill>
              <a:srgbClr val="FFC000"/>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fr-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Confirmation de réception</a:t>
            </a:r>
            <a:endParaRPr lang="fr-BE" altLang="nl-BE" sz="1539" dirty="0">
              <a:solidFill>
                <a:srgbClr val="E7E6E6">
                  <a:lumMod val="50000"/>
                </a:srgbClr>
              </a:solidFill>
              <a:latin typeface="Arial" panose="020B0604020202020204" pitchFamily="34" charset="0"/>
              <a:cs typeface="Arial" charset="0"/>
            </a:endParaRPr>
          </a:p>
        </p:txBody>
      </p:sp>
      <p:sp>
        <p:nvSpPr>
          <p:cNvPr id="59" name="PIJL-OMLAAG 78">
            <a:extLst>
              <a:ext uri="{FF2B5EF4-FFF2-40B4-BE49-F238E27FC236}">
                <a16:creationId xmlns:a16="http://schemas.microsoft.com/office/drawing/2014/main" id="{51DF8C11-C277-4246-9552-946779279807}"/>
              </a:ext>
            </a:extLst>
          </p:cNvPr>
          <p:cNvSpPr/>
          <p:nvPr/>
        </p:nvSpPr>
        <p:spPr>
          <a:xfrm>
            <a:off x="5405579" y="3878627"/>
            <a:ext cx="180407" cy="403276"/>
          </a:xfrm>
          <a:prstGeom prst="downArrow">
            <a:avLst/>
          </a:prstGeom>
        </p:spPr>
        <p:style>
          <a:lnRef idx="2">
            <a:schemeClr val="accent5"/>
          </a:lnRef>
          <a:fillRef idx="1">
            <a:schemeClr val="lt1"/>
          </a:fillRef>
          <a:effectRef idx="0">
            <a:schemeClr val="accent5"/>
          </a:effectRef>
          <a:fontRef idx="minor">
            <a:schemeClr val="dk1"/>
          </a:fontRef>
        </p:style>
        <p:txBody>
          <a:bodyPr lIns="89177" tIns="44589" rIns="89177" bIns="44589" rtlCol="0" anchor="ctr"/>
          <a:lstStyle/>
          <a:p>
            <a:pPr algn="ctr" defTabSz="891760" fontAlgn="auto">
              <a:spcBef>
                <a:spcPts val="0"/>
              </a:spcBef>
              <a:spcAft>
                <a:spcPts val="0"/>
              </a:spcAft>
            </a:pPr>
            <a:endParaRPr lang="nl-BE" sz="1796">
              <a:solidFill>
                <a:prstClr val="black"/>
              </a:solidFill>
              <a:latin typeface="Calibri" panose="020F0502020204030204"/>
            </a:endParaRPr>
          </a:p>
        </p:txBody>
      </p:sp>
      <p:sp>
        <p:nvSpPr>
          <p:cNvPr id="62" name="PIJL-OMLAAG 78">
            <a:extLst>
              <a:ext uri="{FF2B5EF4-FFF2-40B4-BE49-F238E27FC236}">
                <a16:creationId xmlns:a16="http://schemas.microsoft.com/office/drawing/2014/main" id="{21BCDA54-BB78-48F5-8AA8-7AC28B5FA672}"/>
              </a:ext>
            </a:extLst>
          </p:cNvPr>
          <p:cNvSpPr/>
          <p:nvPr/>
        </p:nvSpPr>
        <p:spPr>
          <a:xfrm>
            <a:off x="5405579" y="4959731"/>
            <a:ext cx="180407" cy="403276"/>
          </a:xfrm>
          <a:prstGeom prst="downArrow">
            <a:avLst/>
          </a:prstGeom>
        </p:spPr>
        <p:style>
          <a:lnRef idx="2">
            <a:schemeClr val="accent5"/>
          </a:lnRef>
          <a:fillRef idx="1">
            <a:schemeClr val="lt1"/>
          </a:fillRef>
          <a:effectRef idx="0">
            <a:schemeClr val="accent5"/>
          </a:effectRef>
          <a:fontRef idx="minor">
            <a:schemeClr val="dk1"/>
          </a:fontRef>
        </p:style>
        <p:txBody>
          <a:bodyPr lIns="89177" tIns="44589" rIns="89177" bIns="44589" rtlCol="0" anchor="ctr"/>
          <a:lstStyle/>
          <a:p>
            <a:pPr algn="ctr" defTabSz="891760" fontAlgn="auto">
              <a:spcBef>
                <a:spcPts val="0"/>
              </a:spcBef>
              <a:spcAft>
                <a:spcPts val="0"/>
              </a:spcAft>
            </a:pPr>
            <a:endParaRPr lang="nl-BE" sz="1796">
              <a:solidFill>
                <a:prstClr val="black"/>
              </a:solidFill>
              <a:latin typeface="Calibri" panose="020F0502020204030204"/>
            </a:endParaRPr>
          </a:p>
        </p:txBody>
      </p:sp>
      <p:cxnSp>
        <p:nvCxnSpPr>
          <p:cNvPr id="66" name="Rechte verbindingslijn met pijl 82">
            <a:extLst>
              <a:ext uri="{FF2B5EF4-FFF2-40B4-BE49-F238E27FC236}">
                <a16:creationId xmlns:a16="http://schemas.microsoft.com/office/drawing/2014/main" id="{CC0B9DFD-8218-4806-8766-10E8B5409767}"/>
              </a:ext>
            </a:extLst>
          </p:cNvPr>
          <p:cNvCxnSpPr>
            <a:cxnSpLocks/>
          </p:cNvCxnSpPr>
          <p:nvPr/>
        </p:nvCxnSpPr>
        <p:spPr>
          <a:xfrm>
            <a:off x="4925093" y="5206636"/>
            <a:ext cx="460557" cy="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7" name="Tekstvak 37">
            <a:extLst>
              <a:ext uri="{FF2B5EF4-FFF2-40B4-BE49-F238E27FC236}">
                <a16:creationId xmlns:a16="http://schemas.microsoft.com/office/drawing/2014/main" id="{43BC2173-C8AB-4FA8-9705-A943BB30785C}"/>
              </a:ext>
            </a:extLst>
          </p:cNvPr>
          <p:cNvSpPr txBox="1">
            <a:spLocks noChangeArrowheads="1"/>
          </p:cNvSpPr>
          <p:nvPr/>
        </p:nvSpPr>
        <p:spPr bwMode="auto">
          <a:xfrm>
            <a:off x="3935582" y="5067109"/>
            <a:ext cx="1105983" cy="282247"/>
          </a:xfrm>
          <a:prstGeom prst="rect">
            <a:avLst/>
          </a:prstGeom>
          <a:solidFill>
            <a:srgbClr val="FFFFFF"/>
          </a:solidFill>
          <a:ln w="12700">
            <a:solidFill>
              <a:srgbClr val="A5A5A5"/>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i="1" dirty="0" err="1">
                <a:solidFill>
                  <a:srgbClr val="E7E6E6">
                    <a:lumMod val="50000"/>
                  </a:srgbClr>
                </a:solidFill>
                <a:latin typeface="Arial" panose="020B0604020202020204" pitchFamily="34" charset="0"/>
                <a:cs typeface="Arial" charset="0"/>
              </a:rPr>
              <a:t>demande</a:t>
            </a:r>
            <a:endParaRPr lang="nl-BE" altLang="nl-BE" sz="1539" i="1" dirty="0">
              <a:solidFill>
                <a:srgbClr val="E7E6E6">
                  <a:lumMod val="50000"/>
                </a:srgbClr>
              </a:solidFill>
              <a:latin typeface="Arial" panose="020B0604020202020204" pitchFamily="34" charset="0"/>
              <a:cs typeface="Arial" charset="0"/>
            </a:endParaRPr>
          </a:p>
        </p:txBody>
      </p:sp>
      <p:cxnSp>
        <p:nvCxnSpPr>
          <p:cNvPr id="68" name="Rechte verbindingslijn met pijl 82">
            <a:extLst>
              <a:ext uri="{FF2B5EF4-FFF2-40B4-BE49-F238E27FC236}">
                <a16:creationId xmlns:a16="http://schemas.microsoft.com/office/drawing/2014/main" id="{7DB01001-4117-49DB-ADBF-484506F1D81E}"/>
              </a:ext>
            </a:extLst>
          </p:cNvPr>
          <p:cNvCxnSpPr>
            <a:cxnSpLocks/>
          </p:cNvCxnSpPr>
          <p:nvPr/>
        </p:nvCxnSpPr>
        <p:spPr>
          <a:xfrm>
            <a:off x="4925093" y="4080856"/>
            <a:ext cx="460557" cy="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9" name="Tekstvak 37">
            <a:extLst>
              <a:ext uri="{FF2B5EF4-FFF2-40B4-BE49-F238E27FC236}">
                <a16:creationId xmlns:a16="http://schemas.microsoft.com/office/drawing/2014/main" id="{6BC11396-F122-4809-92BF-80FF40B8BABA}"/>
              </a:ext>
            </a:extLst>
          </p:cNvPr>
          <p:cNvSpPr txBox="1">
            <a:spLocks noChangeArrowheads="1"/>
          </p:cNvSpPr>
          <p:nvPr/>
        </p:nvSpPr>
        <p:spPr bwMode="auto">
          <a:xfrm>
            <a:off x="3915653" y="3939732"/>
            <a:ext cx="1105983" cy="282247"/>
          </a:xfrm>
          <a:prstGeom prst="rect">
            <a:avLst/>
          </a:prstGeom>
          <a:solidFill>
            <a:srgbClr val="FFFFFF"/>
          </a:solidFill>
          <a:ln w="12700">
            <a:solidFill>
              <a:srgbClr val="A5A5A5"/>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i="1" dirty="0" err="1">
                <a:solidFill>
                  <a:srgbClr val="E7E6E6">
                    <a:lumMod val="50000"/>
                  </a:srgbClr>
                </a:solidFill>
                <a:latin typeface="Calibri" panose="020F0502020204030204"/>
                <a:cs typeface="Times New Roman" panose="02020603050405020304" pitchFamily="18" charset="0"/>
              </a:rPr>
              <a:t>demande</a:t>
            </a:r>
            <a:endParaRPr lang="nl-BE" altLang="nl-BE" sz="1539" i="1" dirty="0">
              <a:solidFill>
                <a:srgbClr val="E7E6E6">
                  <a:lumMod val="50000"/>
                </a:srgbClr>
              </a:solidFill>
              <a:latin typeface="Arial" panose="020B0604020202020204" pitchFamily="34" charset="0"/>
              <a:cs typeface="Arial" charset="0"/>
            </a:endParaRPr>
          </a:p>
        </p:txBody>
      </p:sp>
      <p:cxnSp>
        <p:nvCxnSpPr>
          <p:cNvPr id="70" name="Straight Arrow Connector 69">
            <a:extLst>
              <a:ext uri="{FF2B5EF4-FFF2-40B4-BE49-F238E27FC236}">
                <a16:creationId xmlns:a16="http://schemas.microsoft.com/office/drawing/2014/main" id="{F50FFAEF-85B8-4553-9797-4CA825CA91D1}"/>
              </a:ext>
            </a:extLst>
          </p:cNvPr>
          <p:cNvCxnSpPr>
            <a:stCxn id="52" idx="3"/>
          </p:cNvCxnSpPr>
          <p:nvPr/>
        </p:nvCxnSpPr>
        <p:spPr>
          <a:xfrm>
            <a:off x="6833717" y="4602054"/>
            <a:ext cx="570155" cy="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1" name="Straight Arrow Connector 70">
            <a:extLst>
              <a:ext uri="{FF2B5EF4-FFF2-40B4-BE49-F238E27FC236}">
                <a16:creationId xmlns:a16="http://schemas.microsoft.com/office/drawing/2014/main" id="{D8E7D9B2-8DAC-484B-963F-0925C9328244}"/>
              </a:ext>
            </a:extLst>
          </p:cNvPr>
          <p:cNvCxnSpPr>
            <a:cxnSpLocks/>
          </p:cNvCxnSpPr>
          <p:nvPr/>
        </p:nvCxnSpPr>
        <p:spPr>
          <a:xfrm flipH="1">
            <a:off x="5730012" y="5206636"/>
            <a:ext cx="706167" cy="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3" name="Straight Arrow Connector 72">
            <a:extLst>
              <a:ext uri="{FF2B5EF4-FFF2-40B4-BE49-F238E27FC236}">
                <a16:creationId xmlns:a16="http://schemas.microsoft.com/office/drawing/2014/main" id="{A04D29FB-8D7C-4CE8-835E-16AABCFEB161}"/>
              </a:ext>
            </a:extLst>
          </p:cNvPr>
          <p:cNvCxnSpPr/>
          <p:nvPr/>
        </p:nvCxnSpPr>
        <p:spPr>
          <a:xfrm>
            <a:off x="7932607" y="4698161"/>
            <a:ext cx="0" cy="368948"/>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Tekstvak 32">
            <a:extLst>
              <a:ext uri="{FF2B5EF4-FFF2-40B4-BE49-F238E27FC236}">
                <a16:creationId xmlns:a16="http://schemas.microsoft.com/office/drawing/2014/main" id="{BDA2287A-D3FB-48C3-B7D5-201A1D10A01B}"/>
              </a:ext>
            </a:extLst>
          </p:cNvPr>
          <p:cNvSpPr txBox="1">
            <a:spLocks noChangeArrowheads="1"/>
          </p:cNvSpPr>
          <p:nvPr/>
        </p:nvSpPr>
        <p:spPr bwMode="auto">
          <a:xfrm>
            <a:off x="410008" y="6330050"/>
            <a:ext cx="2713960" cy="528723"/>
          </a:xfrm>
          <a:prstGeom prst="rect">
            <a:avLst/>
          </a:prstGeom>
          <a:solidFill>
            <a:srgbClr val="FFFFFF"/>
          </a:solidFill>
          <a:ln w="57150">
            <a:solidFill>
              <a:schemeClr val="tx1"/>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fr-FR" altLang="nl-BE" sz="1539" dirty="0">
                <a:solidFill>
                  <a:srgbClr val="E7E6E6">
                    <a:lumMod val="50000"/>
                  </a:srgbClr>
                </a:solidFill>
                <a:latin typeface="Arial" panose="020B0604020202020204" pitchFamily="34" charset="0"/>
                <a:cs typeface="Arial" charset="0"/>
              </a:rPr>
              <a:t>Interlocuteur principal : Maître d’ouvrage</a:t>
            </a:r>
          </a:p>
        </p:txBody>
      </p:sp>
      <p:sp>
        <p:nvSpPr>
          <p:cNvPr id="46" name="Tekstvak 32">
            <a:extLst>
              <a:ext uri="{FF2B5EF4-FFF2-40B4-BE49-F238E27FC236}">
                <a16:creationId xmlns:a16="http://schemas.microsoft.com/office/drawing/2014/main" id="{BDA2287A-D3FB-48C3-B7D5-201A1D10A01B}"/>
              </a:ext>
            </a:extLst>
          </p:cNvPr>
          <p:cNvSpPr txBox="1">
            <a:spLocks noChangeArrowheads="1"/>
          </p:cNvSpPr>
          <p:nvPr/>
        </p:nvSpPr>
        <p:spPr bwMode="auto">
          <a:xfrm>
            <a:off x="5311976" y="6354262"/>
            <a:ext cx="2713960" cy="528723"/>
          </a:xfrm>
          <a:prstGeom prst="rect">
            <a:avLst/>
          </a:prstGeom>
          <a:solidFill>
            <a:srgbClr val="FFFFFF"/>
          </a:solidFill>
          <a:ln w="57150">
            <a:solidFill>
              <a:schemeClr val="tx1"/>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fr-FR" altLang="nl-BE" sz="1539" dirty="0">
                <a:solidFill>
                  <a:srgbClr val="E7E6E6">
                    <a:lumMod val="50000"/>
                  </a:srgbClr>
                </a:solidFill>
                <a:latin typeface="Arial" panose="020B0604020202020204" pitchFamily="34" charset="0"/>
                <a:cs typeface="Arial" charset="0"/>
              </a:rPr>
              <a:t>Interlocuteur principal : démolisseur</a:t>
            </a:r>
          </a:p>
        </p:txBody>
      </p:sp>
    </p:spTree>
    <p:extLst>
      <p:ext uri="{BB962C8B-B14F-4D97-AF65-F5344CB8AC3E}">
        <p14:creationId xmlns:p14="http://schemas.microsoft.com/office/powerpoint/2010/main" val="1599458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kstvak 8"/>
          <p:cNvSpPr txBox="1">
            <a:spLocks noChangeArrowheads="1"/>
          </p:cNvSpPr>
          <p:nvPr/>
        </p:nvSpPr>
        <p:spPr bwMode="auto">
          <a:xfrm>
            <a:off x="181016" y="1720536"/>
            <a:ext cx="8837255" cy="399360"/>
          </a:xfrm>
          <a:prstGeom prst="rect">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454" b="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PREPARATION DES TRAVAUX</a:t>
            </a:r>
            <a:endParaRPr lang="nl-BE" altLang="nl-BE" sz="1454" b="1" dirty="0">
              <a:solidFill>
                <a:srgbClr val="E7E6E6">
                  <a:lumMod val="50000"/>
                </a:srgbClr>
              </a:solidFill>
              <a:latin typeface="Arial" panose="020B0604020202020204" pitchFamily="34" charset="0"/>
              <a:cs typeface="Arial" charset="0"/>
            </a:endParaRPr>
          </a:p>
        </p:txBody>
      </p:sp>
      <p:sp>
        <p:nvSpPr>
          <p:cNvPr id="36" name="Tekstvak 11"/>
          <p:cNvSpPr txBox="1">
            <a:spLocks noChangeArrowheads="1"/>
          </p:cNvSpPr>
          <p:nvPr/>
        </p:nvSpPr>
        <p:spPr bwMode="auto">
          <a:xfrm>
            <a:off x="181017" y="2494758"/>
            <a:ext cx="3007955" cy="621416"/>
          </a:xfrm>
          <a:prstGeom prst="rect">
            <a:avLst/>
          </a:prstGeom>
          <a:solidFill>
            <a:srgbClr val="FFFFFF"/>
          </a:solidFill>
          <a:ln w="57150">
            <a:solidFill>
              <a:srgbClr val="36A9E1"/>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796"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Inventaire</a:t>
            </a:r>
            <a:r>
              <a:rPr lang="nl-BE" altLang="nl-BE" sz="1796"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 plan </a:t>
            </a:r>
            <a:r>
              <a:rPr lang="nl-BE" altLang="nl-BE" sz="1796"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d'action</a:t>
            </a:r>
            <a:endParaRPr lang="nl-BE" altLang="nl-BE" sz="1796" dirty="0">
              <a:solidFill>
                <a:srgbClr val="E7E6E6">
                  <a:lumMod val="50000"/>
                </a:srgbClr>
              </a:solidFill>
              <a:latin typeface="Arial" panose="020B0604020202020204" pitchFamily="34" charset="0"/>
              <a:cs typeface="Arial" charset="0"/>
            </a:endParaRPr>
          </a:p>
        </p:txBody>
      </p:sp>
      <p:sp>
        <p:nvSpPr>
          <p:cNvPr id="37" name="Tekstvak 13"/>
          <p:cNvSpPr txBox="1">
            <a:spLocks noChangeArrowheads="1"/>
          </p:cNvSpPr>
          <p:nvPr/>
        </p:nvSpPr>
        <p:spPr bwMode="auto">
          <a:xfrm>
            <a:off x="296529" y="666267"/>
            <a:ext cx="1299809" cy="502603"/>
          </a:xfrm>
          <a:prstGeom prst="rect">
            <a:avLst/>
          </a:prstGeom>
          <a:solidFill>
            <a:srgbClr val="FFFFFF"/>
          </a:solidFill>
          <a:ln w="57150">
            <a:solidFill>
              <a:srgbClr val="36A9E1"/>
            </a:solidFill>
            <a:miter lim="800000"/>
            <a:headEnd/>
            <a:tailEnd/>
          </a:ln>
        </p:spPr>
        <p:txBody>
          <a:bodyPr vert="horz" wrap="square" lIns="89177" tIns="44589" rIns="89177" bIns="44589" numCol="1" anchor="t" anchorCtr="0" compatLnSpc="1">
            <a:prstTxWarp prst="textNoShape">
              <a:avLst/>
            </a:prstTxWarp>
          </a:bodyPr>
          <a:lstStyle/>
          <a:p>
            <a:pPr algn="ctr" defTabSz="891760" eaLnBrk="0" hangingPunct="0"/>
            <a:r>
              <a:rPr lang="nl-BE" altLang="nl-BE" sz="1539" b="1" i="1" dirty="0">
                <a:solidFill>
                  <a:srgbClr val="36A9E1"/>
                </a:solidFill>
                <a:latin typeface="Calibri" panose="020F0502020204030204"/>
                <a:cs typeface="Times New Roman" panose="02020603050405020304" pitchFamily="18" charset="0"/>
              </a:rPr>
              <a:t>expert</a:t>
            </a:r>
            <a:endParaRPr lang="nl-BE" altLang="nl-BE" sz="1539" b="1" dirty="0">
              <a:solidFill>
                <a:srgbClr val="36A9E1"/>
              </a:solidFill>
              <a:latin typeface="Arial" panose="020B0604020202020204" pitchFamily="34" charset="0"/>
              <a:cs typeface="Arial" charset="0"/>
            </a:endParaRPr>
          </a:p>
        </p:txBody>
      </p:sp>
      <p:sp>
        <p:nvSpPr>
          <p:cNvPr id="38" name="Tekstvak 16"/>
          <p:cNvSpPr txBox="1">
            <a:spLocks noChangeArrowheads="1"/>
          </p:cNvSpPr>
          <p:nvPr/>
        </p:nvSpPr>
        <p:spPr bwMode="auto">
          <a:xfrm>
            <a:off x="2247124" y="635880"/>
            <a:ext cx="1359570" cy="514862"/>
          </a:xfrm>
          <a:prstGeom prst="rect">
            <a:avLst/>
          </a:prstGeom>
          <a:solidFill>
            <a:srgbClr val="FFFFFF"/>
          </a:solidFill>
          <a:ln w="57150">
            <a:solidFill>
              <a:srgbClr val="70AD47"/>
            </a:solidFill>
            <a:miter lim="800000"/>
            <a:headEnd/>
            <a:tailEnd/>
          </a:ln>
        </p:spPr>
        <p:txBody>
          <a:bodyPr vert="horz" wrap="square" lIns="89177" tIns="44589" rIns="89177" bIns="44589" numCol="1" anchor="t" anchorCtr="0" compatLnSpc="1">
            <a:prstTxWarp prst="textNoShape">
              <a:avLst/>
            </a:prstTxWarp>
          </a:bodyPr>
          <a:lstStyle/>
          <a:p>
            <a:pPr algn="ctr" defTabSz="891760" eaLnBrk="0" hangingPunct="0"/>
            <a:r>
              <a:rPr lang="nl-BE" altLang="nl-BE" sz="1539" b="1" i="1" dirty="0" err="1">
                <a:solidFill>
                  <a:srgbClr val="95C11F"/>
                </a:solidFill>
                <a:latin typeface="Calibri" panose="020F0502020204030204"/>
                <a:ea typeface="Calibri" panose="020F0502020204030204" pitchFamily="34" charset="0"/>
                <a:cs typeface="Times New Roman" panose="02020603050405020304" pitchFamily="18" charset="0"/>
              </a:rPr>
              <a:t>Tracimat</a:t>
            </a:r>
            <a:endParaRPr lang="nl-BE" altLang="nl-BE" sz="1539" b="1" dirty="0">
              <a:solidFill>
                <a:srgbClr val="95C11F"/>
              </a:solidFill>
              <a:latin typeface="Arial" panose="020B0604020202020204" pitchFamily="34" charset="0"/>
              <a:cs typeface="Arial" charset="0"/>
            </a:endParaRPr>
          </a:p>
        </p:txBody>
      </p:sp>
      <p:sp>
        <p:nvSpPr>
          <p:cNvPr id="39" name="Tekstvak 17"/>
          <p:cNvSpPr txBox="1">
            <a:spLocks noChangeArrowheads="1"/>
          </p:cNvSpPr>
          <p:nvPr/>
        </p:nvSpPr>
        <p:spPr bwMode="auto">
          <a:xfrm>
            <a:off x="6386283" y="612889"/>
            <a:ext cx="1546324" cy="514862"/>
          </a:xfrm>
          <a:prstGeom prst="rect">
            <a:avLst/>
          </a:prstGeom>
          <a:solidFill>
            <a:srgbClr val="FFFFFF"/>
          </a:solidFill>
          <a:ln w="57150">
            <a:solidFill>
              <a:srgbClr val="FFC000"/>
            </a:solidFill>
            <a:miter lim="800000"/>
            <a:headEnd/>
            <a:tailEnd/>
          </a:ln>
        </p:spPr>
        <p:txBody>
          <a:bodyPr vert="horz" wrap="square" lIns="89177" tIns="44589" rIns="89177" bIns="44589" numCol="1" anchor="t" anchorCtr="0" compatLnSpc="1">
            <a:prstTxWarp prst="textNoShape">
              <a:avLst/>
            </a:prstTxWarp>
          </a:bodyPr>
          <a:lstStyle/>
          <a:p>
            <a:pPr algn="ctr" defTabSz="891760" eaLnBrk="0" hangingPunct="0"/>
            <a:r>
              <a:rPr lang="nl-BE" altLang="nl-BE" sz="1539" b="1" dirty="0" err="1">
                <a:solidFill>
                  <a:prstClr val="black"/>
                </a:solidFill>
                <a:latin typeface="Arial" panose="020B0604020202020204" pitchFamily="34" charset="0"/>
                <a:cs typeface="Arial" charset="0"/>
              </a:rPr>
              <a:t>Processeur</a:t>
            </a:r>
            <a:endParaRPr lang="nl-BE" altLang="nl-BE" sz="1539" b="1" dirty="0">
              <a:solidFill>
                <a:prstClr val="black"/>
              </a:solidFill>
              <a:latin typeface="Arial" panose="020B0604020202020204" pitchFamily="34" charset="0"/>
              <a:cs typeface="Arial" charset="0"/>
            </a:endParaRPr>
          </a:p>
        </p:txBody>
      </p:sp>
      <p:sp>
        <p:nvSpPr>
          <p:cNvPr id="40" name="Tekstvak 18"/>
          <p:cNvSpPr txBox="1">
            <a:spLocks noChangeArrowheads="1"/>
          </p:cNvSpPr>
          <p:nvPr/>
        </p:nvSpPr>
        <p:spPr bwMode="auto">
          <a:xfrm>
            <a:off x="181015" y="3320650"/>
            <a:ext cx="3007956" cy="682630"/>
          </a:xfrm>
          <a:prstGeom prst="rect">
            <a:avLst/>
          </a:prstGeom>
          <a:solidFill>
            <a:srgbClr val="FFFFFF"/>
          </a:solidFill>
          <a:ln w="57150">
            <a:solidFill>
              <a:srgbClr val="70AD47"/>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796"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Attestation de </a:t>
            </a:r>
            <a:r>
              <a:rPr lang="nl-BE" altLang="nl-BE" sz="1796"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conformité</a:t>
            </a:r>
            <a:endParaRPr lang="nl-BE" altLang="nl-BE" sz="1796" dirty="0">
              <a:solidFill>
                <a:srgbClr val="E7E6E6">
                  <a:lumMod val="50000"/>
                </a:srgbClr>
              </a:solidFill>
              <a:latin typeface="Calibri" panose="020F0502020204030204"/>
              <a:ea typeface="Calibri" panose="020F0502020204030204" pitchFamily="34" charset="0"/>
              <a:cs typeface="Times New Roman" panose="02020603050405020304" pitchFamily="18" charset="0"/>
            </a:endParaRPr>
          </a:p>
        </p:txBody>
      </p:sp>
      <p:sp>
        <p:nvSpPr>
          <p:cNvPr id="42" name="Rechteraccolade 41"/>
          <p:cNvSpPr/>
          <p:nvPr/>
        </p:nvSpPr>
        <p:spPr>
          <a:xfrm>
            <a:off x="3371681" y="2693536"/>
            <a:ext cx="235013" cy="1254225"/>
          </a:xfrm>
          <a:prstGeom prst="rightBrace">
            <a:avLst/>
          </a:prstGeom>
          <a:ln w="6350"/>
        </p:spPr>
        <p:style>
          <a:lnRef idx="1">
            <a:schemeClr val="dk1"/>
          </a:lnRef>
          <a:fillRef idx="0">
            <a:schemeClr val="dk1"/>
          </a:fillRef>
          <a:effectRef idx="0">
            <a:schemeClr val="dk1"/>
          </a:effectRef>
          <a:fontRef idx="minor">
            <a:schemeClr val="tx1"/>
          </a:fontRef>
        </p:style>
        <p:txBody>
          <a:bodyPr rot="0" spcFirstLastPara="0" vert="horz" wrap="square" lIns="89177" tIns="44589" rIns="89177" bIns="44589" numCol="1" spcCol="0" rtlCol="0" fromWordArt="0" anchor="ctr" anchorCtr="0" forceAA="0" compatLnSpc="1">
            <a:prstTxWarp prst="textNoShape">
              <a:avLst/>
            </a:prstTxWarp>
            <a:noAutofit/>
          </a:bodyPr>
          <a:lstStyle/>
          <a:p>
            <a:pPr defTabSz="891760" fontAlgn="auto">
              <a:spcBef>
                <a:spcPts val="0"/>
              </a:spcBef>
              <a:spcAft>
                <a:spcPts val="0"/>
              </a:spcAft>
            </a:pPr>
            <a:endParaRPr lang="nl-BE" sz="1796">
              <a:solidFill>
                <a:prstClr val="black"/>
              </a:solidFill>
              <a:latin typeface="Calibri" panose="020F0502020204030204"/>
            </a:endParaRPr>
          </a:p>
        </p:txBody>
      </p:sp>
      <p:sp>
        <p:nvSpPr>
          <p:cNvPr id="43" name="Afgeronde rechthoek 23"/>
          <p:cNvSpPr>
            <a:spLocks noChangeArrowheads="1"/>
          </p:cNvSpPr>
          <p:nvPr/>
        </p:nvSpPr>
        <p:spPr bwMode="auto">
          <a:xfrm>
            <a:off x="676488" y="4886974"/>
            <a:ext cx="1725593" cy="877260"/>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89177" tIns="44589" rIns="89177" bIns="44589" numCol="1" anchor="ctr" anchorCtr="0" compatLnSpc="1">
            <a:prstTxWarp prst="textNoShape">
              <a:avLst/>
            </a:prstTxWarp>
          </a:bodyPr>
          <a:lstStyle/>
          <a:p>
            <a:pPr algn="ctr" defTabSz="891760" eaLnBrk="0" hangingPunct="0"/>
            <a:r>
              <a:rPr lang="nl-BE" altLang="nl-BE" sz="1796" i="1"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Demande</a:t>
            </a:r>
            <a:r>
              <a:rPr lang="nl-BE" altLang="nl-BE" sz="1796" i="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a:t>
            </a:r>
            <a:r>
              <a:rPr lang="nl-BE" altLang="nl-BE" sz="1796" i="1"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d’offre</a:t>
            </a:r>
            <a:r>
              <a:rPr lang="nl-BE" altLang="nl-BE" sz="1796" i="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 </a:t>
            </a:r>
            <a:r>
              <a:rPr lang="nl-BE" altLang="nl-BE" sz="1796" i="1"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devis</a:t>
            </a:r>
            <a:endParaRPr lang="nl-BE" altLang="nl-BE" sz="1796" dirty="0">
              <a:solidFill>
                <a:srgbClr val="E7E6E6">
                  <a:lumMod val="50000"/>
                </a:srgbClr>
              </a:solidFill>
              <a:latin typeface="Arial" panose="020B0604020202020204" pitchFamily="34" charset="0"/>
            </a:endParaRPr>
          </a:p>
        </p:txBody>
      </p:sp>
      <p:sp>
        <p:nvSpPr>
          <p:cNvPr id="55" name="Tekstvak 39"/>
          <p:cNvSpPr txBox="1">
            <a:spLocks noChangeArrowheads="1"/>
          </p:cNvSpPr>
          <p:nvPr/>
        </p:nvSpPr>
        <p:spPr bwMode="auto">
          <a:xfrm>
            <a:off x="4404849" y="629490"/>
            <a:ext cx="1332276" cy="539378"/>
          </a:xfrm>
          <a:prstGeom prst="rect">
            <a:avLst/>
          </a:prstGeom>
          <a:solidFill>
            <a:srgbClr val="FFFFFF"/>
          </a:solidFill>
          <a:ln w="57150">
            <a:solidFill>
              <a:srgbClr val="A5A5A5"/>
            </a:solidFill>
            <a:miter lim="800000"/>
            <a:headEnd/>
            <a:tailEnd/>
          </a:ln>
        </p:spPr>
        <p:txBody>
          <a:bodyPr vert="horz" wrap="square" lIns="89177" tIns="44589" rIns="89177" bIns="44589" numCol="1" anchor="t" anchorCtr="0" compatLnSpc="1">
            <a:prstTxWarp prst="textNoShape">
              <a:avLst/>
            </a:prstTxWarp>
          </a:bodyPr>
          <a:lstStyle/>
          <a:p>
            <a:pPr algn="ctr" defTabSz="891760" eaLnBrk="0" hangingPunct="0"/>
            <a:r>
              <a:rPr lang="nl-BE" altLang="nl-BE" sz="1539" b="1" dirty="0">
                <a:solidFill>
                  <a:srgbClr val="E7E6E6">
                    <a:lumMod val="50000"/>
                  </a:srgbClr>
                </a:solidFill>
                <a:latin typeface="Calibri" panose="020F0502020204030204"/>
                <a:cs typeface="Times New Roman" panose="02020603050405020304" pitchFamily="18" charset="0"/>
              </a:rPr>
              <a:t>entrepreneur</a:t>
            </a:r>
            <a:endParaRPr lang="nl-BE" altLang="nl-BE" sz="1539" b="1" dirty="0">
              <a:solidFill>
                <a:srgbClr val="E7E6E6">
                  <a:lumMod val="50000"/>
                </a:srgbClr>
              </a:solidFill>
              <a:latin typeface="Arial" panose="020B0604020202020204" pitchFamily="34" charset="0"/>
              <a:cs typeface="Arial" charset="0"/>
            </a:endParaRPr>
          </a:p>
        </p:txBody>
      </p:sp>
      <p:cxnSp>
        <p:nvCxnSpPr>
          <p:cNvPr id="60" name="Rechte verbindingslijn met pijl 59"/>
          <p:cNvCxnSpPr/>
          <p:nvPr/>
        </p:nvCxnSpPr>
        <p:spPr>
          <a:xfrm flipH="1" flipV="1">
            <a:off x="3968750" y="8815666"/>
            <a:ext cx="774700" cy="5987"/>
          </a:xfrm>
          <a:prstGeom prst="straightConnector1">
            <a:avLst/>
          </a:prstGeom>
          <a:ln w="9525">
            <a:solidFill>
              <a:schemeClr val="accent4">
                <a:lumMod val="20000"/>
                <a:lumOff val="80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61" name="Rectangle 74"/>
          <p:cNvSpPr>
            <a:spLocks noChangeArrowheads="1"/>
          </p:cNvSpPr>
          <p:nvPr/>
        </p:nvSpPr>
        <p:spPr bwMode="auto">
          <a:xfrm>
            <a:off x="-401905" y="291508"/>
            <a:ext cx="5113690" cy="64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177" tIns="44589" rIns="89177" bIns="44589" numCol="1" anchor="ctr" anchorCtr="0" compatLnSpc="1">
            <a:prstTxWarp prst="textNoShape">
              <a:avLst/>
            </a:prstTxWarp>
            <a:spAutoFit/>
          </a:bodyPr>
          <a:lstStyle/>
          <a:p>
            <a:pPr indent="438139" defTabSz="891760" eaLnBrk="0" hangingPunct="0"/>
            <a:r>
              <a:rPr lang="fr-FR" altLang="nl-BE" sz="1796" b="1" i="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Système de qualité pour la démolition sélective</a:t>
            </a:r>
            <a:endParaRPr lang="nl-BE" altLang="nl-BE" sz="1796" dirty="0">
              <a:solidFill>
                <a:srgbClr val="E7E6E6">
                  <a:lumMod val="75000"/>
                </a:srgbClr>
              </a:solidFill>
              <a:latin typeface="Arial" panose="020B0604020202020204" pitchFamily="34" charset="0"/>
              <a:cs typeface="Arial" charset="0"/>
            </a:endParaRPr>
          </a:p>
          <a:p>
            <a:pPr indent="438139" defTabSz="891760" eaLnBrk="0" hangingPunct="0"/>
            <a:endParaRPr lang="nl-BE" altLang="nl-BE" sz="1796" dirty="0">
              <a:solidFill>
                <a:srgbClr val="E7E6E6">
                  <a:lumMod val="75000"/>
                </a:srgbClr>
              </a:solidFill>
              <a:latin typeface="Arial" panose="020B0604020202020204" pitchFamily="34" charset="0"/>
              <a:cs typeface="Arial" charset="0"/>
            </a:endParaRPr>
          </a:p>
        </p:txBody>
      </p:sp>
      <p:sp>
        <p:nvSpPr>
          <p:cNvPr id="34" name="Tekstvak 36"/>
          <p:cNvSpPr txBox="1"/>
          <p:nvPr/>
        </p:nvSpPr>
        <p:spPr>
          <a:xfrm>
            <a:off x="4404847" y="2494758"/>
            <a:ext cx="3007360" cy="642764"/>
          </a:xfrm>
          <a:prstGeom prst="rect">
            <a:avLst/>
          </a:prstGeom>
          <a:ln w="38100">
            <a:noFill/>
          </a:ln>
        </p:spPr>
        <p:style>
          <a:lnRef idx="2">
            <a:schemeClr val="accent6"/>
          </a:lnRef>
          <a:fillRef idx="1">
            <a:schemeClr val="lt1"/>
          </a:fillRef>
          <a:effectRef idx="0">
            <a:schemeClr val="accent6"/>
          </a:effectRef>
          <a:fontRef idx="minor">
            <a:schemeClr val="dk1"/>
          </a:fontRef>
        </p:style>
        <p:txBody>
          <a:bodyPr wrap="square" lIns="89177" tIns="44589" rIns="89177" bIns="44589" rtlCol="0">
            <a:spAutoFit/>
          </a:bodyPr>
          <a:lstStyle/>
          <a:p>
            <a:pPr algn="ctr" defTabSz="891760" fontAlgn="auto">
              <a:spcBef>
                <a:spcPts val="0"/>
              </a:spcBef>
              <a:spcAft>
                <a:spcPts val="0"/>
              </a:spcAft>
            </a:pPr>
            <a:r>
              <a:rPr lang="nl-BE" sz="1796" dirty="0">
                <a:solidFill>
                  <a:srgbClr val="E7E6E6">
                    <a:lumMod val="50000"/>
                  </a:srgbClr>
                </a:solidFill>
                <a:latin typeface="Calibri" panose="020F0502020204030204"/>
              </a:rPr>
              <a:t>CARACTERISATION et INVENTAIRE (</a:t>
            </a:r>
            <a:r>
              <a:rPr lang="nl-BE" sz="1796" dirty="0" err="1">
                <a:solidFill>
                  <a:srgbClr val="E7E6E6">
                    <a:lumMod val="50000"/>
                  </a:srgbClr>
                </a:solidFill>
                <a:latin typeface="Calibri" panose="020F0502020204030204"/>
              </a:rPr>
              <a:t>quantité</a:t>
            </a:r>
            <a:r>
              <a:rPr lang="nl-BE" sz="1796" dirty="0">
                <a:solidFill>
                  <a:srgbClr val="E7E6E6">
                    <a:lumMod val="50000"/>
                  </a:srgbClr>
                </a:solidFill>
                <a:latin typeface="Calibri" panose="020F0502020204030204"/>
              </a:rPr>
              <a:t>, </a:t>
            </a:r>
            <a:r>
              <a:rPr lang="nl-BE" sz="1796" dirty="0" err="1">
                <a:solidFill>
                  <a:srgbClr val="E7E6E6">
                    <a:lumMod val="50000"/>
                  </a:srgbClr>
                </a:solidFill>
                <a:latin typeface="Calibri" panose="020F0502020204030204"/>
              </a:rPr>
              <a:t>lieu</a:t>
            </a:r>
            <a:r>
              <a:rPr lang="nl-BE" sz="1796" dirty="0">
                <a:solidFill>
                  <a:srgbClr val="E7E6E6">
                    <a:lumMod val="50000"/>
                  </a:srgbClr>
                </a:solidFill>
                <a:latin typeface="Calibri" panose="020F0502020204030204"/>
              </a:rPr>
              <a:t>)</a:t>
            </a:r>
          </a:p>
        </p:txBody>
      </p:sp>
      <p:sp>
        <p:nvSpPr>
          <p:cNvPr id="41" name="Tekstvak 36"/>
          <p:cNvSpPr txBox="1"/>
          <p:nvPr/>
        </p:nvSpPr>
        <p:spPr>
          <a:xfrm>
            <a:off x="4533745" y="3223028"/>
            <a:ext cx="3007360" cy="919122"/>
          </a:xfrm>
          <a:prstGeom prst="rect">
            <a:avLst/>
          </a:prstGeom>
          <a:ln w="38100">
            <a:noFill/>
          </a:ln>
        </p:spPr>
        <p:style>
          <a:lnRef idx="2">
            <a:schemeClr val="accent6"/>
          </a:lnRef>
          <a:fillRef idx="1">
            <a:schemeClr val="lt1"/>
          </a:fillRef>
          <a:effectRef idx="0">
            <a:schemeClr val="accent6"/>
          </a:effectRef>
          <a:fontRef idx="minor">
            <a:schemeClr val="dk1"/>
          </a:fontRef>
        </p:style>
        <p:txBody>
          <a:bodyPr wrap="square" lIns="89177" tIns="44589" rIns="89177" bIns="44589" rtlCol="0">
            <a:spAutoFit/>
          </a:bodyPr>
          <a:lstStyle/>
          <a:p>
            <a:pPr algn="ctr" defTabSz="891760" fontAlgn="auto">
              <a:spcBef>
                <a:spcPts val="0"/>
              </a:spcBef>
              <a:spcAft>
                <a:spcPts val="0"/>
              </a:spcAft>
            </a:pPr>
            <a:endParaRPr lang="nl-BE" sz="1796" dirty="0">
              <a:solidFill>
                <a:srgbClr val="E7E6E6">
                  <a:lumMod val="50000"/>
                </a:srgbClr>
              </a:solidFill>
              <a:latin typeface="Calibri" panose="020F0502020204030204"/>
            </a:endParaRPr>
          </a:p>
          <a:p>
            <a:pPr algn="ctr" defTabSz="891760" fontAlgn="auto">
              <a:spcBef>
                <a:spcPts val="0"/>
              </a:spcBef>
              <a:spcAft>
                <a:spcPts val="0"/>
              </a:spcAft>
            </a:pPr>
            <a:r>
              <a:rPr lang="nl-BE" sz="1796" dirty="0">
                <a:solidFill>
                  <a:srgbClr val="E7E6E6">
                    <a:lumMod val="50000"/>
                  </a:srgbClr>
                </a:solidFill>
                <a:latin typeface="Calibri" panose="020F0502020204030204"/>
              </a:rPr>
              <a:t>CONTROLE DE QUALITE</a:t>
            </a:r>
          </a:p>
          <a:p>
            <a:pPr algn="ctr" defTabSz="891760" fontAlgn="auto">
              <a:spcBef>
                <a:spcPts val="0"/>
              </a:spcBef>
              <a:spcAft>
                <a:spcPts val="0"/>
              </a:spcAft>
            </a:pPr>
            <a:endParaRPr lang="nl-BE" sz="1796" dirty="0">
              <a:solidFill>
                <a:srgbClr val="E7E6E6">
                  <a:lumMod val="50000"/>
                </a:srgbClr>
              </a:solidFill>
              <a:latin typeface="Calibri" panose="020F0502020204030204"/>
            </a:endParaRPr>
          </a:p>
        </p:txBody>
      </p:sp>
      <p:cxnSp>
        <p:nvCxnSpPr>
          <p:cNvPr id="4" name="Straight Arrow Connector 3">
            <a:extLst>
              <a:ext uri="{FF2B5EF4-FFF2-40B4-BE49-F238E27FC236}">
                <a16:creationId xmlns:a16="http://schemas.microsoft.com/office/drawing/2014/main" id="{03831CAE-6B3A-4207-9491-816BFC18F4DE}"/>
              </a:ext>
            </a:extLst>
          </p:cNvPr>
          <p:cNvCxnSpPr>
            <a:cxnSpLocks/>
          </p:cNvCxnSpPr>
          <p:nvPr/>
        </p:nvCxnSpPr>
        <p:spPr>
          <a:xfrm>
            <a:off x="3877892" y="2784231"/>
            <a:ext cx="8655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229B378-2BB0-42CB-B22D-A8726499704A}"/>
              </a:ext>
            </a:extLst>
          </p:cNvPr>
          <p:cNvCxnSpPr>
            <a:cxnSpLocks/>
          </p:cNvCxnSpPr>
          <p:nvPr/>
        </p:nvCxnSpPr>
        <p:spPr>
          <a:xfrm>
            <a:off x="3877892" y="3710627"/>
            <a:ext cx="845950" cy="0"/>
          </a:xfrm>
          <a:prstGeom prst="straightConnector1">
            <a:avLst/>
          </a:prstGeom>
          <a:ln>
            <a:solidFill>
              <a:srgbClr val="95C11F"/>
            </a:solidFill>
            <a:tailEnd type="triangle"/>
          </a:ln>
        </p:spPr>
        <p:style>
          <a:lnRef idx="1">
            <a:schemeClr val="accent1"/>
          </a:lnRef>
          <a:fillRef idx="0">
            <a:schemeClr val="accent1"/>
          </a:fillRef>
          <a:effectRef idx="0">
            <a:schemeClr val="accent1"/>
          </a:effectRef>
          <a:fontRef idx="minor">
            <a:schemeClr val="tx1"/>
          </a:fontRef>
        </p:style>
      </p:cxnSp>
      <p:sp>
        <p:nvSpPr>
          <p:cNvPr id="21" name="Tekstvak 10">
            <a:extLst>
              <a:ext uri="{FF2B5EF4-FFF2-40B4-BE49-F238E27FC236}">
                <a16:creationId xmlns:a16="http://schemas.microsoft.com/office/drawing/2014/main" id="{2A7A8BE3-EC89-438E-B379-FB628D1B7443}"/>
              </a:ext>
            </a:extLst>
          </p:cNvPr>
          <p:cNvSpPr txBox="1"/>
          <p:nvPr/>
        </p:nvSpPr>
        <p:spPr>
          <a:xfrm>
            <a:off x="4599641" y="3994641"/>
            <a:ext cx="4464496" cy="1195480"/>
          </a:xfrm>
          <a:prstGeom prst="rect">
            <a:avLst/>
          </a:prstGeom>
          <a:noFill/>
        </p:spPr>
        <p:txBody>
          <a:bodyPr wrap="square" lIns="89177" tIns="44589" rIns="89177" bIns="44589" rtlCol="0">
            <a:spAutoFit/>
          </a:bodyPr>
          <a:lstStyle/>
          <a:p>
            <a:pPr defTabSz="891760" fontAlgn="auto">
              <a:spcBef>
                <a:spcPts val="0"/>
              </a:spcBef>
              <a:spcAft>
                <a:spcPts val="0"/>
              </a:spcAft>
            </a:pPr>
            <a:r>
              <a:rPr lang="fr-FR" sz="1796" b="1" i="1" dirty="0">
                <a:solidFill>
                  <a:srgbClr val="E7E6E6">
                    <a:lumMod val="50000"/>
                  </a:srgbClr>
                </a:solidFill>
                <a:latin typeface="Calibri" panose="020F0502020204030204"/>
                <a:cs typeface="Arial" charset="0"/>
              </a:rPr>
              <a:t>Inventaire + plan d'action?</a:t>
            </a:r>
          </a:p>
          <a:p>
            <a:pPr marL="278675" indent="-278675" defTabSz="891760" fontAlgn="auto">
              <a:spcBef>
                <a:spcPts val="0"/>
              </a:spcBef>
              <a:spcAft>
                <a:spcPts val="0"/>
              </a:spcAft>
              <a:buFont typeface="Arial" panose="020B0604020202020204" pitchFamily="34" charset="0"/>
              <a:buChar char="•"/>
            </a:pPr>
            <a:r>
              <a:rPr lang="fr-FR" sz="1796" dirty="0">
                <a:solidFill>
                  <a:srgbClr val="E7E6E6">
                    <a:lumMod val="50000"/>
                  </a:srgbClr>
                </a:solidFill>
                <a:latin typeface="Calibri" panose="020F0502020204030204"/>
                <a:cs typeface="Arial" charset="0"/>
              </a:rPr>
              <a:t>Inventaire d’amiante et de démolition</a:t>
            </a:r>
          </a:p>
          <a:p>
            <a:pPr marL="278675" indent="-278675" defTabSz="891760" fontAlgn="auto">
              <a:spcBef>
                <a:spcPts val="0"/>
              </a:spcBef>
              <a:spcAft>
                <a:spcPts val="0"/>
              </a:spcAft>
              <a:buFont typeface="Arial" panose="020B0604020202020204" pitchFamily="34" charset="0"/>
              <a:buChar char="•"/>
            </a:pPr>
            <a:r>
              <a:rPr lang="fr-FR" sz="1796" dirty="0">
                <a:solidFill>
                  <a:srgbClr val="E7E6E6">
                    <a:lumMod val="50000"/>
                  </a:srgbClr>
                </a:solidFill>
                <a:latin typeface="Calibri" panose="020F0502020204030204"/>
                <a:cs typeface="Arial" charset="0"/>
              </a:rPr>
              <a:t>Recommandations pour la démolition sélective</a:t>
            </a:r>
          </a:p>
        </p:txBody>
      </p:sp>
      <p:sp>
        <p:nvSpPr>
          <p:cNvPr id="8" name="Rectangle 7">
            <a:extLst>
              <a:ext uri="{FF2B5EF4-FFF2-40B4-BE49-F238E27FC236}">
                <a16:creationId xmlns:a16="http://schemas.microsoft.com/office/drawing/2014/main" id="{C1B1965A-F379-4A28-970C-5C48AB5DD57D}"/>
              </a:ext>
            </a:extLst>
          </p:cNvPr>
          <p:cNvSpPr/>
          <p:nvPr/>
        </p:nvSpPr>
        <p:spPr>
          <a:xfrm>
            <a:off x="7159447" y="5325603"/>
            <a:ext cx="1721665" cy="1336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9177" tIns="44589" rIns="89177" bIns="44589" rtlCol="0" anchor="ctr"/>
          <a:lstStyle/>
          <a:p>
            <a:pPr algn="ctr" defTabSz="891760" fontAlgn="auto">
              <a:spcBef>
                <a:spcPts val="0"/>
              </a:spcBef>
              <a:spcAft>
                <a:spcPts val="0"/>
              </a:spcAft>
            </a:pPr>
            <a:endParaRPr lang="nl-NL" sz="1796">
              <a:solidFill>
                <a:prstClr val="white"/>
              </a:solidFill>
              <a:latin typeface="Calibri" panose="020F0502020204030204"/>
            </a:endParaRPr>
          </a:p>
        </p:txBody>
      </p:sp>
      <p:sp>
        <p:nvSpPr>
          <p:cNvPr id="27" name="Tekstvak 10">
            <a:extLst>
              <a:ext uri="{FF2B5EF4-FFF2-40B4-BE49-F238E27FC236}">
                <a16:creationId xmlns:a16="http://schemas.microsoft.com/office/drawing/2014/main" id="{7BF2C94A-7ACB-441C-A0FC-20B83B6BF3F8}"/>
              </a:ext>
            </a:extLst>
          </p:cNvPr>
          <p:cNvSpPr txBox="1"/>
          <p:nvPr/>
        </p:nvSpPr>
        <p:spPr>
          <a:xfrm>
            <a:off x="4553773" y="5091967"/>
            <a:ext cx="4464496" cy="642764"/>
          </a:xfrm>
          <a:prstGeom prst="rect">
            <a:avLst/>
          </a:prstGeom>
          <a:noFill/>
        </p:spPr>
        <p:txBody>
          <a:bodyPr wrap="square" lIns="89177" tIns="44589" rIns="89177" bIns="44589" rtlCol="0">
            <a:spAutoFit/>
          </a:bodyPr>
          <a:lstStyle/>
          <a:p>
            <a:pPr marL="278675" indent="-278675" defTabSz="891760" fontAlgn="auto">
              <a:spcBef>
                <a:spcPts val="0"/>
              </a:spcBef>
              <a:spcAft>
                <a:spcPts val="0"/>
              </a:spcAft>
              <a:buFont typeface="Arial" panose="020B0604020202020204" pitchFamily="34" charset="0"/>
              <a:buChar char="•"/>
            </a:pPr>
            <a:r>
              <a:rPr lang="fr-FR" sz="1796" i="1" dirty="0">
                <a:solidFill>
                  <a:srgbClr val="E7E6E6">
                    <a:lumMod val="50000"/>
                  </a:srgbClr>
                </a:solidFill>
                <a:latin typeface="Calibri" panose="020F0502020204030204"/>
                <a:cs typeface="Arial" charset="0"/>
              </a:rPr>
              <a:t>Expert neutre, indépendant de l’entrepreneur et du concasseur </a:t>
            </a:r>
          </a:p>
        </p:txBody>
      </p:sp>
      <p:sp>
        <p:nvSpPr>
          <p:cNvPr id="11" name="Arrow: Bent-Up 10">
            <a:extLst>
              <a:ext uri="{FF2B5EF4-FFF2-40B4-BE49-F238E27FC236}">
                <a16:creationId xmlns:a16="http://schemas.microsoft.com/office/drawing/2014/main" id="{9AD4ACDE-F292-4528-ABB5-EFE395F5373F}"/>
              </a:ext>
            </a:extLst>
          </p:cNvPr>
          <p:cNvSpPr/>
          <p:nvPr/>
        </p:nvSpPr>
        <p:spPr>
          <a:xfrm rot="16200000" flipH="1">
            <a:off x="2672706" y="4656787"/>
            <a:ext cx="1285982" cy="442512"/>
          </a:xfrm>
          <a:prstGeom prst="bentUpArrow">
            <a:avLst/>
          </a:prstGeom>
          <a:solidFill>
            <a:srgbClr val="36A9E1"/>
          </a:solidFill>
          <a:ln>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lIns="89177" tIns="44589" rIns="89177" bIns="44589" rtlCol="0" anchor="ctr"/>
          <a:lstStyle/>
          <a:p>
            <a:pPr algn="ctr" defTabSz="891760" fontAlgn="auto">
              <a:spcBef>
                <a:spcPts val="0"/>
              </a:spcBef>
              <a:spcAft>
                <a:spcPts val="0"/>
              </a:spcAft>
            </a:pPr>
            <a:endParaRPr lang="nl-NL" sz="1796">
              <a:solidFill>
                <a:srgbClr val="36A9E1"/>
              </a:solidFill>
              <a:latin typeface="Calibri" panose="020F0502020204030204"/>
            </a:endParaRPr>
          </a:p>
        </p:txBody>
      </p:sp>
    </p:spTree>
    <p:extLst>
      <p:ext uri="{BB962C8B-B14F-4D97-AF65-F5344CB8AC3E}">
        <p14:creationId xmlns:p14="http://schemas.microsoft.com/office/powerpoint/2010/main" val="1068971935"/>
      </p:ext>
    </p:extLst>
  </p:cSld>
  <p:clrMapOvr>
    <a:masterClrMapping/>
  </p:clrMapOvr>
</p:sld>
</file>

<file path=ppt/theme/theme1.xml><?xml version="1.0" encoding="utf-8"?>
<a:theme xmlns:a="http://schemas.openxmlformats.org/drawingml/2006/main" name="2_Thème Office">
  <a:themeElements>
    <a:clrScheme name="Ademe colorimétrie orange">
      <a:dk1>
        <a:sysClr val="windowText" lastClr="000000"/>
      </a:dk1>
      <a:lt1>
        <a:sysClr val="window" lastClr="FFFFFF"/>
      </a:lt1>
      <a:dk2>
        <a:srgbClr val="EF5B2F"/>
      </a:dk2>
      <a:lt2>
        <a:srgbClr val="EEECE1"/>
      </a:lt2>
      <a:accent1>
        <a:srgbClr val="FAC08F"/>
      </a:accent1>
      <a:accent2>
        <a:srgbClr val="C0504D"/>
      </a:accent2>
      <a:accent3>
        <a:srgbClr val="9BBB59"/>
      </a:accent3>
      <a:accent4>
        <a:srgbClr val="8064A2"/>
      </a:accent4>
      <a:accent5>
        <a:srgbClr val="4BACC6"/>
      </a:accent5>
      <a:accent6>
        <a:srgbClr val="938953"/>
      </a:accent6>
      <a:hlink>
        <a:srgbClr val="4D4D4D"/>
      </a:hlink>
      <a:folHlink>
        <a:srgbClr val="BFBFBF"/>
      </a:folHlink>
    </a:clrScheme>
    <a:fontScheme name="Personnalisé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itel &amp; inhoudsopgave">
  <a:themeElements>
    <a:clrScheme name="Titel &amp; inhoudsopgav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el &amp; inhoudsopgave">
      <a:majorFont>
        <a:latin typeface="Garamond"/>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itel &amp; inhoudsopgav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el &amp; inhoudsopgav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el &amp; inhoudsopgav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el &amp; inhoudsopgav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el &amp; inhoudsopgav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el &amp; inhoudsopgav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el &amp; inhoudsopgav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el &amp; inhoudsopgav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el &amp; inhoudsopgav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el &amp; inhoudsopgav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el &amp; inhoudsopgav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el &amp; inhoudsopgav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ubtitel &amp; tekst">
  <a:themeElements>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btitel &amp; tekst">
      <a:majorFont>
        <a:latin typeface="Garamond"/>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btitel &amp; tek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btitel &amp; tek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btitel &amp; tek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btitel &amp; tek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btitel &amp; tek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btitel &amp; tek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btitel &amp; tek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btitel &amp; tek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btitel &amp; tek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btitel &amp; tek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btitel &amp; tek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ubtitel &amp; tekst">
  <a:themeElements>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btitel &amp; tekst">
      <a:majorFont>
        <a:latin typeface="Garamond"/>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btitel &amp; tek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btitel &amp; tek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btitel &amp; tek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btitel &amp; tek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btitel &amp; tek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btitel &amp; tek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btitel &amp; tek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btitel &amp; tek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btitel &amp; tek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btitel &amp; tek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btitel &amp; tek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hème Office">
  <a:themeElements>
    <a:clrScheme name="Ademe colorimétrie orange">
      <a:dk1>
        <a:sysClr val="windowText" lastClr="000000"/>
      </a:dk1>
      <a:lt1>
        <a:sysClr val="window" lastClr="FFFFFF"/>
      </a:lt1>
      <a:dk2>
        <a:srgbClr val="EF5B2F"/>
      </a:dk2>
      <a:lt2>
        <a:srgbClr val="EEECE1"/>
      </a:lt2>
      <a:accent1>
        <a:srgbClr val="FAC08F"/>
      </a:accent1>
      <a:accent2>
        <a:srgbClr val="C0504D"/>
      </a:accent2>
      <a:accent3>
        <a:srgbClr val="9BBB59"/>
      </a:accent3>
      <a:accent4>
        <a:srgbClr val="8064A2"/>
      </a:accent4>
      <a:accent5>
        <a:srgbClr val="4BACC6"/>
      </a:accent5>
      <a:accent6>
        <a:srgbClr val="938953"/>
      </a:accent6>
      <a:hlink>
        <a:srgbClr val="4D4D4D"/>
      </a:hlink>
      <a:folHlink>
        <a:srgbClr val="BFBFBF"/>
      </a:folHlink>
    </a:clrScheme>
    <a:fontScheme name="Personnalisé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itel &amp; inhoudsopgave">
  <a:themeElements>
    <a:clrScheme name="Titel &amp; inhoudsopgav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el &amp; inhoudsopgave">
      <a:majorFont>
        <a:latin typeface="Garamond"/>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itel &amp; inhoudsopgav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el &amp; inhoudsopgav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el &amp; inhoudsopgav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el &amp; inhoudsopgav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el &amp; inhoudsopgav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el &amp; inhoudsopgav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el &amp; inhoudsopgav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el &amp; inhoudsopgav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el &amp; inhoudsopgav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el &amp; inhoudsopgav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el &amp; inhoudsopgav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el &amp; inhoudsopgav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ubtitel &amp; tekst">
  <a:themeElements>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btitel &amp; tekst">
      <a:majorFont>
        <a:latin typeface="Garamond"/>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btitel &amp; tek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btitel &amp; tek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btitel &amp; tek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btitel &amp; tek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btitel &amp; tek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btitel &amp; tek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btitel &amp; tek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btitel &amp; tek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btitel &amp; tek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btitel &amp; tek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btitel &amp; tek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ubtitel &amp; tekst">
  <a:themeElements>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btitel &amp; tekst">
      <a:majorFont>
        <a:latin typeface="Garamond"/>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btitel &amp; tek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btitel &amp; tek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btitel &amp; tek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btitel &amp; tek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btitel &amp; tek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btitel &amp; tek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btitel &amp; tek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btitel &amp; tek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btitel &amp; tek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btitel &amp; tek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btitel &amp; tek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9B324866A8384FB162344DAD3519E6" ma:contentTypeVersion="8" ma:contentTypeDescription="Een nieuw document maken." ma:contentTypeScope="" ma:versionID="c3da744e0542ff703862c330a7308b75">
  <xsd:schema xmlns:xsd="http://www.w3.org/2001/XMLSchema" xmlns:xs="http://www.w3.org/2001/XMLSchema" xmlns:p="http://schemas.microsoft.com/office/2006/metadata/properties" xmlns:ns3="3032ce0c-958f-4cd2-9ea8-3758e72cafde" targetNamespace="http://schemas.microsoft.com/office/2006/metadata/properties" ma:root="true" ma:fieldsID="b4fcc3be208cbe722c8a95229d3e57aa" ns3:_="">
    <xsd:import namespace="3032ce0c-958f-4cd2-9ea8-3758e72cafd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32ce0c-958f-4cd2-9ea8-3758e72caf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8BEDD3-625C-47F7-95A5-BF210C8A2608}">
  <ds:schemaRefs>
    <ds:schemaRef ds:uri="http://schemas.microsoft.com/sharepoint/v3/contenttype/forms"/>
  </ds:schemaRefs>
</ds:datastoreItem>
</file>

<file path=customXml/itemProps2.xml><?xml version="1.0" encoding="utf-8"?>
<ds:datastoreItem xmlns:ds="http://schemas.openxmlformats.org/officeDocument/2006/customXml" ds:itemID="{0E51ED36-750C-4C8E-9585-EF736183A8F6}">
  <ds:schemaRefs>
    <ds:schemaRef ds:uri="http://schemas.microsoft.com/office/2006/documentManagement/types"/>
    <ds:schemaRef ds:uri="http://schemas.openxmlformats.org/package/2006/metadata/core-properties"/>
    <ds:schemaRef ds:uri="http://purl.org/dc/dcmitype/"/>
    <ds:schemaRef ds:uri="3032ce0c-958f-4cd2-9ea8-3758e72cafde"/>
    <ds:schemaRef ds:uri="http://purl.org/dc/elements/1.1/"/>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52D4D261-5F6F-4A38-B9B9-7C38C3EFC1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32ce0c-958f-4cd2-9ea8-3758e72caf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21368</TotalTime>
  <Words>1389</Words>
  <Application>Microsoft Office PowerPoint</Application>
  <PresentationFormat>Affichage à l'écran (4:3)</PresentationFormat>
  <Paragraphs>277</Paragraphs>
  <Slides>20</Slides>
  <Notes>20</Notes>
  <HiddenSlides>0</HiddenSlides>
  <MMClips>0</MMClips>
  <ScaleCrop>false</ScaleCrop>
  <HeadingPairs>
    <vt:vector size="6" baseType="variant">
      <vt:variant>
        <vt:lpstr>Polices utilisées</vt:lpstr>
      </vt:variant>
      <vt:variant>
        <vt:i4>7</vt:i4>
      </vt:variant>
      <vt:variant>
        <vt:lpstr>Thème</vt:lpstr>
      </vt:variant>
      <vt:variant>
        <vt:i4>9</vt:i4>
      </vt:variant>
      <vt:variant>
        <vt:lpstr>Titres des diapositives</vt:lpstr>
      </vt:variant>
      <vt:variant>
        <vt:i4>20</vt:i4>
      </vt:variant>
    </vt:vector>
  </HeadingPairs>
  <TitlesOfParts>
    <vt:vector size="36" baseType="lpstr">
      <vt:lpstr>Arial</vt:lpstr>
      <vt:lpstr>Calibri</vt:lpstr>
      <vt:lpstr>Calibri Light</vt:lpstr>
      <vt:lpstr>Garamond</vt:lpstr>
      <vt:lpstr>Myriad Pro</vt:lpstr>
      <vt:lpstr>Trebuchet MS</vt:lpstr>
      <vt:lpstr>Wingdings</vt:lpstr>
      <vt:lpstr>2_Thème Office</vt:lpstr>
      <vt:lpstr>1_Titel &amp; inhoudsopgave</vt:lpstr>
      <vt:lpstr>Subtitel &amp; tekst</vt:lpstr>
      <vt:lpstr>2_Subtitel &amp; tekst</vt:lpstr>
      <vt:lpstr>3_Thème Office</vt:lpstr>
      <vt:lpstr>2_Titel &amp; inhoudsopgave</vt:lpstr>
      <vt:lpstr>1_Subtitel &amp; tekst</vt:lpstr>
      <vt:lpstr>3_Subtitel &amp; tekst</vt:lpstr>
      <vt:lpstr>Kantoorthema</vt:lpstr>
      <vt:lpstr>Présentation PowerPoint</vt:lpstr>
      <vt:lpstr>Déchets de démolition en Belgique - contexte</vt:lpstr>
      <vt:lpstr>Présentation PowerPoint</vt:lpstr>
      <vt:lpstr>Comment ?   Cadre réglementaire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Rôle de l’ organisme de gestion de déchet de démolition - Tracimat</vt:lpstr>
      <vt:lpstr>Economie circulaire  valorization</vt:lpstr>
      <vt:lpstr>Définir les ambitions politiques à atteindre</vt:lpstr>
      <vt:lpstr>Tracimat asbl</vt:lpstr>
      <vt:lpstr>Avantages pour le maître d’oeuvre (donneur d’ordre)</vt:lpstr>
      <vt:lpstr>Avantages pour maître d’ouvrage (entreprise de démolition)</vt:lpstr>
      <vt:lpstr>Avantages pour le producteur de granulats (broyeur)</vt:lpstr>
      <vt:lpstr>Tracimat : les atouts </vt:lpstr>
      <vt:lpstr>Tracimat : l’avenir proche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 MOA Democles 2</dc:title>
  <dc:creator>Rym MTIBAA</dc:creator>
  <cp:lastModifiedBy>Muriel Baldewyns</cp:lastModifiedBy>
  <cp:revision>665</cp:revision>
  <cp:lastPrinted>2019-09-26T06:44:48Z</cp:lastPrinted>
  <dcterms:created xsi:type="dcterms:W3CDTF">2009-10-12T12:15:27Z</dcterms:created>
  <dcterms:modified xsi:type="dcterms:W3CDTF">2019-09-26T06:52:50Z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0x010100CA9B324866A8384FB162344DAD3519E6</vt:lpwstr>
  </property>
</Properties>
</file>