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8" r:id="rId6"/>
    <p:sldMasterId id="2147483704" r:id="rId7"/>
    <p:sldMasterId id="2147483728" r:id="rId8"/>
    <p:sldMasterId id="2147483740" r:id="rId9"/>
    <p:sldMasterId id="2147483752" r:id="rId10"/>
    <p:sldMasterId id="2147483764" r:id="rId11"/>
    <p:sldMasterId id="2147483776" r:id="rId12"/>
    <p:sldMasterId id="2147483788" r:id="rId13"/>
    <p:sldMasterId id="2147483800" r:id="rId14"/>
    <p:sldMasterId id="2147483812" r:id="rId15"/>
    <p:sldMasterId id="2147483824" r:id="rId16"/>
    <p:sldMasterId id="2147483836" r:id="rId17"/>
    <p:sldMasterId id="2147483861" r:id="rId18"/>
  </p:sldMasterIdLst>
  <p:notesMasterIdLst>
    <p:notesMasterId r:id="rId57"/>
  </p:notesMasterIdLst>
  <p:handoutMasterIdLst>
    <p:handoutMasterId r:id="rId58"/>
  </p:handoutMasterIdLst>
  <p:sldIdLst>
    <p:sldId id="523" r:id="rId19"/>
    <p:sldId id="603" r:id="rId20"/>
    <p:sldId id="652" r:id="rId21"/>
    <p:sldId id="646" r:id="rId22"/>
    <p:sldId id="647" r:id="rId23"/>
    <p:sldId id="628" r:id="rId24"/>
    <p:sldId id="530" r:id="rId25"/>
    <p:sldId id="665" r:id="rId26"/>
    <p:sldId id="544" r:id="rId27"/>
    <p:sldId id="531" r:id="rId28"/>
    <p:sldId id="532" r:id="rId29"/>
    <p:sldId id="533" r:id="rId30"/>
    <p:sldId id="535" r:id="rId31"/>
    <p:sldId id="567" r:id="rId32"/>
    <p:sldId id="644" r:id="rId33"/>
    <p:sldId id="669" r:id="rId34"/>
    <p:sldId id="639" r:id="rId35"/>
    <p:sldId id="355" r:id="rId36"/>
    <p:sldId id="618" r:id="rId37"/>
    <p:sldId id="689" r:id="rId38"/>
    <p:sldId id="889" r:id="rId39"/>
    <p:sldId id="537" r:id="rId40"/>
    <p:sldId id="474" r:id="rId41"/>
    <p:sldId id="604" r:id="rId42"/>
    <p:sldId id="648" r:id="rId43"/>
    <p:sldId id="696" r:id="rId44"/>
    <p:sldId id="619" r:id="rId45"/>
    <p:sldId id="642" r:id="rId46"/>
    <p:sldId id="635" r:id="rId47"/>
    <p:sldId id="510" r:id="rId48"/>
    <p:sldId id="511" r:id="rId49"/>
    <p:sldId id="697" r:id="rId50"/>
    <p:sldId id="633" r:id="rId51"/>
    <p:sldId id="675" r:id="rId52"/>
    <p:sldId id="645" r:id="rId53"/>
    <p:sldId id="631" r:id="rId54"/>
    <p:sldId id="621" r:id="rId55"/>
    <p:sldId id="547" r:id="rId56"/>
  </p:sldIdLst>
  <p:sldSz cx="9144000" cy="6858000" type="screen4x3"/>
  <p:notesSz cx="7104063" cy="10234613"/>
  <p:defaultTextStyle>
    <a:defPPr>
      <a:defRPr lang="nl-BE"/>
    </a:defPPr>
    <a:lvl1pPr marL="0" algn="l" defTabSz="905726" rtl="0" eaLnBrk="1" latinLnBrk="0" hangingPunct="1">
      <a:defRPr sz="1800" kern="1200">
        <a:solidFill>
          <a:schemeClr val="tx1"/>
        </a:solidFill>
        <a:latin typeface="+mn-lt"/>
        <a:ea typeface="+mn-ea"/>
        <a:cs typeface="+mn-cs"/>
      </a:defRPr>
    </a:lvl1pPr>
    <a:lvl2pPr marL="452867" algn="l" defTabSz="905726" rtl="0" eaLnBrk="1" latinLnBrk="0" hangingPunct="1">
      <a:defRPr sz="1800" kern="1200">
        <a:solidFill>
          <a:schemeClr val="tx1"/>
        </a:solidFill>
        <a:latin typeface="+mn-lt"/>
        <a:ea typeface="+mn-ea"/>
        <a:cs typeface="+mn-cs"/>
      </a:defRPr>
    </a:lvl2pPr>
    <a:lvl3pPr marL="905726" algn="l" defTabSz="905726" rtl="0" eaLnBrk="1" latinLnBrk="0" hangingPunct="1">
      <a:defRPr sz="1800" kern="1200">
        <a:solidFill>
          <a:schemeClr val="tx1"/>
        </a:solidFill>
        <a:latin typeface="+mn-lt"/>
        <a:ea typeface="+mn-ea"/>
        <a:cs typeface="+mn-cs"/>
      </a:defRPr>
    </a:lvl3pPr>
    <a:lvl4pPr marL="1358590" algn="l" defTabSz="905726" rtl="0" eaLnBrk="1" latinLnBrk="0" hangingPunct="1">
      <a:defRPr sz="1800" kern="1200">
        <a:solidFill>
          <a:schemeClr val="tx1"/>
        </a:solidFill>
        <a:latin typeface="+mn-lt"/>
        <a:ea typeface="+mn-ea"/>
        <a:cs typeface="+mn-cs"/>
      </a:defRPr>
    </a:lvl4pPr>
    <a:lvl5pPr marL="1811463" algn="l" defTabSz="905726" rtl="0" eaLnBrk="1" latinLnBrk="0" hangingPunct="1">
      <a:defRPr sz="1800" kern="1200">
        <a:solidFill>
          <a:schemeClr val="tx1"/>
        </a:solidFill>
        <a:latin typeface="+mn-lt"/>
        <a:ea typeface="+mn-ea"/>
        <a:cs typeface="+mn-cs"/>
      </a:defRPr>
    </a:lvl5pPr>
    <a:lvl6pPr marL="2264319" algn="l" defTabSz="905726" rtl="0" eaLnBrk="1" latinLnBrk="0" hangingPunct="1">
      <a:defRPr sz="1800" kern="1200">
        <a:solidFill>
          <a:schemeClr val="tx1"/>
        </a:solidFill>
        <a:latin typeface="+mn-lt"/>
        <a:ea typeface="+mn-ea"/>
        <a:cs typeface="+mn-cs"/>
      </a:defRPr>
    </a:lvl6pPr>
    <a:lvl7pPr marL="2717181" algn="l" defTabSz="905726" rtl="0" eaLnBrk="1" latinLnBrk="0" hangingPunct="1">
      <a:defRPr sz="1800" kern="1200">
        <a:solidFill>
          <a:schemeClr val="tx1"/>
        </a:solidFill>
        <a:latin typeface="+mn-lt"/>
        <a:ea typeface="+mn-ea"/>
        <a:cs typeface="+mn-cs"/>
      </a:defRPr>
    </a:lvl7pPr>
    <a:lvl8pPr marL="3170052" algn="l" defTabSz="905726" rtl="0" eaLnBrk="1" latinLnBrk="0" hangingPunct="1">
      <a:defRPr sz="1800" kern="1200">
        <a:solidFill>
          <a:schemeClr val="tx1"/>
        </a:solidFill>
        <a:latin typeface="+mn-lt"/>
        <a:ea typeface="+mn-ea"/>
        <a:cs typeface="+mn-cs"/>
      </a:defRPr>
    </a:lvl8pPr>
    <a:lvl9pPr marL="3622914" algn="l" defTabSz="90572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676D3FD0-0181-4623-B6B8-BDC0D8F10179}">
          <p14:sldIdLst>
            <p14:sldId id="523"/>
            <p14:sldId id="603"/>
            <p14:sldId id="652"/>
            <p14:sldId id="646"/>
            <p14:sldId id="647"/>
            <p14:sldId id="628"/>
            <p14:sldId id="530"/>
            <p14:sldId id="665"/>
            <p14:sldId id="544"/>
            <p14:sldId id="531"/>
            <p14:sldId id="532"/>
            <p14:sldId id="533"/>
            <p14:sldId id="535"/>
            <p14:sldId id="567"/>
            <p14:sldId id="644"/>
            <p14:sldId id="669"/>
            <p14:sldId id="639"/>
            <p14:sldId id="355"/>
            <p14:sldId id="618"/>
            <p14:sldId id="689"/>
            <p14:sldId id="889"/>
            <p14:sldId id="537"/>
            <p14:sldId id="474"/>
            <p14:sldId id="604"/>
            <p14:sldId id="648"/>
            <p14:sldId id="696"/>
            <p14:sldId id="619"/>
            <p14:sldId id="642"/>
            <p14:sldId id="635"/>
            <p14:sldId id="510"/>
            <p14:sldId id="511"/>
            <p14:sldId id="697"/>
            <p14:sldId id="633"/>
            <p14:sldId id="675"/>
            <p14:sldId id="645"/>
            <p14:sldId id="631"/>
            <p14:sldId id="621"/>
            <p14:sldId id="5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n Eynde, Annelies" initials="VEA" lastIdx="1" clrIdx="0">
    <p:extLst/>
  </p:cmAuthor>
  <p:cmAuthor id="2" name="Moens Willem" initials="MW"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66FF33"/>
    <a:srgbClr val="36A9E1"/>
    <a:srgbClr val="95C11F"/>
    <a:srgbClr val="F7D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EC95D4-E6E1-4DF6-9731-32A3C64D22F2}" v="3" dt="2019-09-25T20:01:32.74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1166" autoAdjust="0"/>
  </p:normalViewPr>
  <p:slideViewPr>
    <p:cSldViewPr snapToGrid="0">
      <p:cViewPr varScale="1">
        <p:scale>
          <a:sx n="53" d="100"/>
          <a:sy n="53" d="100"/>
        </p:scale>
        <p:origin x="132" y="24"/>
      </p:cViewPr>
      <p:guideLst>
        <p:guide orient="horz" pos="2160"/>
        <p:guide pos="2880"/>
      </p:guideLst>
    </p:cSldViewPr>
  </p:slideViewPr>
  <p:notesTextViewPr>
    <p:cViewPr>
      <p:scale>
        <a:sx n="1" d="1"/>
        <a:sy n="1" d="1"/>
      </p:scale>
      <p:origin x="0" y="0"/>
    </p:cViewPr>
  </p:notesTextViewPr>
  <p:notesViewPr>
    <p:cSldViewPr snapToGrid="0">
      <p:cViewPr varScale="1">
        <p:scale>
          <a:sx n="53" d="100"/>
          <a:sy n="53" d="100"/>
        </p:scale>
        <p:origin x="2648"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33.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commentAuthors" Target="commentAuthor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notesMaster" Target="notesMasters/notesMaster1.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esbet Van Cauwenberghe" userId="d9160499-cd8a-4a8f-8de8-928af0cf3155" providerId="ADAL" clId="{BBEC95D4-E6E1-4DF6-9731-32A3C64D22F2}"/>
    <pc:docChg chg="addSld modSld sldOrd">
      <pc:chgData name="Liesbet Van Cauwenberghe" userId="d9160499-cd8a-4a8f-8de8-928af0cf3155" providerId="ADAL" clId="{BBEC95D4-E6E1-4DF6-9731-32A3C64D22F2}" dt="2019-09-25T20:01:32.749" v="1"/>
      <pc:docMkLst>
        <pc:docMk/>
      </pc:docMkLst>
      <pc:sldChg chg="ord">
        <pc:chgData name="Liesbet Van Cauwenberghe" userId="d9160499-cd8a-4a8f-8de8-928af0cf3155" providerId="ADAL" clId="{BBEC95D4-E6E1-4DF6-9731-32A3C64D22F2}" dt="2019-09-25T19:59:38.890" v="0"/>
        <pc:sldMkLst>
          <pc:docMk/>
          <pc:sldMk cId="1674268912" sldId="544"/>
        </pc:sldMkLst>
      </pc:sldChg>
      <pc:sldChg chg="add">
        <pc:chgData name="Liesbet Van Cauwenberghe" userId="d9160499-cd8a-4a8f-8de8-928af0cf3155" providerId="ADAL" clId="{BBEC95D4-E6E1-4DF6-9731-32A3C64D22F2}" dt="2019-09-25T20:01:32.749" v="1"/>
        <pc:sldMkLst>
          <pc:docMk/>
          <pc:sldMk cId="1599458105" sldId="8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3508"/>
          </a:xfrm>
          <a:prstGeom prst="rect">
            <a:avLst/>
          </a:prstGeom>
        </p:spPr>
        <p:txBody>
          <a:bodyPr vert="horz" lIns="95527" tIns="47764" rIns="95527" bIns="47764" rtlCol="0"/>
          <a:lstStyle>
            <a:lvl1pPr algn="l">
              <a:defRPr sz="1300"/>
            </a:lvl1pPr>
          </a:lstStyle>
          <a:p>
            <a:endParaRPr lang="nl-NL"/>
          </a:p>
        </p:txBody>
      </p:sp>
      <p:sp>
        <p:nvSpPr>
          <p:cNvPr id="3" name="Tijdelijke aanduiding voor datum 2"/>
          <p:cNvSpPr>
            <a:spLocks noGrp="1"/>
          </p:cNvSpPr>
          <p:nvPr>
            <p:ph type="dt" sz="quarter" idx="1"/>
          </p:nvPr>
        </p:nvSpPr>
        <p:spPr>
          <a:xfrm>
            <a:off x="4023992" y="0"/>
            <a:ext cx="3078427" cy="513508"/>
          </a:xfrm>
          <a:prstGeom prst="rect">
            <a:avLst/>
          </a:prstGeom>
        </p:spPr>
        <p:txBody>
          <a:bodyPr vert="horz" lIns="95527" tIns="47764" rIns="95527" bIns="47764" rtlCol="0"/>
          <a:lstStyle>
            <a:lvl1pPr algn="r">
              <a:defRPr sz="1300"/>
            </a:lvl1pPr>
          </a:lstStyle>
          <a:p>
            <a:fld id="{DBEED848-2AAC-4406-BB8F-E12D38E9EEA8}" type="datetimeFigureOut">
              <a:rPr lang="nl-NL" smtClean="0"/>
              <a:t>25-9-2019</a:t>
            </a:fld>
            <a:endParaRPr lang="nl-NL"/>
          </a:p>
        </p:txBody>
      </p:sp>
      <p:sp>
        <p:nvSpPr>
          <p:cNvPr id="4" name="Tijdelijke aanduiding voor voettekst 3"/>
          <p:cNvSpPr>
            <a:spLocks noGrp="1"/>
          </p:cNvSpPr>
          <p:nvPr>
            <p:ph type="ftr" sz="quarter" idx="2"/>
          </p:nvPr>
        </p:nvSpPr>
        <p:spPr>
          <a:xfrm>
            <a:off x="0" y="9721108"/>
            <a:ext cx="3078427" cy="513507"/>
          </a:xfrm>
          <a:prstGeom prst="rect">
            <a:avLst/>
          </a:prstGeom>
        </p:spPr>
        <p:txBody>
          <a:bodyPr vert="horz" lIns="95527" tIns="47764" rIns="95527" bIns="47764"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3992" y="9721108"/>
            <a:ext cx="3078427" cy="513507"/>
          </a:xfrm>
          <a:prstGeom prst="rect">
            <a:avLst/>
          </a:prstGeom>
        </p:spPr>
        <p:txBody>
          <a:bodyPr vert="horz" lIns="95527" tIns="47764" rIns="95527" bIns="47764" rtlCol="0" anchor="b"/>
          <a:lstStyle>
            <a:lvl1pPr algn="r">
              <a:defRPr sz="1300"/>
            </a:lvl1pPr>
          </a:lstStyle>
          <a:p>
            <a:fld id="{43937AFB-FA5B-4B25-A5E8-FE8FFC7F920F}" type="slidenum">
              <a:rPr lang="nl-NL" smtClean="0"/>
              <a:t>‹nr.›</a:t>
            </a:fld>
            <a:endParaRPr lang="nl-NL"/>
          </a:p>
        </p:txBody>
      </p:sp>
    </p:spTree>
    <p:extLst>
      <p:ext uri="{BB962C8B-B14F-4D97-AF65-F5344CB8AC3E}">
        <p14:creationId xmlns:p14="http://schemas.microsoft.com/office/powerpoint/2010/main" val="3193254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3508"/>
          </a:xfrm>
          <a:prstGeom prst="rect">
            <a:avLst/>
          </a:prstGeom>
        </p:spPr>
        <p:txBody>
          <a:bodyPr vert="horz" lIns="95527" tIns="47764" rIns="95527" bIns="47764" rtlCol="0"/>
          <a:lstStyle>
            <a:lvl1pPr algn="l">
              <a:defRPr sz="1300"/>
            </a:lvl1pPr>
          </a:lstStyle>
          <a:p>
            <a:endParaRPr lang="nl-BE"/>
          </a:p>
        </p:txBody>
      </p:sp>
      <p:sp>
        <p:nvSpPr>
          <p:cNvPr id="3" name="Tijdelijke aanduiding voor datum 2"/>
          <p:cNvSpPr>
            <a:spLocks noGrp="1"/>
          </p:cNvSpPr>
          <p:nvPr>
            <p:ph type="dt" idx="1"/>
          </p:nvPr>
        </p:nvSpPr>
        <p:spPr>
          <a:xfrm>
            <a:off x="4023992" y="0"/>
            <a:ext cx="3078427" cy="513508"/>
          </a:xfrm>
          <a:prstGeom prst="rect">
            <a:avLst/>
          </a:prstGeom>
        </p:spPr>
        <p:txBody>
          <a:bodyPr vert="horz" lIns="95527" tIns="47764" rIns="95527" bIns="47764" rtlCol="0"/>
          <a:lstStyle>
            <a:lvl1pPr algn="r">
              <a:defRPr sz="1300"/>
            </a:lvl1pPr>
          </a:lstStyle>
          <a:p>
            <a:fld id="{59C9944B-F302-4909-92B8-96B43CCDB26A}" type="datetimeFigureOut">
              <a:rPr lang="nl-BE" smtClean="0"/>
              <a:t>25/09/2019</a:t>
            </a:fld>
            <a:endParaRPr lang="nl-BE"/>
          </a:p>
        </p:txBody>
      </p:sp>
      <p:sp>
        <p:nvSpPr>
          <p:cNvPr id="4" name="Tijdelijke aanduiding voor dia-afbeelding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5527" tIns="47764" rIns="95527" bIns="47764" rtlCol="0" anchor="ctr"/>
          <a:lstStyle/>
          <a:p>
            <a:endParaRPr lang="nl-BE"/>
          </a:p>
        </p:txBody>
      </p:sp>
      <p:sp>
        <p:nvSpPr>
          <p:cNvPr id="5" name="Tijdelijke aanduiding voor notities 4"/>
          <p:cNvSpPr>
            <a:spLocks noGrp="1"/>
          </p:cNvSpPr>
          <p:nvPr>
            <p:ph type="body" sz="quarter" idx="3"/>
          </p:nvPr>
        </p:nvSpPr>
        <p:spPr>
          <a:xfrm>
            <a:off x="710407" y="4925407"/>
            <a:ext cx="5683250" cy="4029879"/>
          </a:xfrm>
          <a:prstGeom prst="rect">
            <a:avLst/>
          </a:prstGeom>
        </p:spPr>
        <p:txBody>
          <a:bodyPr vert="horz" lIns="95527" tIns="47764" rIns="95527" bIns="47764"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721108"/>
            <a:ext cx="3078427" cy="513507"/>
          </a:xfrm>
          <a:prstGeom prst="rect">
            <a:avLst/>
          </a:prstGeom>
        </p:spPr>
        <p:txBody>
          <a:bodyPr vert="horz" lIns="95527" tIns="47764" rIns="95527" bIns="47764"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4023992" y="9721108"/>
            <a:ext cx="3078427" cy="513507"/>
          </a:xfrm>
          <a:prstGeom prst="rect">
            <a:avLst/>
          </a:prstGeom>
        </p:spPr>
        <p:txBody>
          <a:bodyPr vert="horz" lIns="95527" tIns="47764" rIns="95527" bIns="47764" rtlCol="0" anchor="b"/>
          <a:lstStyle>
            <a:lvl1pPr algn="r">
              <a:defRPr sz="1300"/>
            </a:lvl1pPr>
          </a:lstStyle>
          <a:p>
            <a:fld id="{6CE20EF7-38DD-478E-8B1D-A9D859E6E0AA}" type="slidenum">
              <a:rPr lang="nl-BE" smtClean="0"/>
              <a:t>‹nr.›</a:t>
            </a:fld>
            <a:endParaRPr lang="nl-BE"/>
          </a:p>
        </p:txBody>
      </p:sp>
    </p:spTree>
    <p:extLst>
      <p:ext uri="{BB962C8B-B14F-4D97-AF65-F5344CB8AC3E}">
        <p14:creationId xmlns:p14="http://schemas.microsoft.com/office/powerpoint/2010/main" val="759924500"/>
      </p:ext>
    </p:extLst>
  </p:cSld>
  <p:clrMap bg1="lt1" tx1="dk1" bg2="lt2" tx2="dk2" accent1="accent1" accent2="accent2" accent3="accent3" accent4="accent4" accent5="accent5" accent6="accent6" hlink="hlink" folHlink="folHlink"/>
  <p:notesStyle>
    <a:lvl1pPr marL="0" algn="l" defTabSz="905726" rtl="0" eaLnBrk="1" latinLnBrk="0" hangingPunct="1">
      <a:defRPr sz="1200" kern="1200">
        <a:solidFill>
          <a:schemeClr val="tx1"/>
        </a:solidFill>
        <a:latin typeface="+mn-lt"/>
        <a:ea typeface="+mn-ea"/>
        <a:cs typeface="+mn-cs"/>
      </a:defRPr>
    </a:lvl1pPr>
    <a:lvl2pPr marL="452867" algn="l" defTabSz="905726" rtl="0" eaLnBrk="1" latinLnBrk="0" hangingPunct="1">
      <a:defRPr sz="1200" kern="1200">
        <a:solidFill>
          <a:schemeClr val="tx1"/>
        </a:solidFill>
        <a:latin typeface="+mn-lt"/>
        <a:ea typeface="+mn-ea"/>
        <a:cs typeface="+mn-cs"/>
      </a:defRPr>
    </a:lvl2pPr>
    <a:lvl3pPr marL="905726" algn="l" defTabSz="905726" rtl="0" eaLnBrk="1" latinLnBrk="0" hangingPunct="1">
      <a:defRPr sz="1200" kern="1200">
        <a:solidFill>
          <a:schemeClr val="tx1"/>
        </a:solidFill>
        <a:latin typeface="+mn-lt"/>
        <a:ea typeface="+mn-ea"/>
        <a:cs typeface="+mn-cs"/>
      </a:defRPr>
    </a:lvl3pPr>
    <a:lvl4pPr marL="1358590" algn="l" defTabSz="905726" rtl="0" eaLnBrk="1" latinLnBrk="0" hangingPunct="1">
      <a:defRPr sz="1200" kern="1200">
        <a:solidFill>
          <a:schemeClr val="tx1"/>
        </a:solidFill>
        <a:latin typeface="+mn-lt"/>
        <a:ea typeface="+mn-ea"/>
        <a:cs typeface="+mn-cs"/>
      </a:defRPr>
    </a:lvl4pPr>
    <a:lvl5pPr marL="1811463" algn="l" defTabSz="905726" rtl="0" eaLnBrk="1" latinLnBrk="0" hangingPunct="1">
      <a:defRPr sz="1200" kern="1200">
        <a:solidFill>
          <a:schemeClr val="tx1"/>
        </a:solidFill>
        <a:latin typeface="+mn-lt"/>
        <a:ea typeface="+mn-ea"/>
        <a:cs typeface="+mn-cs"/>
      </a:defRPr>
    </a:lvl5pPr>
    <a:lvl6pPr marL="2264319" algn="l" defTabSz="905726" rtl="0" eaLnBrk="1" latinLnBrk="0" hangingPunct="1">
      <a:defRPr sz="1200" kern="1200">
        <a:solidFill>
          <a:schemeClr val="tx1"/>
        </a:solidFill>
        <a:latin typeface="+mn-lt"/>
        <a:ea typeface="+mn-ea"/>
        <a:cs typeface="+mn-cs"/>
      </a:defRPr>
    </a:lvl6pPr>
    <a:lvl7pPr marL="2717181" algn="l" defTabSz="905726" rtl="0" eaLnBrk="1" latinLnBrk="0" hangingPunct="1">
      <a:defRPr sz="1200" kern="1200">
        <a:solidFill>
          <a:schemeClr val="tx1"/>
        </a:solidFill>
        <a:latin typeface="+mn-lt"/>
        <a:ea typeface="+mn-ea"/>
        <a:cs typeface="+mn-cs"/>
      </a:defRPr>
    </a:lvl7pPr>
    <a:lvl8pPr marL="3170052" algn="l" defTabSz="905726" rtl="0" eaLnBrk="1" latinLnBrk="0" hangingPunct="1">
      <a:defRPr sz="1200" kern="1200">
        <a:solidFill>
          <a:schemeClr val="tx1"/>
        </a:solidFill>
        <a:latin typeface="+mn-lt"/>
        <a:ea typeface="+mn-ea"/>
        <a:cs typeface="+mn-cs"/>
      </a:defRPr>
    </a:lvl8pPr>
    <a:lvl9pPr marL="3622914" algn="l" defTabSz="9057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49363" y="1279525"/>
            <a:ext cx="4605337" cy="3454400"/>
          </a:xfrm>
        </p:spPr>
      </p:sp>
      <p:sp>
        <p:nvSpPr>
          <p:cNvPr id="3" name="Tijdelijke aanduiding voor notities 2"/>
          <p:cNvSpPr>
            <a:spLocks noGrp="1"/>
          </p:cNvSpPr>
          <p:nvPr>
            <p:ph type="body" idx="1"/>
          </p:nvPr>
        </p:nvSpPr>
        <p:spPr/>
        <p:txBody>
          <a:bodyPr/>
          <a:lstStyle/>
          <a:p>
            <a:endParaRPr lang="en-GB" i="1" baseline="0" dirty="0"/>
          </a:p>
          <a:p>
            <a:endParaRPr lang="nl-NL" dirty="0"/>
          </a:p>
        </p:txBody>
      </p:sp>
      <p:sp>
        <p:nvSpPr>
          <p:cNvPr id="4" name="Tijdelijke aanduiding voor dianummer 3"/>
          <p:cNvSpPr>
            <a:spLocks noGrp="1"/>
          </p:cNvSpPr>
          <p:nvPr>
            <p:ph type="sldNum" sz="quarter" idx="10"/>
          </p:nvPr>
        </p:nvSpPr>
        <p:spPr/>
        <p:txBody>
          <a:bodyPr/>
          <a:lstStyle/>
          <a:p>
            <a:fld id="{6CE20EF7-38DD-478E-8B1D-A9D859E6E0AA}" type="slidenum">
              <a:rPr lang="nl-BE" smtClean="0"/>
              <a:t>1</a:t>
            </a:fld>
            <a:endParaRPr lang="nl-BE"/>
          </a:p>
        </p:txBody>
      </p:sp>
    </p:spTree>
    <p:extLst>
      <p:ext uri="{BB962C8B-B14F-4D97-AF65-F5344CB8AC3E}">
        <p14:creationId xmlns:p14="http://schemas.microsoft.com/office/powerpoint/2010/main" val="1735026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5337" cy="34544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CE20EF7-38DD-478E-8B1D-A9D859E6E0AA}" type="slidenum">
              <a:rPr lang="nl-BE" smtClean="0"/>
              <a:t>11</a:t>
            </a:fld>
            <a:endParaRPr lang="nl-BE"/>
          </a:p>
        </p:txBody>
      </p:sp>
    </p:spTree>
    <p:extLst>
      <p:ext uri="{BB962C8B-B14F-4D97-AF65-F5344CB8AC3E}">
        <p14:creationId xmlns:p14="http://schemas.microsoft.com/office/powerpoint/2010/main" val="3448766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5337" cy="34544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CE20EF7-38DD-478E-8B1D-A9D859E6E0AA}" type="slidenum">
              <a:rPr lang="nl-BE" smtClean="0"/>
              <a:t>12</a:t>
            </a:fld>
            <a:endParaRPr lang="nl-BE"/>
          </a:p>
        </p:txBody>
      </p:sp>
    </p:spTree>
    <p:extLst>
      <p:ext uri="{BB962C8B-B14F-4D97-AF65-F5344CB8AC3E}">
        <p14:creationId xmlns:p14="http://schemas.microsoft.com/office/powerpoint/2010/main" val="1655085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49363" y="1279525"/>
            <a:ext cx="4605337" cy="34544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voettekst 3"/>
          <p:cNvSpPr>
            <a:spLocks noGrp="1"/>
          </p:cNvSpPr>
          <p:nvPr>
            <p:ph type="ftr" sz="quarter" idx="10"/>
          </p:nvPr>
        </p:nvSpPr>
        <p:spPr/>
        <p:txBody>
          <a:bodyPr/>
          <a:lstStyle/>
          <a:p>
            <a:pPr>
              <a:defRPr/>
            </a:pPr>
            <a:r>
              <a:rPr lang="en-GB"/>
              <a:t>Soort presentatie | dd.mm.yyyy</a:t>
            </a:r>
          </a:p>
        </p:txBody>
      </p:sp>
      <p:sp>
        <p:nvSpPr>
          <p:cNvPr id="5" name="Tijdelijke aanduiding voor dianummer 4"/>
          <p:cNvSpPr>
            <a:spLocks noGrp="1"/>
          </p:cNvSpPr>
          <p:nvPr>
            <p:ph type="sldNum" sz="quarter" idx="11"/>
          </p:nvPr>
        </p:nvSpPr>
        <p:spPr/>
        <p:txBody>
          <a:bodyPr/>
          <a:lstStyle/>
          <a:p>
            <a:pPr>
              <a:defRPr/>
            </a:pPr>
            <a:fld id="{F9D26F38-B2A0-4059-9985-158D2A34DA43}" type="slidenum">
              <a:rPr lang="en-GB" smtClean="0"/>
              <a:pPr>
                <a:defRPr/>
              </a:pPr>
              <a:t>13</a:t>
            </a:fld>
            <a:endParaRPr lang="en-GB"/>
          </a:p>
        </p:txBody>
      </p:sp>
    </p:spTree>
    <p:extLst>
      <p:ext uri="{BB962C8B-B14F-4D97-AF65-F5344CB8AC3E}">
        <p14:creationId xmlns:p14="http://schemas.microsoft.com/office/powerpoint/2010/main" val="322430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6CE20EF7-38DD-478E-8B1D-A9D859E6E0AA}" type="slidenum">
              <a:rPr lang="nl-BE" smtClean="0"/>
              <a:t>14</a:t>
            </a:fld>
            <a:endParaRPr lang="nl-BE"/>
          </a:p>
        </p:txBody>
      </p:sp>
    </p:spTree>
    <p:extLst>
      <p:ext uri="{BB962C8B-B14F-4D97-AF65-F5344CB8AC3E}">
        <p14:creationId xmlns:p14="http://schemas.microsoft.com/office/powerpoint/2010/main" val="2343667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Tracimat </a:t>
            </a:r>
            <a:r>
              <a:rPr lang="en-GB" dirty="0" err="1"/>
              <a:t>oefent</a:t>
            </a:r>
            <a:r>
              <a:rPr lang="en-GB" dirty="0"/>
              <a:t> de </a:t>
            </a:r>
            <a:r>
              <a:rPr lang="en-GB" dirty="0" err="1"/>
              <a:t>controle</a:t>
            </a:r>
            <a:r>
              <a:rPr lang="en-GB" dirty="0"/>
              <a:t> </a:t>
            </a:r>
            <a:r>
              <a:rPr lang="en-GB" dirty="0" err="1"/>
              <a:t>uit</a:t>
            </a:r>
            <a:r>
              <a:rPr lang="en-GB" dirty="0"/>
              <a:t> op de </a:t>
            </a:r>
            <a:r>
              <a:rPr lang="en-GB" dirty="0" err="1"/>
              <a:t>zaken</a:t>
            </a:r>
            <a:r>
              <a:rPr lang="en-GB" dirty="0"/>
              <a:t> </a:t>
            </a:r>
            <a:r>
              <a:rPr lang="en-GB" dirty="0" err="1"/>
              <a:t>thv</a:t>
            </a:r>
            <a:r>
              <a:rPr lang="en-GB" dirty="0"/>
              <a:t> de 3 </a:t>
            </a:r>
            <a:r>
              <a:rPr lang="en-GB" dirty="0" err="1"/>
              <a:t>groene</a:t>
            </a:r>
            <a:r>
              <a:rPr lang="en-GB" dirty="0"/>
              <a:t> </a:t>
            </a:r>
            <a:r>
              <a:rPr lang="en-GB" dirty="0" err="1"/>
              <a:t>pijlen</a:t>
            </a:r>
            <a:r>
              <a:rPr lang="en-GB" dirty="0"/>
              <a:t>, </a:t>
            </a:r>
            <a:r>
              <a:rPr lang="en-GB" dirty="0" err="1"/>
              <a:t>meer</a:t>
            </a:r>
            <a:r>
              <a:rPr lang="en-GB" dirty="0"/>
              <a:t> </a:t>
            </a:r>
            <a:r>
              <a:rPr lang="en-GB" dirty="0" err="1"/>
              <a:t>bepaald</a:t>
            </a:r>
            <a:r>
              <a:rPr lang="en-GB" dirty="0"/>
              <a:t> ….</a:t>
            </a:r>
            <a:endParaRPr lang="x-non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E20EF7-38DD-478E-8B1D-A9D859E6E0A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5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05726" rtl="0" eaLnBrk="1" fontAlgn="auto" latinLnBrk="0" hangingPunct="1">
              <a:lnSpc>
                <a:spcPct val="100000"/>
              </a:lnSpc>
              <a:spcBef>
                <a:spcPts val="0"/>
              </a:spcBef>
              <a:spcAft>
                <a:spcPts val="0"/>
              </a:spcAft>
              <a:buClrTx/>
              <a:buSzTx/>
              <a:buFontTx/>
              <a:buNone/>
              <a:tabLst/>
              <a:defRPr/>
            </a:pPr>
            <a:fld id="{6CE20EF7-38DD-478E-8B1D-A9D859E6E0A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726" rtl="0" eaLnBrk="1" fontAlgn="auto" latinLnBrk="0" hangingPunct="1">
                <a:lnSpc>
                  <a:spcPct val="100000"/>
                </a:lnSpc>
                <a:spcBef>
                  <a:spcPts val="0"/>
                </a:spcBef>
                <a:spcAft>
                  <a:spcPts val="0"/>
                </a:spcAft>
                <a:buClrTx/>
                <a:buSzTx/>
                <a:buFontTx/>
                <a:buNone/>
                <a:tabLst/>
                <a:defRPr/>
              </a:pPr>
              <a:t>16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622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voettekst 3"/>
          <p:cNvSpPr>
            <a:spLocks noGrp="1"/>
          </p:cNvSpPr>
          <p:nvPr>
            <p:ph type="ftr" sz="quarter" idx="10"/>
          </p:nvPr>
        </p:nvSpPr>
        <p:spPr/>
        <p:txBody>
          <a:bodyPr/>
          <a:lstStyle/>
          <a:p>
            <a:pPr>
              <a:defRPr/>
            </a:pPr>
            <a:r>
              <a:rPr lang="en-GB"/>
              <a:t>Soort presentatie | dd.mm.yyyy</a:t>
            </a:r>
          </a:p>
        </p:txBody>
      </p:sp>
      <p:sp>
        <p:nvSpPr>
          <p:cNvPr id="5" name="Tijdelijke aanduiding voor dianummer 4"/>
          <p:cNvSpPr>
            <a:spLocks noGrp="1"/>
          </p:cNvSpPr>
          <p:nvPr>
            <p:ph type="sldNum" sz="quarter" idx="11"/>
          </p:nvPr>
        </p:nvSpPr>
        <p:spPr/>
        <p:txBody>
          <a:bodyPr/>
          <a:lstStyle/>
          <a:p>
            <a:pPr>
              <a:defRPr/>
            </a:pPr>
            <a:fld id="{F9D26F38-B2A0-4059-9985-158D2A34DA43}" type="slidenum">
              <a:rPr lang="en-GB" smtClean="0"/>
              <a:pPr>
                <a:defRPr/>
              </a:pPr>
              <a:t>17</a:t>
            </a:fld>
            <a:endParaRPr lang="en-GB"/>
          </a:p>
        </p:txBody>
      </p:sp>
    </p:spTree>
    <p:extLst>
      <p:ext uri="{BB962C8B-B14F-4D97-AF65-F5344CB8AC3E}">
        <p14:creationId xmlns:p14="http://schemas.microsoft.com/office/powerpoint/2010/main" val="493953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49363" y="1279525"/>
            <a:ext cx="4605337" cy="34544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CE20EF7-38DD-478E-8B1D-A9D859E6E0AA}" type="slidenum">
              <a:rPr lang="nl-BE" smtClean="0"/>
              <a:t>18</a:t>
            </a:fld>
            <a:endParaRPr lang="nl-BE"/>
          </a:p>
        </p:txBody>
      </p:sp>
    </p:spTree>
    <p:extLst>
      <p:ext uri="{BB962C8B-B14F-4D97-AF65-F5344CB8AC3E}">
        <p14:creationId xmlns:p14="http://schemas.microsoft.com/office/powerpoint/2010/main" val="2753295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Samenvatting</a:t>
            </a:r>
            <a:r>
              <a:rPr lang="en-GB" dirty="0"/>
              <a:t> van </a:t>
            </a:r>
            <a:r>
              <a:rPr lang="en-GB" dirty="0" err="1"/>
              <a:t>voorgaande</a:t>
            </a:r>
            <a:endParaRPr lang="en-GB" dirty="0"/>
          </a:p>
          <a:p>
            <a:r>
              <a:rPr lang="en-GB" dirty="0"/>
              <a:t>Maar </a:t>
            </a:r>
            <a:r>
              <a:rPr lang="en-GB" dirty="0" err="1"/>
              <a:t>ook</a:t>
            </a:r>
            <a:r>
              <a:rPr lang="en-GB" dirty="0"/>
              <a:t> </a:t>
            </a:r>
            <a:r>
              <a:rPr lang="en-GB" dirty="0" err="1"/>
              <a:t>overgang</a:t>
            </a:r>
            <a:r>
              <a:rPr lang="en-GB" dirty="0"/>
              <a:t> </a:t>
            </a:r>
            <a:r>
              <a:rPr lang="en-GB" dirty="0" err="1"/>
              <a:t>naar</a:t>
            </a:r>
            <a:r>
              <a:rPr lang="en-GB" dirty="0"/>
              <a:t> </a:t>
            </a:r>
            <a:r>
              <a:rPr lang="en-GB" dirty="0" err="1"/>
              <a:t>volgende</a:t>
            </a:r>
            <a:r>
              <a:rPr lang="en-GB" dirty="0"/>
              <a:t> slides</a:t>
            </a:r>
            <a:endParaRPr lang="nl-BE" dirty="0"/>
          </a:p>
        </p:txBody>
      </p:sp>
      <p:sp>
        <p:nvSpPr>
          <p:cNvPr id="4" name="Slide Number Placeholder 3"/>
          <p:cNvSpPr>
            <a:spLocks noGrp="1"/>
          </p:cNvSpPr>
          <p:nvPr>
            <p:ph type="sldNum" sz="quarter" idx="10"/>
          </p:nvPr>
        </p:nvSpPr>
        <p:spPr/>
        <p:txBody>
          <a:bodyPr/>
          <a:lstStyle/>
          <a:p>
            <a:pPr marL="0" marR="0" lvl="0" indent="0" algn="r" defTabSz="905726" rtl="0" eaLnBrk="1" fontAlgn="auto" latinLnBrk="0" hangingPunct="1">
              <a:lnSpc>
                <a:spcPct val="100000"/>
              </a:lnSpc>
              <a:spcBef>
                <a:spcPts val="0"/>
              </a:spcBef>
              <a:spcAft>
                <a:spcPts val="0"/>
              </a:spcAft>
              <a:buClrTx/>
              <a:buSzTx/>
              <a:buFontTx/>
              <a:buNone/>
              <a:tabLst/>
              <a:defRPr/>
            </a:pPr>
            <a:fld id="{6CE20EF7-38DD-478E-8B1D-A9D859E6E0AA}"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726" rtl="0" eaLnBrk="1" fontAlgn="auto" latinLnBrk="0" hangingPunct="1">
                <a:lnSpc>
                  <a:spcPct val="100000"/>
                </a:lnSpc>
                <a:spcBef>
                  <a:spcPts val="0"/>
                </a:spcBef>
                <a:spcAft>
                  <a:spcPts val="0"/>
                </a:spcAft>
                <a:buClrTx/>
                <a:buSzTx/>
                <a:buFontTx/>
                <a:buNone/>
                <a:tabLst/>
                <a:defRPr/>
              </a:pPr>
              <a:t>19</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494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5675" y="1389063"/>
            <a:ext cx="4997450" cy="3749675"/>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CE20EF7-38DD-478E-8B1D-A9D859E6E0AA}" type="slidenum">
              <a:rPr lang="nl-BE" smtClean="0"/>
              <a:t>20</a:t>
            </a:fld>
            <a:endParaRPr lang="nl-BE"/>
          </a:p>
        </p:txBody>
      </p:sp>
    </p:spTree>
    <p:extLst>
      <p:ext uri="{BB962C8B-B14F-4D97-AF65-F5344CB8AC3E}">
        <p14:creationId xmlns:p14="http://schemas.microsoft.com/office/powerpoint/2010/main" val="1693747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114" indent="-179114">
              <a:buFontTx/>
              <a:buChar char="-"/>
            </a:pPr>
            <a:r>
              <a:rPr lang="en-GB" dirty="0"/>
              <a:t>Tracimat </a:t>
            </a:r>
            <a:r>
              <a:rPr lang="en-GB" dirty="0" err="1"/>
              <a:t>kaderen</a:t>
            </a:r>
            <a:r>
              <a:rPr lang="en-GB" dirty="0"/>
              <a:t> in het </a:t>
            </a:r>
            <a:r>
              <a:rPr lang="en-GB" dirty="0" err="1"/>
              <a:t>ruimere</a:t>
            </a:r>
            <a:r>
              <a:rPr lang="en-GB" dirty="0"/>
              <a:t> </a:t>
            </a:r>
            <a:r>
              <a:rPr lang="en-GB" dirty="0" err="1"/>
              <a:t>kader</a:t>
            </a:r>
            <a:r>
              <a:rPr lang="en-GB" dirty="0"/>
              <a:t> (</a:t>
            </a:r>
            <a:r>
              <a:rPr lang="en-GB" dirty="0" err="1"/>
              <a:t>circulaire</a:t>
            </a:r>
            <a:r>
              <a:rPr lang="en-GB" dirty="0"/>
              <a:t> </a:t>
            </a:r>
            <a:r>
              <a:rPr lang="en-GB" dirty="0" err="1"/>
              <a:t>economie</a:t>
            </a:r>
            <a:r>
              <a:rPr lang="en-GB" dirty="0"/>
              <a:t>)</a:t>
            </a:r>
          </a:p>
          <a:p>
            <a:pPr marL="179114" indent="-179114">
              <a:buFontTx/>
              <a:buChar char="-"/>
            </a:pPr>
            <a:r>
              <a:rPr lang="en-GB" dirty="0"/>
              <a:t>Europa 2020 : 70% </a:t>
            </a:r>
            <a:r>
              <a:rPr lang="en-GB" dirty="0" err="1"/>
              <a:t>recyclage</a:t>
            </a:r>
            <a:r>
              <a:rPr lang="en-GB" baseline="0" dirty="0"/>
              <a:t> van BSA</a:t>
            </a:r>
          </a:p>
          <a:p>
            <a:pPr marL="179114" indent="-179114">
              <a:buFontTx/>
              <a:buChar char="-"/>
            </a:pPr>
            <a:r>
              <a:rPr lang="en-GB" baseline="0" dirty="0"/>
              <a:t>De </a:t>
            </a:r>
            <a:r>
              <a:rPr lang="en-GB" baseline="0" dirty="0" err="1"/>
              <a:t>bouwsector</a:t>
            </a:r>
            <a:r>
              <a:rPr lang="en-GB" baseline="0" dirty="0"/>
              <a:t> is </a:t>
            </a:r>
            <a:r>
              <a:rPr lang="en-GB" baseline="0" dirty="0" err="1"/>
              <a:t>verantwoordelijk</a:t>
            </a:r>
            <a:r>
              <a:rPr lang="en-GB" baseline="0" dirty="0"/>
              <a:t> </a:t>
            </a:r>
            <a:r>
              <a:rPr lang="en-GB" baseline="0" dirty="0" err="1"/>
              <a:t>voor</a:t>
            </a:r>
            <a:r>
              <a:rPr lang="en-GB" baseline="0" dirty="0"/>
              <a:t> &gt; 60% van </a:t>
            </a:r>
            <a:r>
              <a:rPr lang="en-GB" baseline="0" dirty="0" err="1"/>
              <a:t>alle</a:t>
            </a:r>
            <a:r>
              <a:rPr lang="en-GB" baseline="0" dirty="0"/>
              <a:t> </a:t>
            </a:r>
            <a:r>
              <a:rPr lang="en-GB" baseline="0" dirty="0" err="1"/>
              <a:t>afval</a:t>
            </a:r>
            <a:r>
              <a:rPr lang="en-GB" baseline="0" dirty="0"/>
              <a:t> </a:t>
            </a:r>
            <a:r>
              <a:rPr lang="en-GB" baseline="0" dirty="0" err="1"/>
              <a:t>dat</a:t>
            </a:r>
            <a:r>
              <a:rPr lang="en-GB" baseline="0" dirty="0"/>
              <a:t> </a:t>
            </a:r>
            <a:r>
              <a:rPr lang="en-GB" baseline="0" dirty="0" err="1"/>
              <a:t>wordt</a:t>
            </a:r>
            <a:r>
              <a:rPr lang="en-GB" baseline="0" dirty="0"/>
              <a:t> </a:t>
            </a:r>
            <a:r>
              <a:rPr lang="en-GB" baseline="0" dirty="0" err="1"/>
              <a:t>geproduceerd</a:t>
            </a:r>
            <a:r>
              <a:rPr lang="en-GB" baseline="0" dirty="0"/>
              <a:t>. We </a:t>
            </a:r>
            <a:r>
              <a:rPr lang="en-GB" baseline="0" dirty="0" err="1"/>
              <a:t>kunnen</a:t>
            </a:r>
            <a:r>
              <a:rPr lang="en-GB" baseline="0" dirty="0"/>
              <a:t> </a:t>
            </a:r>
            <a:r>
              <a:rPr lang="en-GB" baseline="0" dirty="0" err="1"/>
              <a:t>dus</a:t>
            </a:r>
            <a:r>
              <a:rPr lang="en-GB" baseline="0" dirty="0"/>
              <a:t> </a:t>
            </a:r>
            <a:r>
              <a:rPr lang="en-GB" baseline="0" dirty="0" err="1"/>
              <a:t>niet</a:t>
            </a:r>
            <a:r>
              <a:rPr lang="en-GB" baseline="0" dirty="0"/>
              <a:t> </a:t>
            </a:r>
            <a:r>
              <a:rPr lang="en-GB" baseline="0" dirty="0" err="1"/>
              <a:t>spreken</a:t>
            </a:r>
            <a:r>
              <a:rPr lang="en-GB" baseline="0" dirty="0"/>
              <a:t> over </a:t>
            </a:r>
            <a:r>
              <a:rPr lang="en-GB" baseline="0" dirty="0" err="1"/>
              <a:t>circulaire</a:t>
            </a:r>
            <a:r>
              <a:rPr lang="en-GB" baseline="0" dirty="0"/>
              <a:t> </a:t>
            </a:r>
            <a:r>
              <a:rPr lang="en-GB" baseline="0" dirty="0" err="1"/>
              <a:t>economie</a:t>
            </a:r>
            <a:r>
              <a:rPr lang="en-GB" baseline="0" dirty="0"/>
              <a:t> </a:t>
            </a:r>
            <a:r>
              <a:rPr lang="en-GB" baseline="0" dirty="0" err="1"/>
              <a:t>zonder</a:t>
            </a:r>
            <a:r>
              <a:rPr lang="en-GB" baseline="0" dirty="0"/>
              <a:t> over de </a:t>
            </a:r>
            <a:r>
              <a:rPr lang="en-GB" baseline="0" dirty="0" err="1"/>
              <a:t>bouw</a:t>
            </a:r>
            <a:r>
              <a:rPr lang="en-GB" baseline="0" dirty="0"/>
              <a:t> </a:t>
            </a:r>
            <a:r>
              <a:rPr lang="en-GB" baseline="0" dirty="0" err="1"/>
              <a:t>te</a:t>
            </a:r>
            <a:r>
              <a:rPr lang="en-GB" baseline="0" dirty="0"/>
              <a:t> </a:t>
            </a:r>
            <a:r>
              <a:rPr lang="en-GB" baseline="0" dirty="0" err="1"/>
              <a:t>spreken</a:t>
            </a:r>
            <a:r>
              <a:rPr lang="en-GB" baseline="0" dirty="0"/>
              <a:t>.</a:t>
            </a:r>
          </a:p>
          <a:p>
            <a:pPr marL="179114" indent="-179114">
              <a:buFontTx/>
              <a:buChar char="-"/>
            </a:pPr>
            <a:r>
              <a:rPr lang="en-GB" baseline="0" dirty="0" err="1"/>
              <a:t>Verschillende</a:t>
            </a:r>
            <a:r>
              <a:rPr lang="en-GB" baseline="0" dirty="0"/>
              <a:t> </a:t>
            </a:r>
            <a:r>
              <a:rPr lang="en-GB" baseline="0" dirty="0" err="1"/>
              <a:t>materialen</a:t>
            </a:r>
            <a:r>
              <a:rPr lang="en-GB" baseline="0" dirty="0"/>
              <a:t> die </a:t>
            </a:r>
            <a:r>
              <a:rPr lang="en-GB" baseline="0" dirty="0" err="1"/>
              <a:t>hierbij</a:t>
            </a:r>
            <a:r>
              <a:rPr lang="en-GB" baseline="0" dirty="0"/>
              <a:t> </a:t>
            </a:r>
            <a:r>
              <a:rPr lang="en-GB" baseline="0" dirty="0" err="1"/>
              <a:t>vrijkomen</a:t>
            </a:r>
            <a:r>
              <a:rPr lang="en-GB" baseline="0" dirty="0"/>
              <a:t> en </a:t>
            </a:r>
            <a:r>
              <a:rPr lang="en-GB" baseline="0" dirty="0" err="1"/>
              <a:t>een</a:t>
            </a:r>
            <a:r>
              <a:rPr lang="en-GB" baseline="0" dirty="0"/>
              <a:t> </a:t>
            </a:r>
            <a:r>
              <a:rPr lang="en-GB" baseline="0" dirty="0" err="1"/>
              <a:t>enorm</a:t>
            </a:r>
            <a:r>
              <a:rPr lang="en-GB" baseline="0" dirty="0"/>
              <a:t> </a:t>
            </a:r>
            <a:r>
              <a:rPr lang="en-GB" baseline="0" dirty="0" err="1"/>
              <a:t>potentieel</a:t>
            </a:r>
            <a:r>
              <a:rPr lang="en-GB" baseline="0" dirty="0"/>
              <a:t> </a:t>
            </a:r>
            <a:r>
              <a:rPr lang="en-GB" baseline="0" dirty="0" err="1"/>
              <a:t>hebben</a:t>
            </a:r>
            <a:r>
              <a:rPr lang="en-GB" baseline="0" dirty="0"/>
              <a:t> qua </a:t>
            </a:r>
            <a:r>
              <a:rPr lang="en-GB" baseline="0" dirty="0" err="1"/>
              <a:t>hergebruik</a:t>
            </a:r>
            <a:r>
              <a:rPr lang="en-GB" baseline="0" dirty="0"/>
              <a:t>; de </a:t>
            </a:r>
            <a:r>
              <a:rPr lang="en-GB" baseline="0" dirty="0" err="1"/>
              <a:t>grootste</a:t>
            </a:r>
            <a:r>
              <a:rPr lang="en-GB" baseline="0" dirty="0"/>
              <a:t> </a:t>
            </a:r>
            <a:r>
              <a:rPr lang="en-GB" baseline="0" dirty="0" err="1"/>
              <a:t>fractie</a:t>
            </a:r>
            <a:r>
              <a:rPr lang="en-GB" baseline="0" dirty="0"/>
              <a:t> </a:t>
            </a:r>
            <a:r>
              <a:rPr lang="en-GB" baseline="0" dirty="0" err="1"/>
              <a:t>hierbi</a:t>
            </a:r>
            <a:r>
              <a:rPr lang="en-GB" baseline="0" dirty="0"/>
              <a:t> is het </a:t>
            </a:r>
            <a:r>
              <a:rPr lang="en-GB" baseline="0" dirty="0" err="1"/>
              <a:t>steenachtig</a:t>
            </a:r>
            <a:r>
              <a:rPr lang="en-GB" baseline="0" dirty="0"/>
              <a:t> material (en </a:t>
            </a:r>
            <a:r>
              <a:rPr lang="en-GB" baseline="0" dirty="0" err="1"/>
              <a:t>daar</a:t>
            </a:r>
            <a:r>
              <a:rPr lang="en-GB" baseline="0" dirty="0"/>
              <a:t> </a:t>
            </a:r>
            <a:r>
              <a:rPr lang="en-GB" baseline="0" dirty="0" err="1"/>
              <a:t>ligt</a:t>
            </a:r>
            <a:r>
              <a:rPr lang="en-GB" baseline="0" dirty="0"/>
              <a:t> </a:t>
            </a:r>
            <a:r>
              <a:rPr lang="en-GB" baseline="0" dirty="0" err="1"/>
              <a:t>actueel</a:t>
            </a:r>
            <a:r>
              <a:rPr lang="en-GB" baseline="0" dirty="0"/>
              <a:t> </a:t>
            </a:r>
            <a:r>
              <a:rPr lang="en-GB" baseline="0" dirty="0" err="1"/>
              <a:t>ook</a:t>
            </a:r>
            <a:r>
              <a:rPr lang="en-GB" baseline="0" dirty="0"/>
              <a:t> </a:t>
            </a:r>
            <a:r>
              <a:rPr lang="en-GB" baseline="0" dirty="0" err="1"/>
              <a:t>wel</a:t>
            </a:r>
            <a:r>
              <a:rPr lang="en-GB" baseline="0" dirty="0"/>
              <a:t> de focus van Tracimat)</a:t>
            </a:r>
          </a:p>
          <a:p>
            <a:pPr marL="179114" indent="-179114">
              <a:buFontTx/>
              <a:buChar char="-"/>
            </a:pPr>
            <a:r>
              <a:rPr lang="en-GB" dirty="0" err="1"/>
              <a:t>Kwantitatief</a:t>
            </a:r>
            <a:r>
              <a:rPr lang="en-GB" dirty="0"/>
              <a:t> </a:t>
            </a:r>
            <a:r>
              <a:rPr lang="en-GB" dirty="0" err="1"/>
              <a:t>zijn</a:t>
            </a:r>
            <a:r>
              <a:rPr lang="en-GB" dirty="0"/>
              <a:t> we al heel </a:t>
            </a:r>
            <a:r>
              <a:rPr lang="en-GB" dirty="0" err="1"/>
              <a:t>goed</a:t>
            </a:r>
            <a:r>
              <a:rPr lang="en-GB" dirty="0"/>
              <a:t> </a:t>
            </a:r>
            <a:r>
              <a:rPr lang="en-GB" dirty="0" err="1"/>
              <a:t>bezig</a:t>
            </a:r>
            <a:r>
              <a:rPr lang="en-GB" dirty="0"/>
              <a:t> (90% </a:t>
            </a:r>
            <a:r>
              <a:rPr lang="en-GB" dirty="0" err="1"/>
              <a:t>wordt</a:t>
            </a:r>
            <a:r>
              <a:rPr lang="en-GB" dirty="0"/>
              <a:t> al </a:t>
            </a:r>
            <a:r>
              <a:rPr lang="en-GB" dirty="0" err="1"/>
              <a:t>gerecycleerd</a:t>
            </a:r>
            <a:r>
              <a:rPr lang="en-GB" dirty="0"/>
              <a:t>), </a:t>
            </a:r>
            <a:r>
              <a:rPr lang="en-GB" dirty="0" err="1"/>
              <a:t>gevolg</a:t>
            </a:r>
            <a:r>
              <a:rPr lang="en-GB" dirty="0"/>
              <a:t> van </a:t>
            </a:r>
            <a:r>
              <a:rPr lang="en-GB" dirty="0" err="1"/>
              <a:t>feit</a:t>
            </a:r>
            <a:r>
              <a:rPr lang="en-GB" dirty="0"/>
              <a:t> </a:t>
            </a:r>
            <a:r>
              <a:rPr lang="en-GB" dirty="0" err="1"/>
              <a:t>dat</a:t>
            </a:r>
            <a:r>
              <a:rPr lang="en-GB" baseline="0" dirty="0"/>
              <a:t> we </a:t>
            </a:r>
            <a:r>
              <a:rPr lang="en-GB" baseline="0" dirty="0" err="1"/>
              <a:t>geen</a:t>
            </a:r>
            <a:r>
              <a:rPr lang="en-GB" baseline="0" dirty="0"/>
              <a:t> </a:t>
            </a:r>
            <a:r>
              <a:rPr lang="en-GB" baseline="0" dirty="0" err="1"/>
              <a:t>ruimte</a:t>
            </a:r>
            <a:r>
              <a:rPr lang="en-GB" baseline="0" dirty="0"/>
              <a:t> </a:t>
            </a:r>
            <a:r>
              <a:rPr lang="en-GB" baseline="0" dirty="0" err="1"/>
              <a:t>hebben</a:t>
            </a:r>
            <a:r>
              <a:rPr lang="en-GB" baseline="0" dirty="0"/>
              <a:t> </a:t>
            </a:r>
            <a:r>
              <a:rPr lang="en-GB" baseline="0" dirty="0" err="1"/>
              <a:t>voor</a:t>
            </a:r>
            <a:r>
              <a:rPr lang="en-GB" baseline="0" dirty="0"/>
              <a:t> </a:t>
            </a:r>
            <a:r>
              <a:rPr lang="en-GB" baseline="0" dirty="0" err="1"/>
              <a:t>stortplaatsen</a:t>
            </a:r>
            <a:r>
              <a:rPr lang="en-GB" baseline="0" dirty="0"/>
              <a:t> (</a:t>
            </a:r>
            <a:r>
              <a:rPr lang="en-GB" baseline="0" dirty="0" err="1"/>
              <a:t>niemand</a:t>
            </a:r>
            <a:r>
              <a:rPr lang="en-GB" baseline="0" dirty="0"/>
              <a:t> </a:t>
            </a:r>
            <a:r>
              <a:rPr lang="en-GB" baseline="0" dirty="0" err="1"/>
              <a:t>wil</a:t>
            </a:r>
            <a:r>
              <a:rPr lang="en-GB" baseline="0" dirty="0"/>
              <a:t> </a:t>
            </a:r>
            <a:r>
              <a:rPr lang="en-GB" baseline="0" dirty="0" err="1"/>
              <a:t>dat</a:t>
            </a:r>
            <a:r>
              <a:rPr lang="en-GB" baseline="0" dirty="0"/>
              <a:t> in </a:t>
            </a:r>
            <a:r>
              <a:rPr lang="en-GB" baseline="0" dirty="0" err="1"/>
              <a:t>zijn</a:t>
            </a:r>
            <a:r>
              <a:rPr lang="en-GB" baseline="0" dirty="0"/>
              <a:t> </a:t>
            </a:r>
            <a:r>
              <a:rPr lang="en-GB" baseline="0" dirty="0" err="1"/>
              <a:t>achtertuin</a:t>
            </a:r>
            <a:r>
              <a:rPr lang="en-GB" baseline="0" dirty="0"/>
              <a:t>), </a:t>
            </a:r>
            <a:r>
              <a:rPr lang="en-GB" baseline="0" dirty="0" err="1"/>
              <a:t>waardoor</a:t>
            </a:r>
            <a:r>
              <a:rPr lang="en-GB" baseline="0" dirty="0"/>
              <a:t> de </a:t>
            </a:r>
            <a:r>
              <a:rPr lang="en-GB" baseline="0" dirty="0" err="1"/>
              <a:t>heffingen</a:t>
            </a:r>
            <a:r>
              <a:rPr lang="en-GB" baseline="0" dirty="0"/>
              <a:t> heel </a:t>
            </a:r>
            <a:r>
              <a:rPr lang="en-GB" baseline="0" dirty="0" err="1"/>
              <a:t>hoog</a:t>
            </a:r>
            <a:r>
              <a:rPr lang="en-GB" baseline="0" dirty="0"/>
              <a:t> </a:t>
            </a:r>
            <a:r>
              <a:rPr lang="en-GB" baseline="0" dirty="0" err="1"/>
              <a:t>zijn</a:t>
            </a:r>
            <a:r>
              <a:rPr lang="en-GB" baseline="0" dirty="0"/>
              <a:t>. </a:t>
            </a:r>
            <a:r>
              <a:rPr lang="en-GB" baseline="0" dirty="0" err="1"/>
              <a:t>Daarenboven</a:t>
            </a:r>
            <a:r>
              <a:rPr lang="en-GB" baseline="0" dirty="0"/>
              <a:t> </a:t>
            </a:r>
            <a:r>
              <a:rPr lang="en-GB" baseline="0" dirty="0" err="1"/>
              <a:t>hebben</a:t>
            </a:r>
            <a:r>
              <a:rPr lang="en-GB" baseline="0" dirty="0"/>
              <a:t> we </a:t>
            </a:r>
            <a:r>
              <a:rPr lang="en-GB" baseline="0" dirty="0" err="1"/>
              <a:t>weinig</a:t>
            </a:r>
            <a:r>
              <a:rPr lang="en-GB" baseline="0" dirty="0"/>
              <a:t> </a:t>
            </a:r>
            <a:r>
              <a:rPr lang="en-GB" baseline="0" dirty="0" err="1"/>
              <a:t>primaire</a:t>
            </a:r>
            <a:r>
              <a:rPr lang="en-GB" baseline="0" dirty="0"/>
              <a:t> </a:t>
            </a:r>
            <a:r>
              <a:rPr lang="en-GB" baseline="0" dirty="0" err="1"/>
              <a:t>grondstoffen</a:t>
            </a:r>
            <a:endParaRPr lang="en-GB" baseline="0" dirty="0"/>
          </a:p>
          <a:p>
            <a:pPr marL="179114" indent="-179114">
              <a:buFontTx/>
              <a:buChar char="-"/>
            </a:pPr>
            <a:r>
              <a:rPr lang="en-GB" dirty="0"/>
              <a:t>Maar hoe zit het </a:t>
            </a:r>
            <a:r>
              <a:rPr lang="en-GB" dirty="0" err="1"/>
              <a:t>kwalitatief</a:t>
            </a:r>
            <a:r>
              <a:rPr lang="en-GB" dirty="0"/>
              <a:t>? (</a:t>
            </a:r>
            <a:r>
              <a:rPr lang="en-GB" i="1" dirty="0" err="1"/>
              <a:t>overgang</a:t>
            </a:r>
            <a:r>
              <a:rPr lang="en-GB" i="1" dirty="0"/>
              <a:t> </a:t>
            </a:r>
            <a:r>
              <a:rPr lang="en-GB" i="1" dirty="0" err="1"/>
              <a:t>volgende</a:t>
            </a:r>
            <a:r>
              <a:rPr lang="en-GB" i="1" dirty="0"/>
              <a:t> slide</a:t>
            </a:r>
            <a:r>
              <a:rPr lang="en-GB" i="0" dirty="0"/>
              <a:t>)</a:t>
            </a:r>
            <a:endParaRPr lang="nl-BE" dirty="0"/>
          </a:p>
        </p:txBody>
      </p:sp>
      <p:sp>
        <p:nvSpPr>
          <p:cNvPr id="4" name="Slide Number Placeholder 3"/>
          <p:cNvSpPr>
            <a:spLocks noGrp="1"/>
          </p:cNvSpPr>
          <p:nvPr>
            <p:ph type="sldNum" sz="quarter" idx="10"/>
          </p:nvPr>
        </p:nvSpPr>
        <p:spPr/>
        <p:txBody>
          <a:bodyPr/>
          <a:lstStyle/>
          <a:p>
            <a:fld id="{6CE20EF7-38DD-478E-8B1D-A9D859E6E0AA}" type="slidenum">
              <a:rPr lang="nl-BE" smtClean="0"/>
              <a:t>2</a:t>
            </a:fld>
            <a:endParaRPr lang="nl-BE"/>
          </a:p>
        </p:txBody>
      </p:sp>
    </p:spTree>
    <p:extLst>
      <p:ext uri="{BB962C8B-B14F-4D97-AF65-F5344CB8AC3E}">
        <p14:creationId xmlns:p14="http://schemas.microsoft.com/office/powerpoint/2010/main" val="3268015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340100" y="533400"/>
            <a:ext cx="3551238" cy="2662238"/>
          </a:xfrm>
        </p:spPr>
      </p:sp>
      <p:sp>
        <p:nvSpPr>
          <p:cNvPr id="3" name="Tijdelijke aanduiding voor notities 2"/>
          <p:cNvSpPr>
            <a:spLocks noGrp="1"/>
          </p:cNvSpPr>
          <p:nvPr>
            <p:ph type="body" idx="1"/>
          </p:nvPr>
        </p:nvSpPr>
        <p:spPr/>
        <p:txBody>
          <a:bodyPr/>
          <a:lstStyle/>
          <a:p>
            <a:r>
              <a:rPr lang="nl-BE" dirty="0">
                <a:sym typeface="Wingdings" panose="05000000000000000000" pitchFamily="2" charset="2"/>
              </a:rPr>
              <a:t>Les </a:t>
            </a:r>
            <a:r>
              <a:rPr lang="nl-BE" dirty="0" err="1">
                <a:sym typeface="Wingdings" panose="05000000000000000000" pitchFamily="2" charset="2"/>
              </a:rPr>
              <a:t>critère</a:t>
            </a:r>
            <a:r>
              <a:rPr lang="nl-BE" dirty="0">
                <a:sym typeface="Wingdings" panose="05000000000000000000" pitchFamily="2" charset="2"/>
              </a:rPr>
              <a:t> </a:t>
            </a:r>
            <a:r>
              <a:rPr lang="nl-BE" dirty="0" err="1">
                <a:sym typeface="Wingdings" panose="05000000000000000000" pitchFamily="2" charset="2"/>
              </a:rPr>
              <a:t>d’acceptation</a:t>
            </a:r>
            <a:r>
              <a:rPr lang="nl-BE" dirty="0">
                <a:sym typeface="Wingdings" panose="05000000000000000000" pitchFamily="2" charset="2"/>
              </a:rPr>
              <a:t> </a:t>
            </a:r>
            <a:r>
              <a:rPr lang="nl-BE" dirty="0" err="1">
                <a:sym typeface="Wingdings" panose="05000000000000000000" pitchFamily="2" charset="2"/>
              </a:rPr>
              <a:t>sont</a:t>
            </a:r>
            <a:r>
              <a:rPr lang="nl-BE" baseline="0" dirty="0">
                <a:sym typeface="Wingdings" panose="05000000000000000000" pitchFamily="2" charset="2"/>
              </a:rPr>
              <a:t> </a:t>
            </a:r>
            <a:r>
              <a:rPr lang="nl-BE" baseline="0" dirty="0" err="1">
                <a:sym typeface="Wingdings" panose="05000000000000000000" pitchFamily="2" charset="2"/>
              </a:rPr>
              <a:t>moins</a:t>
            </a:r>
            <a:r>
              <a:rPr lang="nl-BE" baseline="0" dirty="0">
                <a:sym typeface="Wingdings" panose="05000000000000000000" pitchFamily="2" charset="2"/>
              </a:rPr>
              <a:t> </a:t>
            </a:r>
            <a:r>
              <a:rPr lang="nl-BE" baseline="0" dirty="0" err="1">
                <a:sym typeface="Wingdings" panose="05000000000000000000" pitchFamily="2" charset="2"/>
              </a:rPr>
              <a:t>sevère</a:t>
            </a:r>
            <a:r>
              <a:rPr lang="nl-BE" baseline="0" dirty="0">
                <a:sym typeface="Wingdings" panose="05000000000000000000" pitchFamily="2" charset="2"/>
              </a:rPr>
              <a:t> pour les LMRP</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20EF7-38DD-478E-8B1D-A9D859E6E0AA}" type="slidenum">
              <a:rPr kumimoji="0" lang="nl-BE"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nl-BE"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15540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49363" y="1279525"/>
            <a:ext cx="4605337" cy="3454400"/>
          </a:xfrm>
        </p:spPr>
      </p:sp>
      <p:sp>
        <p:nvSpPr>
          <p:cNvPr id="3" name="Tijdelijke aanduiding voor notities 2"/>
          <p:cNvSpPr>
            <a:spLocks noGrp="1"/>
          </p:cNvSpPr>
          <p:nvPr>
            <p:ph type="body" idx="1"/>
          </p:nvPr>
        </p:nvSpPr>
        <p:spPr/>
        <p:txBody>
          <a:bodyPr/>
          <a:lstStyle/>
          <a:p>
            <a:pPr defTabSz="955274">
              <a:defRPr/>
            </a:pPr>
            <a:r>
              <a:rPr lang="nl-BE" dirty="0"/>
              <a:t>Systeem dat vertrekt van bestaande verplichtingen: sloopinventaris / asbestinventaris;</a:t>
            </a:r>
          </a:p>
          <a:p>
            <a:endParaRPr lang="nl-BE" i="1" dirty="0"/>
          </a:p>
        </p:txBody>
      </p:sp>
      <p:sp>
        <p:nvSpPr>
          <p:cNvPr id="4" name="Tijdelijke aanduiding voor dianummer 3"/>
          <p:cNvSpPr>
            <a:spLocks noGrp="1"/>
          </p:cNvSpPr>
          <p:nvPr>
            <p:ph type="sldNum" sz="quarter" idx="10"/>
          </p:nvPr>
        </p:nvSpPr>
        <p:spPr/>
        <p:txBody>
          <a:bodyPr/>
          <a:lstStyle/>
          <a:p>
            <a:fld id="{6CE20EF7-38DD-478E-8B1D-A9D859E6E0AA}" type="slidenum">
              <a:rPr lang="nl-BE" smtClean="0"/>
              <a:t>22</a:t>
            </a:fld>
            <a:endParaRPr lang="nl-BE"/>
          </a:p>
        </p:txBody>
      </p:sp>
    </p:spTree>
    <p:extLst>
      <p:ext uri="{BB962C8B-B14F-4D97-AF65-F5344CB8AC3E}">
        <p14:creationId xmlns:p14="http://schemas.microsoft.com/office/powerpoint/2010/main" val="2808012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49363" y="1279525"/>
            <a:ext cx="4605337" cy="3454400"/>
          </a:xfrm>
        </p:spPr>
      </p:sp>
      <p:sp>
        <p:nvSpPr>
          <p:cNvPr id="3" name="Tijdelijke aanduiding voor notities 2"/>
          <p:cNvSpPr>
            <a:spLocks noGrp="1"/>
          </p:cNvSpPr>
          <p:nvPr>
            <p:ph type="body" idx="1"/>
          </p:nvPr>
        </p:nvSpPr>
        <p:spPr/>
        <p:txBody>
          <a:bodyPr/>
          <a:lstStyle/>
          <a:p>
            <a:endParaRPr lang="nl-BE" i="1" dirty="0"/>
          </a:p>
        </p:txBody>
      </p:sp>
      <p:sp>
        <p:nvSpPr>
          <p:cNvPr id="4" name="Tijdelijke aanduiding voor dianummer 3"/>
          <p:cNvSpPr>
            <a:spLocks noGrp="1"/>
          </p:cNvSpPr>
          <p:nvPr>
            <p:ph type="sldNum" sz="quarter" idx="10"/>
          </p:nvPr>
        </p:nvSpPr>
        <p:spPr/>
        <p:txBody>
          <a:bodyPr/>
          <a:lstStyle/>
          <a:p>
            <a:pPr marL="0" marR="0" lvl="0" indent="0" algn="r" defTabSz="905726" rtl="0" eaLnBrk="1" fontAlgn="auto" latinLnBrk="0" hangingPunct="1">
              <a:lnSpc>
                <a:spcPct val="100000"/>
              </a:lnSpc>
              <a:spcBef>
                <a:spcPts val="0"/>
              </a:spcBef>
              <a:spcAft>
                <a:spcPts val="0"/>
              </a:spcAft>
              <a:buClrTx/>
              <a:buSzTx/>
              <a:buFontTx/>
              <a:buNone/>
              <a:tabLst/>
              <a:defRPr/>
            </a:pPr>
            <a:fld id="{6CE20EF7-38DD-478E-8B1D-A9D859E6E0AA}"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726" rtl="0" eaLnBrk="1" fontAlgn="auto" latinLnBrk="0" hangingPunct="1">
                <a:lnSpc>
                  <a:spcPct val="100000"/>
                </a:lnSpc>
                <a:spcBef>
                  <a:spcPts val="0"/>
                </a:spcBef>
                <a:spcAft>
                  <a:spcPts val="0"/>
                </a:spcAft>
                <a:buClrTx/>
                <a:buSzTx/>
                <a:buFontTx/>
                <a:buNone/>
                <a:tabLst/>
                <a:defRPr/>
              </a:pPr>
              <a:t>23</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725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114" indent="-179114">
              <a:buFontTx/>
              <a:buChar char="-"/>
            </a:pPr>
            <a:r>
              <a:rPr lang="en-GB" dirty="0"/>
              <a:t>Heel </a:t>
            </a:r>
            <a:r>
              <a:rPr lang="en-GB" dirty="0" err="1"/>
              <a:t>kort</a:t>
            </a:r>
            <a:r>
              <a:rPr lang="en-GB" dirty="0"/>
              <a:t> de </a:t>
            </a:r>
            <a:r>
              <a:rPr lang="en-GB" dirty="0" err="1"/>
              <a:t>opbouw</a:t>
            </a:r>
            <a:r>
              <a:rPr lang="en-GB" dirty="0"/>
              <a:t> van </a:t>
            </a:r>
            <a:r>
              <a:rPr lang="en-GB" dirty="0" err="1"/>
              <a:t>een</a:t>
            </a:r>
            <a:r>
              <a:rPr lang="en-GB" dirty="0"/>
              <a:t> </a:t>
            </a:r>
            <a:r>
              <a:rPr lang="en-GB" dirty="0" err="1"/>
              <a:t>conformiteitsverklaring</a:t>
            </a:r>
            <a:r>
              <a:rPr lang="en-GB" dirty="0"/>
              <a:t> </a:t>
            </a:r>
            <a:r>
              <a:rPr lang="en-GB" dirty="0" err="1"/>
              <a:t>overlopen</a:t>
            </a:r>
            <a:endParaRPr lang="en-GB" dirty="0"/>
          </a:p>
          <a:p>
            <a:pPr marL="179114" indent="-179114">
              <a:buFontTx/>
              <a:buChar char="-"/>
            </a:pPr>
            <a:r>
              <a:rPr lang="en-GB" dirty="0" err="1"/>
              <a:t>Vaak</a:t>
            </a:r>
            <a:r>
              <a:rPr lang="en-GB" dirty="0"/>
              <a:t> </a:t>
            </a:r>
            <a:r>
              <a:rPr lang="en-GB" dirty="0" err="1"/>
              <a:t>worden</a:t>
            </a:r>
            <a:r>
              <a:rPr lang="en-GB" dirty="0"/>
              <a:t> SOP’s </a:t>
            </a:r>
            <a:r>
              <a:rPr lang="en-GB" dirty="0" err="1"/>
              <a:t>opgemaakt</a:t>
            </a:r>
            <a:r>
              <a:rPr lang="en-GB" dirty="0"/>
              <a:t> op het moment </a:t>
            </a:r>
            <a:r>
              <a:rPr lang="en-GB" dirty="0" err="1"/>
              <a:t>dat</a:t>
            </a:r>
            <a:r>
              <a:rPr lang="en-GB" dirty="0"/>
              <a:t> de </a:t>
            </a:r>
            <a:r>
              <a:rPr lang="en-GB" dirty="0" err="1"/>
              <a:t>gebouwen</a:t>
            </a:r>
            <a:r>
              <a:rPr lang="en-GB" dirty="0"/>
              <a:t> </a:t>
            </a:r>
            <a:r>
              <a:rPr lang="en-GB" dirty="0" err="1"/>
              <a:t>nog</a:t>
            </a:r>
            <a:r>
              <a:rPr lang="en-GB" dirty="0"/>
              <a:t> in </a:t>
            </a:r>
            <a:r>
              <a:rPr lang="en-GB" dirty="0" err="1"/>
              <a:t>gebruik</a:t>
            </a:r>
            <a:r>
              <a:rPr lang="en-GB" dirty="0"/>
              <a:t> </a:t>
            </a:r>
            <a:r>
              <a:rPr lang="en-GB" dirty="0" err="1"/>
              <a:t>zijn</a:t>
            </a:r>
            <a:r>
              <a:rPr lang="en-GB" dirty="0"/>
              <a:t> </a:t>
            </a:r>
            <a:r>
              <a:rPr lang="en-GB" dirty="0">
                <a:sym typeface="Wingdings" panose="05000000000000000000" pitchFamily="2" charset="2"/>
              </a:rPr>
              <a:t> </a:t>
            </a:r>
            <a:r>
              <a:rPr lang="en-GB" dirty="0" err="1">
                <a:sym typeface="Wingdings" panose="05000000000000000000" pitchFamily="2" charset="2"/>
              </a:rPr>
              <a:t>bepaalde</a:t>
            </a:r>
            <a:r>
              <a:rPr lang="en-GB" dirty="0">
                <a:sym typeface="Wingdings" panose="05000000000000000000" pitchFamily="2" charset="2"/>
              </a:rPr>
              <a:t> </a:t>
            </a:r>
            <a:r>
              <a:rPr lang="en-GB" dirty="0" err="1">
                <a:sym typeface="Wingdings" panose="05000000000000000000" pitchFamily="2" charset="2"/>
              </a:rPr>
              <a:t>zaken</a:t>
            </a:r>
            <a:r>
              <a:rPr lang="en-GB" dirty="0">
                <a:sym typeface="Wingdings" panose="05000000000000000000" pitchFamily="2" charset="2"/>
              </a:rPr>
              <a:t> </a:t>
            </a:r>
            <a:r>
              <a:rPr lang="en-GB" dirty="0" err="1">
                <a:sym typeface="Wingdings" panose="05000000000000000000" pitchFamily="2" charset="2"/>
              </a:rPr>
              <a:t>kunnen</a:t>
            </a:r>
            <a:r>
              <a:rPr lang="en-GB" dirty="0">
                <a:sym typeface="Wingdings" panose="05000000000000000000" pitchFamily="2" charset="2"/>
              </a:rPr>
              <a:t> op </a:t>
            </a:r>
            <a:r>
              <a:rPr lang="en-GB" dirty="0" err="1">
                <a:sym typeface="Wingdings" panose="05000000000000000000" pitchFamily="2" charset="2"/>
              </a:rPr>
              <a:t>dat</a:t>
            </a:r>
            <a:r>
              <a:rPr lang="en-GB" dirty="0">
                <a:sym typeface="Wingdings" panose="05000000000000000000" pitchFamily="2" charset="2"/>
              </a:rPr>
              <a:t> moment </a:t>
            </a:r>
            <a:r>
              <a:rPr lang="en-GB" dirty="0" err="1">
                <a:sym typeface="Wingdings" panose="05000000000000000000" pitchFamily="2" charset="2"/>
              </a:rPr>
              <a:t>niet</a:t>
            </a:r>
            <a:r>
              <a:rPr lang="en-GB" dirty="0">
                <a:sym typeface="Wingdings" panose="05000000000000000000" pitchFamily="2" charset="2"/>
              </a:rPr>
              <a:t> </a:t>
            </a:r>
            <a:r>
              <a:rPr lang="en-GB" dirty="0" err="1">
                <a:sym typeface="Wingdings" panose="05000000000000000000" pitchFamily="2" charset="2"/>
              </a:rPr>
              <a:t>worden</a:t>
            </a:r>
            <a:r>
              <a:rPr lang="en-GB" dirty="0">
                <a:sym typeface="Wingdings" panose="05000000000000000000" pitchFamily="2" charset="2"/>
              </a:rPr>
              <a:t> </a:t>
            </a:r>
            <a:r>
              <a:rPr lang="en-GB" dirty="0" err="1">
                <a:sym typeface="Wingdings" panose="05000000000000000000" pitchFamily="2" charset="2"/>
              </a:rPr>
              <a:t>onderzocht</a:t>
            </a:r>
            <a:r>
              <a:rPr lang="en-GB" dirty="0">
                <a:sym typeface="Wingdings" panose="05000000000000000000" pitchFamily="2" charset="2"/>
              </a:rPr>
              <a:t>   </a:t>
            </a:r>
            <a:r>
              <a:rPr lang="en-GB" dirty="0" err="1">
                <a:sym typeface="Wingdings" panose="05000000000000000000" pitchFamily="2" charset="2"/>
              </a:rPr>
              <a:t>dergelijk</a:t>
            </a:r>
            <a:r>
              <a:rPr lang="en-GB" dirty="0">
                <a:sym typeface="Wingdings" panose="05000000000000000000" pitchFamily="2" charset="2"/>
              </a:rPr>
              <a:t> SOP </a:t>
            </a:r>
            <a:r>
              <a:rPr lang="en-GB" dirty="0" err="1">
                <a:sym typeface="Wingdings" panose="05000000000000000000" pitchFamily="2" charset="2"/>
              </a:rPr>
              <a:t>wordt</a:t>
            </a:r>
            <a:r>
              <a:rPr lang="en-GB" dirty="0">
                <a:sym typeface="Wingdings" panose="05000000000000000000" pitchFamily="2" charset="2"/>
              </a:rPr>
              <a:t> </a:t>
            </a:r>
            <a:r>
              <a:rPr lang="en-GB" dirty="0" err="1">
                <a:sym typeface="Wingdings" panose="05000000000000000000" pitchFamily="2" charset="2"/>
              </a:rPr>
              <a:t>dan</a:t>
            </a:r>
            <a:r>
              <a:rPr lang="en-GB" dirty="0">
                <a:sym typeface="Wingdings" panose="05000000000000000000" pitchFamily="2" charset="2"/>
              </a:rPr>
              <a:t> </a:t>
            </a:r>
            <a:r>
              <a:rPr lang="en-GB" dirty="0" err="1">
                <a:sym typeface="Wingdings" panose="05000000000000000000" pitchFamily="2" charset="2"/>
              </a:rPr>
              <a:t>voorwaardelijk</a:t>
            </a:r>
            <a:r>
              <a:rPr lang="en-GB" dirty="0">
                <a:sym typeface="Wingdings" panose="05000000000000000000" pitchFamily="2" charset="2"/>
              </a:rPr>
              <a:t> conform </a:t>
            </a:r>
            <a:r>
              <a:rPr lang="en-GB" dirty="0" err="1">
                <a:sym typeface="Wingdings" panose="05000000000000000000" pitchFamily="2" charset="2"/>
              </a:rPr>
              <a:t>verklaard</a:t>
            </a:r>
            <a:r>
              <a:rPr lang="en-GB" dirty="0">
                <a:sym typeface="Wingdings" panose="05000000000000000000" pitchFamily="2" charset="2"/>
              </a:rPr>
              <a:t>, wat </a:t>
            </a:r>
            <a:r>
              <a:rPr lang="en-GB" dirty="0" err="1">
                <a:sym typeface="Wingdings" panose="05000000000000000000" pitchFamily="2" charset="2"/>
              </a:rPr>
              <a:t>maakt</a:t>
            </a:r>
            <a:r>
              <a:rPr lang="en-GB" dirty="0">
                <a:sym typeface="Wingdings" panose="05000000000000000000" pitchFamily="2" charset="2"/>
              </a:rPr>
              <a:t> </a:t>
            </a:r>
            <a:r>
              <a:rPr lang="en-GB" dirty="0" err="1">
                <a:sym typeface="Wingdings" panose="05000000000000000000" pitchFamily="2" charset="2"/>
              </a:rPr>
              <a:t>dat</a:t>
            </a:r>
            <a:r>
              <a:rPr lang="en-GB" dirty="0">
                <a:sym typeface="Wingdings" panose="05000000000000000000" pitchFamily="2" charset="2"/>
              </a:rPr>
              <a:t> door de </a:t>
            </a:r>
            <a:r>
              <a:rPr lang="en-GB" dirty="0" err="1">
                <a:sym typeface="Wingdings" panose="05000000000000000000" pitchFamily="2" charset="2"/>
              </a:rPr>
              <a:t>deskundige</a:t>
            </a:r>
            <a:r>
              <a:rPr lang="en-GB" dirty="0">
                <a:sym typeface="Wingdings" panose="05000000000000000000" pitchFamily="2" charset="2"/>
              </a:rPr>
              <a:t> </a:t>
            </a:r>
            <a:r>
              <a:rPr lang="en-GB" dirty="0" err="1">
                <a:sym typeface="Wingdings" panose="05000000000000000000" pitchFamily="2" charset="2"/>
              </a:rPr>
              <a:t>nog</a:t>
            </a:r>
            <a:r>
              <a:rPr lang="en-GB" dirty="0">
                <a:sym typeface="Wingdings" panose="05000000000000000000" pitchFamily="2" charset="2"/>
              </a:rPr>
              <a:t> </a:t>
            </a:r>
            <a:r>
              <a:rPr lang="en-GB" dirty="0" err="1">
                <a:sym typeface="Wingdings" panose="05000000000000000000" pitchFamily="2" charset="2"/>
              </a:rPr>
              <a:t>bijkomende</a:t>
            </a:r>
            <a:r>
              <a:rPr lang="en-GB" dirty="0">
                <a:sym typeface="Wingdings" panose="05000000000000000000" pitchFamily="2" charset="2"/>
              </a:rPr>
              <a:t> </a:t>
            </a:r>
            <a:r>
              <a:rPr lang="en-GB" dirty="0" err="1">
                <a:sym typeface="Wingdings" panose="05000000000000000000" pitchFamily="2" charset="2"/>
              </a:rPr>
              <a:t>inspanningen</a:t>
            </a:r>
            <a:r>
              <a:rPr lang="en-GB" dirty="0">
                <a:sym typeface="Wingdings" panose="05000000000000000000" pitchFamily="2" charset="2"/>
              </a:rPr>
              <a:t> </a:t>
            </a:r>
            <a:r>
              <a:rPr lang="en-GB" dirty="0" err="1">
                <a:sym typeface="Wingdings" panose="05000000000000000000" pitchFamily="2" charset="2"/>
              </a:rPr>
              <a:t>vereist</a:t>
            </a:r>
            <a:r>
              <a:rPr lang="en-GB" dirty="0">
                <a:sym typeface="Wingdings" panose="05000000000000000000" pitchFamily="2" charset="2"/>
              </a:rPr>
              <a:t> </a:t>
            </a:r>
            <a:r>
              <a:rPr lang="en-GB" dirty="0" err="1">
                <a:sym typeface="Wingdings" panose="05000000000000000000" pitchFamily="2" charset="2"/>
              </a:rPr>
              <a:t>zijn</a:t>
            </a:r>
            <a:r>
              <a:rPr lang="en-GB" dirty="0">
                <a:sym typeface="Wingdings" panose="05000000000000000000" pitchFamily="2" charset="2"/>
              </a:rPr>
              <a:t> </a:t>
            </a:r>
            <a:r>
              <a:rPr lang="en-GB" dirty="0" err="1">
                <a:sym typeface="Wingdings" panose="05000000000000000000" pitchFamily="2" charset="2"/>
              </a:rPr>
              <a:t>alvorens</a:t>
            </a:r>
            <a:r>
              <a:rPr lang="en-GB" dirty="0">
                <a:sym typeface="Wingdings" panose="05000000000000000000" pitchFamily="2" charset="2"/>
              </a:rPr>
              <a:t> de sloop van start </a:t>
            </a:r>
            <a:r>
              <a:rPr lang="en-GB" dirty="0" err="1">
                <a:sym typeface="Wingdings" panose="05000000000000000000" pitchFamily="2" charset="2"/>
              </a:rPr>
              <a:t>kan</a:t>
            </a:r>
            <a:r>
              <a:rPr lang="en-GB" dirty="0">
                <a:sym typeface="Wingdings" panose="05000000000000000000" pitchFamily="2" charset="2"/>
              </a:rPr>
              <a:t> </a:t>
            </a:r>
            <a:r>
              <a:rPr lang="en-GB" dirty="0" err="1">
                <a:sym typeface="Wingdings" panose="05000000000000000000" pitchFamily="2" charset="2"/>
              </a:rPr>
              <a:t>gaan</a:t>
            </a:r>
            <a:endParaRPr lang="en-GB" dirty="0">
              <a:sym typeface="Wingdings" panose="05000000000000000000" pitchFamily="2" charset="2"/>
            </a:endParaRPr>
          </a:p>
          <a:p>
            <a:pPr marL="179114" indent="-179114">
              <a:buFontTx/>
              <a:buChar char="-"/>
            </a:pPr>
            <a:r>
              <a:rPr lang="en-GB" dirty="0" err="1">
                <a:sym typeface="Wingdings" panose="05000000000000000000" pitchFamily="2" charset="2"/>
              </a:rPr>
              <a:t>Uitvoeringsbepalingen</a:t>
            </a:r>
            <a:endParaRPr lang="en-GB" dirty="0">
              <a:sym typeface="Wingdings" panose="05000000000000000000" pitchFamily="2" charset="2"/>
            </a:endParaRPr>
          </a:p>
          <a:p>
            <a:pPr marL="179114" indent="-179114">
              <a:buFontTx/>
              <a:buChar char="-"/>
            </a:pPr>
            <a:r>
              <a:rPr lang="en-GB" dirty="0" err="1">
                <a:sym typeface="Wingdings" panose="05000000000000000000" pitchFamily="2" charset="2"/>
              </a:rPr>
              <a:t>Aanbevelingen</a:t>
            </a:r>
            <a:r>
              <a:rPr lang="en-GB" dirty="0">
                <a:sym typeface="Wingdings" panose="05000000000000000000" pitchFamily="2" charset="2"/>
              </a:rPr>
              <a:t>: </a:t>
            </a:r>
            <a:r>
              <a:rPr lang="en-GB" dirty="0" err="1">
                <a:sym typeface="Wingdings" panose="05000000000000000000" pitchFamily="2" charset="2"/>
              </a:rPr>
              <a:t>voorbeeld</a:t>
            </a:r>
            <a:r>
              <a:rPr lang="en-GB" dirty="0">
                <a:sym typeface="Wingdings" panose="05000000000000000000" pitchFamily="2" charset="2"/>
              </a:rPr>
              <a:t> </a:t>
            </a:r>
            <a:r>
              <a:rPr lang="en-GB" dirty="0" err="1">
                <a:sym typeface="Wingdings" panose="05000000000000000000" pitchFamily="2" charset="2"/>
              </a:rPr>
              <a:t>kan</a:t>
            </a:r>
            <a:r>
              <a:rPr lang="en-GB" dirty="0">
                <a:sym typeface="Wingdings" panose="05000000000000000000" pitchFamily="2" charset="2"/>
              </a:rPr>
              <a:t> </a:t>
            </a:r>
            <a:r>
              <a:rPr lang="en-GB" dirty="0" err="1">
                <a:sym typeface="Wingdings" panose="05000000000000000000" pitchFamily="2" charset="2"/>
              </a:rPr>
              <a:t>izjn</a:t>
            </a:r>
            <a:r>
              <a:rPr lang="en-GB" dirty="0">
                <a:sym typeface="Wingdings" panose="05000000000000000000" pitchFamily="2" charset="2"/>
              </a:rPr>
              <a:t> om extra </a:t>
            </a:r>
            <a:r>
              <a:rPr lang="en-GB" dirty="0" err="1">
                <a:sym typeface="Wingdings" panose="05000000000000000000" pitchFamily="2" charset="2"/>
              </a:rPr>
              <a:t>stalen</a:t>
            </a:r>
            <a:r>
              <a:rPr lang="en-GB" dirty="0">
                <a:sym typeface="Wingdings" panose="05000000000000000000" pitchFamily="2" charset="2"/>
              </a:rPr>
              <a:t> </a:t>
            </a:r>
            <a:r>
              <a:rPr lang="en-GB" dirty="0" err="1">
                <a:sym typeface="Wingdings" panose="05000000000000000000" pitchFamily="2" charset="2"/>
              </a:rPr>
              <a:t>te</a:t>
            </a:r>
            <a:r>
              <a:rPr lang="en-GB" dirty="0">
                <a:sym typeface="Wingdings" panose="05000000000000000000" pitchFamily="2" charset="2"/>
              </a:rPr>
              <a:t> </a:t>
            </a:r>
            <a:r>
              <a:rPr lang="en-GB" dirty="0" err="1">
                <a:sym typeface="Wingdings" panose="05000000000000000000" pitchFamily="2" charset="2"/>
              </a:rPr>
              <a:t>nemen</a:t>
            </a:r>
            <a:r>
              <a:rPr lang="en-GB" dirty="0">
                <a:sym typeface="Wingdings" panose="05000000000000000000" pitchFamily="2" charset="2"/>
              </a:rPr>
              <a:t> van het </a:t>
            </a:r>
            <a:r>
              <a:rPr lang="en-GB" dirty="0" err="1">
                <a:sym typeface="Wingdings" panose="05000000000000000000" pitchFamily="2" charset="2"/>
              </a:rPr>
              <a:t>pleisterwerk</a:t>
            </a:r>
            <a:r>
              <a:rPr lang="en-GB" dirty="0">
                <a:sym typeface="Wingdings" panose="05000000000000000000" pitchFamily="2" charset="2"/>
              </a:rPr>
              <a:t> om het </a:t>
            </a:r>
            <a:r>
              <a:rPr lang="en-GB" dirty="0" err="1">
                <a:sym typeface="Wingdings" panose="05000000000000000000" pitchFamily="2" charset="2"/>
              </a:rPr>
              <a:t>ingeschat</a:t>
            </a:r>
            <a:r>
              <a:rPr lang="en-GB" dirty="0">
                <a:sym typeface="Wingdings" panose="05000000000000000000" pitchFamily="2" charset="2"/>
              </a:rPr>
              <a:t> volume AH </a:t>
            </a:r>
            <a:r>
              <a:rPr lang="en-GB" dirty="0" err="1">
                <a:sym typeface="Wingdings" panose="05000000000000000000" pitchFamily="2" charset="2"/>
              </a:rPr>
              <a:t>pleisterwerk</a:t>
            </a:r>
            <a:r>
              <a:rPr lang="en-GB" dirty="0">
                <a:sym typeface="Wingdings" panose="05000000000000000000" pitchFamily="2" charset="2"/>
              </a:rPr>
              <a:t> </a:t>
            </a:r>
            <a:r>
              <a:rPr lang="en-GB" dirty="0" err="1">
                <a:sym typeface="Wingdings" panose="05000000000000000000" pitchFamily="2" charset="2"/>
              </a:rPr>
              <a:t>mogelijk</a:t>
            </a:r>
            <a:r>
              <a:rPr lang="en-GB" dirty="0">
                <a:sym typeface="Wingdings" panose="05000000000000000000" pitchFamily="2" charset="2"/>
              </a:rPr>
              <a:t> </a:t>
            </a:r>
            <a:r>
              <a:rPr lang="en-GB" dirty="0" err="1">
                <a:sym typeface="Wingdings" panose="05000000000000000000" pitchFamily="2" charset="2"/>
              </a:rPr>
              <a:t>te</a:t>
            </a:r>
            <a:r>
              <a:rPr lang="en-GB" dirty="0">
                <a:sym typeface="Wingdings" panose="05000000000000000000" pitchFamily="2" charset="2"/>
              </a:rPr>
              <a:t> </a:t>
            </a:r>
            <a:r>
              <a:rPr lang="en-GB" dirty="0" err="1">
                <a:sym typeface="Wingdings" panose="05000000000000000000" pitchFamily="2" charset="2"/>
              </a:rPr>
              <a:t>verminderen</a:t>
            </a:r>
            <a:endParaRPr lang="nl-BE" dirty="0"/>
          </a:p>
        </p:txBody>
      </p:sp>
      <p:sp>
        <p:nvSpPr>
          <p:cNvPr id="4" name="Slide Number Placeholder 3"/>
          <p:cNvSpPr>
            <a:spLocks noGrp="1"/>
          </p:cNvSpPr>
          <p:nvPr>
            <p:ph type="sldNum" sz="quarter" idx="10"/>
          </p:nvPr>
        </p:nvSpPr>
        <p:spPr/>
        <p:txBody>
          <a:bodyPr/>
          <a:lstStyle/>
          <a:p>
            <a:pPr marL="0" marR="0" lvl="0" indent="0" algn="r" defTabSz="905726" rtl="0" eaLnBrk="1" fontAlgn="auto" latinLnBrk="0" hangingPunct="1">
              <a:lnSpc>
                <a:spcPct val="100000"/>
              </a:lnSpc>
              <a:spcBef>
                <a:spcPts val="0"/>
              </a:spcBef>
              <a:spcAft>
                <a:spcPts val="0"/>
              </a:spcAft>
              <a:buClrTx/>
              <a:buSzTx/>
              <a:buFontTx/>
              <a:buNone/>
              <a:tabLst/>
              <a:defRPr/>
            </a:pPr>
            <a:fld id="{6CE20EF7-38DD-478E-8B1D-A9D859E6E0AA}"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726" rtl="0" eaLnBrk="1" fontAlgn="auto" latinLnBrk="0" hangingPunct="1">
                <a:lnSpc>
                  <a:spcPct val="100000"/>
                </a:lnSpc>
                <a:spcBef>
                  <a:spcPts val="0"/>
                </a:spcBef>
                <a:spcAft>
                  <a:spcPts val="0"/>
                </a:spcAft>
                <a:buClrTx/>
                <a:buSzTx/>
                <a:buFontTx/>
                <a:buNone/>
                <a:tabLst/>
                <a:defRPr/>
              </a:pPr>
              <a:t>24</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012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114" indent="-179114">
              <a:buFontTx/>
              <a:buChar char="-"/>
            </a:pPr>
            <a:r>
              <a:rPr lang="en-GB" dirty="0" err="1"/>
              <a:t>Dit</a:t>
            </a:r>
            <a:r>
              <a:rPr lang="en-GB" dirty="0"/>
              <a:t> is </a:t>
            </a:r>
            <a:r>
              <a:rPr lang="en-GB" dirty="0" err="1"/>
              <a:t>een</a:t>
            </a:r>
            <a:r>
              <a:rPr lang="en-GB" dirty="0"/>
              <a:t> </a:t>
            </a:r>
            <a:r>
              <a:rPr lang="en-GB" dirty="0" err="1"/>
              <a:t>samenvattende</a:t>
            </a:r>
            <a:r>
              <a:rPr lang="en-GB" dirty="0"/>
              <a:t> </a:t>
            </a:r>
            <a:r>
              <a:rPr lang="en-GB" dirty="0" err="1"/>
              <a:t>meetstaat</a:t>
            </a:r>
            <a:r>
              <a:rPr lang="en-GB" dirty="0"/>
              <a:t> – </a:t>
            </a:r>
            <a:r>
              <a:rPr lang="en-GB" dirty="0" err="1"/>
              <a:t>ter</a:t>
            </a:r>
            <a:r>
              <a:rPr lang="en-GB" dirty="0"/>
              <a:t> info: in het SOP </a:t>
            </a:r>
            <a:r>
              <a:rPr lang="en-GB" dirty="0" err="1"/>
              <a:t>zelf</a:t>
            </a:r>
            <a:r>
              <a:rPr lang="en-GB" dirty="0"/>
              <a:t> is </a:t>
            </a:r>
            <a:r>
              <a:rPr lang="en-GB" dirty="0" err="1"/>
              <a:t>een</a:t>
            </a:r>
            <a:r>
              <a:rPr lang="en-GB" dirty="0"/>
              <a:t> </a:t>
            </a:r>
            <a:r>
              <a:rPr lang="en-GB" dirty="0" err="1"/>
              <a:t>veel</a:t>
            </a:r>
            <a:r>
              <a:rPr lang="en-GB" dirty="0"/>
              <a:t> </a:t>
            </a:r>
            <a:r>
              <a:rPr lang="en-GB" dirty="0" err="1"/>
              <a:t>gedetailleerdere</a:t>
            </a:r>
            <a:r>
              <a:rPr lang="en-GB" dirty="0"/>
              <a:t> </a:t>
            </a:r>
            <a:r>
              <a:rPr lang="en-GB" dirty="0" err="1"/>
              <a:t>meetstaat</a:t>
            </a:r>
            <a:endParaRPr lang="en-GB" dirty="0"/>
          </a:p>
          <a:p>
            <a:pPr marL="179114" indent="-179114">
              <a:buFontTx/>
              <a:buChar char="-"/>
            </a:pPr>
            <a:r>
              <a:rPr lang="en-GB" i="1" dirty="0" err="1"/>
              <a:t>Verder</a:t>
            </a:r>
            <a:r>
              <a:rPr lang="en-GB" i="1" dirty="0"/>
              <a:t> </a:t>
            </a:r>
            <a:r>
              <a:rPr lang="en-GB" i="1" dirty="0" err="1"/>
              <a:t>niet</a:t>
            </a:r>
            <a:r>
              <a:rPr lang="en-GB" i="1" dirty="0"/>
              <a:t> </a:t>
            </a:r>
            <a:r>
              <a:rPr lang="en-GB" i="1" dirty="0" err="1"/>
              <a:t>veel</a:t>
            </a:r>
            <a:r>
              <a:rPr lang="en-GB" i="1" dirty="0"/>
              <a:t> </a:t>
            </a:r>
            <a:r>
              <a:rPr lang="en-GB" i="1" dirty="0" err="1"/>
              <a:t>meer</a:t>
            </a:r>
            <a:r>
              <a:rPr lang="en-GB" i="1" dirty="0"/>
              <a:t> over </a:t>
            </a:r>
            <a:r>
              <a:rPr lang="en-GB" i="1" dirty="0" err="1"/>
              <a:t>vertellen</a:t>
            </a:r>
            <a:endParaRPr lang="nl-BE" i="1" dirty="0"/>
          </a:p>
        </p:txBody>
      </p:sp>
      <p:sp>
        <p:nvSpPr>
          <p:cNvPr id="4" name="Slide Number Placeholder 3"/>
          <p:cNvSpPr>
            <a:spLocks noGrp="1"/>
          </p:cNvSpPr>
          <p:nvPr>
            <p:ph type="sldNum" sz="quarter" idx="10"/>
          </p:nvPr>
        </p:nvSpPr>
        <p:spPr/>
        <p:txBody>
          <a:bodyPr/>
          <a:lstStyle/>
          <a:p>
            <a:pPr marL="0" marR="0" lvl="0" indent="0" algn="r" defTabSz="905726" rtl="0" eaLnBrk="1" fontAlgn="auto" latinLnBrk="0" hangingPunct="1">
              <a:lnSpc>
                <a:spcPct val="100000"/>
              </a:lnSpc>
              <a:spcBef>
                <a:spcPts val="0"/>
              </a:spcBef>
              <a:spcAft>
                <a:spcPts val="0"/>
              </a:spcAft>
              <a:buClrTx/>
              <a:buSzTx/>
              <a:buFontTx/>
              <a:buNone/>
              <a:tabLst/>
              <a:defRPr/>
            </a:pPr>
            <a:fld id="{6CE20EF7-38DD-478E-8B1D-A9D859E6E0AA}"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726" rtl="0" eaLnBrk="1" fontAlgn="auto" latinLnBrk="0" hangingPunct="1">
                <a:lnSpc>
                  <a:spcPct val="100000"/>
                </a:lnSpc>
                <a:spcBef>
                  <a:spcPts val="0"/>
                </a:spcBef>
                <a:spcAft>
                  <a:spcPts val="0"/>
                </a:spcAft>
                <a:buClrTx/>
                <a:buSzTx/>
                <a:buFontTx/>
                <a:buNone/>
                <a:tabLst/>
                <a:defRPr/>
              </a:pPr>
              <a:t>25</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812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i="1" dirty="0"/>
          </a:p>
        </p:txBody>
      </p:sp>
      <p:sp>
        <p:nvSpPr>
          <p:cNvPr id="4" name="Tijdelijke aanduiding voor dianummer 3"/>
          <p:cNvSpPr>
            <a:spLocks noGrp="1"/>
          </p:cNvSpPr>
          <p:nvPr>
            <p:ph type="sldNum" sz="quarter" idx="10"/>
          </p:nvPr>
        </p:nvSpPr>
        <p:spPr/>
        <p:txBody>
          <a:bodyPr/>
          <a:lstStyle/>
          <a:p>
            <a:fld id="{6CE20EF7-38DD-478E-8B1D-A9D859E6E0AA}" type="slidenum">
              <a:rPr lang="nl-BE" smtClean="0"/>
              <a:t>26</a:t>
            </a:fld>
            <a:endParaRPr lang="nl-BE"/>
          </a:p>
        </p:txBody>
      </p:sp>
    </p:spTree>
    <p:extLst>
      <p:ext uri="{BB962C8B-B14F-4D97-AF65-F5344CB8AC3E}">
        <p14:creationId xmlns:p14="http://schemas.microsoft.com/office/powerpoint/2010/main" val="2483149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05726" rtl="0" eaLnBrk="1" fontAlgn="auto" latinLnBrk="0" hangingPunct="1">
              <a:lnSpc>
                <a:spcPct val="100000"/>
              </a:lnSpc>
              <a:spcBef>
                <a:spcPts val="0"/>
              </a:spcBef>
              <a:spcAft>
                <a:spcPts val="0"/>
              </a:spcAft>
              <a:buClrTx/>
              <a:buSzTx/>
              <a:buFontTx/>
              <a:buNone/>
              <a:tabLst/>
              <a:defRPr/>
            </a:pPr>
            <a:fld id="{6CE20EF7-38DD-478E-8B1D-A9D859E6E0A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726" rtl="0" eaLnBrk="1" fontAlgn="auto" latinLnBrk="0" hangingPunct="1">
                <a:lnSpc>
                  <a:spcPct val="100000"/>
                </a:lnSpc>
                <a:spcBef>
                  <a:spcPts val="0"/>
                </a:spcBef>
                <a:spcAft>
                  <a:spcPts val="0"/>
                </a:spcAft>
                <a:buClrTx/>
                <a:buSzTx/>
                <a:buFontTx/>
                <a:buNone/>
                <a:tabLst/>
                <a:defRPr/>
              </a:pPr>
              <a:t>28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065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i="1" dirty="0"/>
          </a:p>
        </p:txBody>
      </p:sp>
      <p:sp>
        <p:nvSpPr>
          <p:cNvPr id="4" name="Tijdelijke aanduiding voor dianummer 3"/>
          <p:cNvSpPr>
            <a:spLocks noGrp="1"/>
          </p:cNvSpPr>
          <p:nvPr>
            <p:ph type="sldNum" sz="quarter" idx="10"/>
          </p:nvPr>
        </p:nvSpPr>
        <p:spPr/>
        <p:txBody>
          <a:bodyPr/>
          <a:lstStyle/>
          <a:p>
            <a:fld id="{6CE20EF7-38DD-478E-8B1D-A9D859E6E0AA}" type="slidenum">
              <a:rPr lang="nl-BE" smtClean="0"/>
              <a:t>29</a:t>
            </a:fld>
            <a:endParaRPr lang="nl-BE"/>
          </a:p>
        </p:txBody>
      </p:sp>
    </p:spTree>
    <p:extLst>
      <p:ext uri="{BB962C8B-B14F-4D97-AF65-F5344CB8AC3E}">
        <p14:creationId xmlns:p14="http://schemas.microsoft.com/office/powerpoint/2010/main" val="681849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6CE20EF7-38DD-478E-8B1D-A9D859E6E0AA}" type="slidenum">
              <a:rPr lang="nl-BE" smtClean="0"/>
              <a:t>30</a:t>
            </a:fld>
            <a:endParaRPr lang="nl-BE"/>
          </a:p>
        </p:txBody>
      </p:sp>
    </p:spTree>
    <p:extLst>
      <p:ext uri="{BB962C8B-B14F-4D97-AF65-F5344CB8AC3E}">
        <p14:creationId xmlns:p14="http://schemas.microsoft.com/office/powerpoint/2010/main" val="2867700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6CE20EF7-38DD-478E-8B1D-A9D859E6E0AA}" type="slidenum">
              <a:rPr lang="nl-BE" smtClean="0"/>
              <a:t>31</a:t>
            </a:fld>
            <a:endParaRPr lang="nl-BE"/>
          </a:p>
        </p:txBody>
      </p:sp>
    </p:spTree>
    <p:extLst>
      <p:ext uri="{BB962C8B-B14F-4D97-AF65-F5344CB8AC3E}">
        <p14:creationId xmlns:p14="http://schemas.microsoft.com/office/powerpoint/2010/main" val="179481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Eerst enkele cijfers: klein land, dichte populatie; 3 gewesten met elk zijn eigen milieuwetgeving.</a:t>
            </a:r>
          </a:p>
          <a:p>
            <a:r>
              <a:rPr lang="nl-BE" dirty="0"/>
              <a:t>Vlaanderen + </a:t>
            </a:r>
            <a:r>
              <a:rPr lang="nl-BE" dirty="0" err="1"/>
              <a:t>brussel</a:t>
            </a:r>
            <a:r>
              <a:rPr lang="nl-BE" dirty="0"/>
              <a:t>: aantal stortplaatsen beperkt en hoge stortheffingen, weinig tot geen steengroeves en dus minder competitie met primaire materialen </a:t>
            </a:r>
            <a:r>
              <a:rPr lang="nl-BE" dirty="0">
                <a:sym typeface="Wingdings" panose="05000000000000000000" pitchFamily="2" charset="2"/>
              </a:rPr>
              <a:t> overgrote deel van BSA wordt gerecycleerd.</a:t>
            </a:r>
            <a:endParaRPr lang="nl-BE" dirty="0"/>
          </a:p>
        </p:txBody>
      </p:sp>
      <p:sp>
        <p:nvSpPr>
          <p:cNvPr id="4" name="Tijdelijke aanduiding voor dianummer 3"/>
          <p:cNvSpPr>
            <a:spLocks noGrp="1"/>
          </p:cNvSpPr>
          <p:nvPr>
            <p:ph type="sldNum" sz="quarter" idx="10"/>
          </p:nvPr>
        </p:nvSpPr>
        <p:spPr/>
        <p:txBody>
          <a:bodyPr/>
          <a:lstStyle/>
          <a:p>
            <a:fld id="{6CE20EF7-38DD-478E-8B1D-A9D859E6E0AA}" type="slidenum">
              <a:rPr lang="nl-BE" smtClean="0"/>
              <a:t>3</a:t>
            </a:fld>
            <a:endParaRPr lang="nl-BE"/>
          </a:p>
        </p:txBody>
      </p:sp>
    </p:spTree>
    <p:extLst>
      <p:ext uri="{BB962C8B-B14F-4D97-AF65-F5344CB8AC3E}">
        <p14:creationId xmlns:p14="http://schemas.microsoft.com/office/powerpoint/2010/main" val="3814743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55675" y="1389063"/>
            <a:ext cx="4997450" cy="3749675"/>
          </a:xfrm>
        </p:spPr>
      </p:sp>
      <p:sp>
        <p:nvSpPr>
          <p:cNvPr id="3" name="Tijdelijke aanduiding voor notities 2"/>
          <p:cNvSpPr>
            <a:spLocks noGrp="1"/>
          </p:cNvSpPr>
          <p:nvPr>
            <p:ph type="body" idx="1"/>
          </p:nvPr>
        </p:nvSpPr>
        <p:spPr/>
        <p:txBody>
          <a:bodyPr/>
          <a:lstStyle/>
          <a:p>
            <a:pPr lvl="0"/>
            <a:r>
              <a:rPr lang="nl-BE" sz="1300" dirty="0">
                <a:solidFill>
                  <a:schemeClr val="bg2">
                    <a:lumMod val="25000"/>
                  </a:schemeClr>
                </a:solidFill>
              </a:rPr>
              <a:t>Indien een </a:t>
            </a:r>
            <a:r>
              <a:rPr lang="nl-BE" sz="1300" dirty="0" err="1">
                <a:solidFill>
                  <a:schemeClr val="bg2">
                    <a:lumMod val="25000"/>
                  </a:schemeClr>
                </a:solidFill>
              </a:rPr>
              <a:t>sloopopvolgingsplan</a:t>
            </a:r>
            <a:r>
              <a:rPr lang="nl-BE" sz="1300" dirty="0">
                <a:solidFill>
                  <a:schemeClr val="bg2">
                    <a:lumMod val="25000"/>
                  </a:schemeClr>
                </a:solidFill>
              </a:rPr>
              <a:t> ter beschikking wordt gesteld door de opdrachtgever, dient de aannemer (en eventuele onderaannemer) de verdere sloopopvolging te doen. </a:t>
            </a:r>
          </a:p>
          <a:p>
            <a:pPr lvl="0"/>
            <a:r>
              <a:rPr lang="nl-BE" sz="1300" dirty="0">
                <a:solidFill>
                  <a:schemeClr val="bg2">
                    <a:lumMod val="25000"/>
                  </a:schemeClr>
                </a:solidFill>
              </a:rPr>
              <a:t>Eventuele koppeling van een deel van de betaling aan het afleveren van het sloopattest.</a:t>
            </a:r>
          </a:p>
          <a:p>
            <a:pPr lvl="0"/>
            <a:r>
              <a:rPr lang="nl-BE" sz="1300" dirty="0" err="1">
                <a:solidFill>
                  <a:schemeClr val="bg2">
                    <a:lumMod val="25000"/>
                  </a:schemeClr>
                </a:solidFill>
              </a:rPr>
              <a:t>Mbt</a:t>
            </a:r>
            <a:r>
              <a:rPr lang="nl-BE" sz="1300" dirty="0">
                <a:solidFill>
                  <a:schemeClr val="bg2">
                    <a:lumMod val="25000"/>
                  </a:schemeClr>
                </a:solidFill>
              </a:rPr>
              <a:t> controleverslag: de aannemer dient rekening te houden in zijn planning van de werken dat er na de verwijdering van de gevaarlijke stoffen een stopmoment is voor de opmaak van een controleverslag, waarbij een deskundige een controle moet doen alvorens de verdere structurele sloop kan plaatsvinden.</a:t>
            </a:r>
          </a:p>
          <a:p>
            <a:endParaRPr lang="nl-BE" dirty="0"/>
          </a:p>
          <a:p>
            <a:endParaRPr lang="nl-BE" i="1" dirty="0"/>
          </a:p>
        </p:txBody>
      </p:sp>
      <p:sp>
        <p:nvSpPr>
          <p:cNvPr id="4" name="Tijdelijke aanduiding voor dianummer 3"/>
          <p:cNvSpPr>
            <a:spLocks noGrp="1"/>
          </p:cNvSpPr>
          <p:nvPr>
            <p:ph type="sldNum" sz="quarter" idx="10"/>
          </p:nvPr>
        </p:nvSpPr>
        <p:spPr/>
        <p:txBody>
          <a:bodyPr/>
          <a:lstStyle/>
          <a:p>
            <a:fld id="{6CE20EF7-38DD-478E-8B1D-A9D859E6E0AA}" type="slidenum">
              <a:rPr lang="nl-BE" smtClean="0"/>
              <a:t>32</a:t>
            </a:fld>
            <a:endParaRPr lang="nl-BE"/>
          </a:p>
        </p:txBody>
      </p:sp>
    </p:spTree>
    <p:extLst>
      <p:ext uri="{BB962C8B-B14F-4D97-AF65-F5344CB8AC3E}">
        <p14:creationId xmlns:p14="http://schemas.microsoft.com/office/powerpoint/2010/main" val="497391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Voordelig omwille van de beperking</a:t>
            </a:r>
            <a:r>
              <a:rPr lang="nl-BE" baseline="0" dirty="0"/>
              <a:t> van de risico’s, maar ook financieel.</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05726" rtl="0" eaLnBrk="1" fontAlgn="auto" latinLnBrk="0" hangingPunct="1">
              <a:lnSpc>
                <a:spcPct val="100000"/>
              </a:lnSpc>
              <a:spcBef>
                <a:spcPts val="0"/>
              </a:spcBef>
              <a:spcAft>
                <a:spcPts val="0"/>
              </a:spcAft>
              <a:buClrTx/>
              <a:buSzTx/>
              <a:buFontTx/>
              <a:buNone/>
              <a:tabLst/>
              <a:defRPr/>
            </a:pPr>
            <a:fld id="{6CE20EF7-38DD-478E-8B1D-A9D859E6E0AA}"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726" rtl="0" eaLnBrk="1" fontAlgn="auto" latinLnBrk="0" hangingPunct="1">
                <a:lnSpc>
                  <a:spcPct val="100000"/>
                </a:lnSpc>
                <a:spcBef>
                  <a:spcPts val="0"/>
                </a:spcBef>
                <a:spcAft>
                  <a:spcPts val="0"/>
                </a:spcAft>
                <a:buClrTx/>
                <a:buSzTx/>
                <a:buFontTx/>
                <a:buNone/>
                <a:tabLst/>
                <a:defRPr/>
              </a:pPr>
              <a:t>33</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478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Indien OV &lt;</a:t>
            </a:r>
            <a:r>
              <a:rPr lang="nl-BE" baseline="0" dirty="0"/>
              <a:t> 05/06/18 is ingediend kan het zonder SOP en verdere tracering als LMRP naar breker tot 24/08</a:t>
            </a:r>
          </a:p>
          <a:p>
            <a:pPr defTabSz="981354">
              <a:defRPr/>
            </a:pPr>
            <a:r>
              <a:rPr lang="nl-BE" baseline="0" dirty="0"/>
              <a:t>Indien OV &gt; 05/06/18 is ingediend is SOP verplicht maar verdere tracering  (controleverslag </a:t>
            </a:r>
            <a:r>
              <a:rPr lang="nl-BE" baseline="0" dirty="0" err="1"/>
              <a:t>ed</a:t>
            </a:r>
            <a:r>
              <a:rPr lang="nl-BE" baseline="0" dirty="0"/>
              <a:t>) is niet nodig tot 24/08</a:t>
            </a:r>
          </a:p>
          <a:p>
            <a:endParaRPr lang="nl-BE" dirty="0"/>
          </a:p>
        </p:txBody>
      </p:sp>
      <p:sp>
        <p:nvSpPr>
          <p:cNvPr id="4" name="Tijdelijke aanduiding voor dianummer 3"/>
          <p:cNvSpPr>
            <a:spLocks noGrp="1"/>
          </p:cNvSpPr>
          <p:nvPr>
            <p:ph type="sldNum" sz="quarter" idx="10"/>
          </p:nvPr>
        </p:nvSpPr>
        <p:spPr/>
        <p:txBody>
          <a:bodyPr/>
          <a:lstStyle/>
          <a:p>
            <a:fld id="{6CE20EF7-38DD-478E-8B1D-A9D859E6E0AA}" type="slidenum">
              <a:rPr lang="nl-BE" smtClean="0"/>
              <a:t>34</a:t>
            </a:fld>
            <a:endParaRPr lang="nl-BE"/>
          </a:p>
        </p:txBody>
      </p:sp>
    </p:spTree>
    <p:extLst>
      <p:ext uri="{BB962C8B-B14F-4D97-AF65-F5344CB8AC3E}">
        <p14:creationId xmlns:p14="http://schemas.microsoft.com/office/powerpoint/2010/main" val="164092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Nieuwe afzet voor gerecycleerde</a:t>
            </a:r>
            <a:r>
              <a:rPr lang="nl-BE" baseline="0" dirty="0"/>
              <a:t> granulaten </a:t>
            </a:r>
            <a:r>
              <a:rPr lang="nl-BE" baseline="0" dirty="0" err="1"/>
              <a:t>ipv</a:t>
            </a:r>
            <a:r>
              <a:rPr lang="nl-BE" baseline="0" dirty="0"/>
              <a:t> </a:t>
            </a:r>
            <a:r>
              <a:rPr lang="nl-BE" baseline="0" dirty="0" err="1"/>
              <a:t>onderfundering</a:t>
            </a:r>
            <a:r>
              <a:rPr lang="nl-BE" baseline="0" dirty="0"/>
              <a:t> (wegen zijn gelegd)</a:t>
            </a:r>
          </a:p>
          <a:p>
            <a:endParaRPr lang="nl-BE" dirty="0"/>
          </a:p>
          <a:p>
            <a:r>
              <a:rPr lang="nl-BE" dirty="0"/>
              <a:t>We spreken over </a:t>
            </a:r>
            <a:r>
              <a:rPr lang="nl-BE" dirty="0" err="1"/>
              <a:t>urban</a:t>
            </a:r>
            <a:r>
              <a:rPr lang="nl-BE" baseline="0" dirty="0"/>
              <a:t> </a:t>
            </a:r>
            <a:r>
              <a:rPr lang="nl-BE" baseline="0" dirty="0" err="1"/>
              <a:t>mining</a:t>
            </a:r>
            <a:r>
              <a:rPr lang="nl-BE" baseline="0" dirty="0"/>
              <a:t>, maar niemand weet welke materialen er nu in onze steden zitten, en minstens zo belangrijk, wanneer deze beschikbaar zullen zijn. Via de </a:t>
            </a:r>
            <a:r>
              <a:rPr lang="nl-BE" baseline="0" dirty="0" err="1"/>
              <a:t>ingave</a:t>
            </a:r>
            <a:r>
              <a:rPr lang="nl-BE" baseline="0" dirty="0"/>
              <a:t> van de SOP, materialenlijst , hebben we een goed zicht op de aanwezige materialen die op korte termijn beschikbaar zullen zijn</a:t>
            </a:r>
          </a:p>
          <a:p>
            <a:r>
              <a:rPr lang="nl-BE" baseline="0" dirty="0"/>
              <a:t>Deze info is nodig voor bedrijven die in recyclage willen investeren</a:t>
            </a:r>
          </a:p>
          <a:p>
            <a:r>
              <a:rPr lang="nl-BE" baseline="0" dirty="0"/>
              <a:t>Maar naast de data, is ook de kwaliteitsborging essentieel. Een bedrijf kan recycleren, maar indien de gebruiker geen vertrouwen heeft in het materiaal en er bijgevolg geen afzet is, is het circulaire verhaal eindig…</a:t>
            </a:r>
            <a:r>
              <a:rPr lang="nl-BE" baseline="0" dirty="0" err="1"/>
              <a:t>Vb</a:t>
            </a:r>
            <a:r>
              <a:rPr lang="nl-BE" baseline="0" dirty="0"/>
              <a:t> in </a:t>
            </a:r>
            <a:r>
              <a:rPr lang="nl-BE" baseline="0" dirty="0" err="1"/>
              <a:t>nederland</a:t>
            </a:r>
            <a:r>
              <a:rPr lang="nl-BE" baseline="0" dirty="0"/>
              <a:t>: recyclageplant van gips is moeten sluiten omdat de gipskarton producenten geen vertrouwen hadden in het materiaal</a:t>
            </a:r>
            <a:endParaRPr lang="nl-BE" dirty="0"/>
          </a:p>
        </p:txBody>
      </p:sp>
      <p:sp>
        <p:nvSpPr>
          <p:cNvPr id="4" name="Tijdelijke aanduiding voor dianummer 3"/>
          <p:cNvSpPr>
            <a:spLocks noGrp="1"/>
          </p:cNvSpPr>
          <p:nvPr>
            <p:ph type="sldNum" sz="quarter" idx="10"/>
          </p:nvPr>
        </p:nvSpPr>
        <p:spPr/>
        <p:txBody>
          <a:bodyPr/>
          <a:lstStyle/>
          <a:p>
            <a:fld id="{6CE20EF7-38DD-478E-8B1D-A9D859E6E0AA}" type="slidenum">
              <a:rPr lang="nl-BE" smtClean="0"/>
              <a:t>36</a:t>
            </a:fld>
            <a:endParaRPr lang="nl-BE"/>
          </a:p>
        </p:txBody>
      </p:sp>
    </p:spTree>
    <p:extLst>
      <p:ext uri="{BB962C8B-B14F-4D97-AF65-F5344CB8AC3E}">
        <p14:creationId xmlns:p14="http://schemas.microsoft.com/office/powerpoint/2010/main" val="4275404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a:extLst>
              <a:ext uri="{FF2B5EF4-FFF2-40B4-BE49-F238E27FC236}">
                <a16:creationId xmlns:a16="http://schemas.microsoft.com/office/drawing/2014/main" id="{D82A43EA-0B68-41BE-84F1-4915E41175ED}"/>
              </a:ext>
            </a:extLst>
          </p:cNvPr>
          <p:cNvSpPr>
            <a:spLocks noGrp="1" noRot="1" noChangeAspect="1" noTextEdit="1"/>
          </p:cNvSpPr>
          <p:nvPr>
            <p:ph type="sldImg"/>
          </p:nvPr>
        </p:nvSpPr>
        <p:spPr>
          <a:ln/>
        </p:spPr>
      </p:sp>
      <p:sp>
        <p:nvSpPr>
          <p:cNvPr id="44035" name="Tijdelijke aanduiding voor notities 2">
            <a:extLst>
              <a:ext uri="{FF2B5EF4-FFF2-40B4-BE49-F238E27FC236}">
                <a16:creationId xmlns:a16="http://schemas.microsoft.com/office/drawing/2014/main" id="{443F1343-9B5B-4333-BF5B-01FB1A8B25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dirty="0"/>
          </a:p>
        </p:txBody>
      </p:sp>
      <p:sp>
        <p:nvSpPr>
          <p:cNvPr id="44036" name="Tijdelijke aanduiding voor dianummer 3">
            <a:extLst>
              <a:ext uri="{FF2B5EF4-FFF2-40B4-BE49-F238E27FC236}">
                <a16:creationId xmlns:a16="http://schemas.microsoft.com/office/drawing/2014/main" id="{3026149C-8729-4878-B47D-374BBA490D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05726" rtl="0" eaLnBrk="1" fontAlgn="auto" latinLnBrk="0" hangingPunct="1">
              <a:lnSpc>
                <a:spcPct val="100000"/>
              </a:lnSpc>
              <a:spcBef>
                <a:spcPts val="0"/>
              </a:spcBef>
              <a:spcAft>
                <a:spcPts val="0"/>
              </a:spcAft>
              <a:buClrTx/>
              <a:buSzTx/>
              <a:buFontTx/>
              <a:buNone/>
              <a:tabLst/>
              <a:defRPr/>
            </a:pPr>
            <a:fld id="{D10C42CC-C441-4C17-8F1D-FDA3095D6029}" type="slidenum">
              <a:rPr kumimoji="0" lang="fr-FR" altLang="fr-FR" sz="13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05726" rtl="0" eaLnBrk="1" fontAlgn="auto" latinLnBrk="0" hangingPunct="1">
                <a:lnSpc>
                  <a:spcPct val="100000"/>
                </a:lnSpc>
                <a:spcBef>
                  <a:spcPts val="0"/>
                </a:spcBef>
                <a:spcAft>
                  <a:spcPts val="0"/>
                </a:spcAft>
                <a:buClrTx/>
                <a:buSzTx/>
                <a:buFontTx/>
                <a:buNone/>
                <a:tabLst/>
                <a:defRPr/>
              </a:pPr>
              <a:t>37</a:t>
            </a:fld>
            <a:endParaRPr kumimoji="0" lang="fr-FR" altLang="fr-FR" sz="13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351352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Dit plaatje om aan te tonen dat niet alleen onze wereldbevolking exponentieel is gestegen, maar het materialenverbruik per persoon is nog exponentieler toegenomen over de laatste 50 jaar.</a:t>
            </a:r>
          </a:p>
          <a:p>
            <a:r>
              <a:rPr lang="nl-BE" dirty="0"/>
              <a:t>De bouwsector is naast de grootste producent van afvalstoffen, ook de grootste gebruiker van grondstoffen. En waar zit een groot deel van onze grondstoffen in Europa: in onze stortplaatsen en in onze steden. </a:t>
            </a:r>
          </a:p>
          <a:p>
            <a:r>
              <a:rPr lang="nl-BE" dirty="0"/>
              <a:t>We kunnen niet anders dan evolueren richting gebruik van deze secundaire grondstoffen, het hergebruik en de recyclage van deze materialen..</a:t>
            </a:r>
          </a:p>
          <a:p>
            <a:endParaRPr lang="nl-BE" dirty="0"/>
          </a:p>
          <a:p>
            <a:r>
              <a:rPr lang="nl-BE" dirty="0"/>
              <a:t>Nu: wat is hiervoor nodig </a:t>
            </a:r>
            <a:r>
              <a:rPr lang="nl-BE" dirty="0">
                <a:sym typeface="Wingdings" panose="05000000000000000000" pitchFamily="2" charset="2"/>
              </a:rPr>
              <a:t> volgende slide. </a:t>
            </a:r>
            <a:endParaRPr lang="nl-BE" dirty="0"/>
          </a:p>
        </p:txBody>
      </p:sp>
      <p:sp>
        <p:nvSpPr>
          <p:cNvPr id="4" name="Tijdelijke aanduiding voor dianummer 3"/>
          <p:cNvSpPr>
            <a:spLocks noGrp="1"/>
          </p:cNvSpPr>
          <p:nvPr>
            <p:ph type="sldNum" sz="quarter" idx="5"/>
          </p:nvPr>
        </p:nvSpPr>
        <p:spPr/>
        <p:txBody>
          <a:bodyPr/>
          <a:lstStyle/>
          <a:p>
            <a:fld id="{6CE20EF7-38DD-478E-8B1D-A9D859E6E0AA}" type="slidenum">
              <a:rPr lang="nl-BE" smtClean="0"/>
              <a:t>4</a:t>
            </a:fld>
            <a:endParaRPr lang="nl-BE"/>
          </a:p>
        </p:txBody>
      </p:sp>
    </p:spTree>
    <p:extLst>
      <p:ext uri="{BB962C8B-B14F-4D97-AF65-F5344CB8AC3E}">
        <p14:creationId xmlns:p14="http://schemas.microsoft.com/office/powerpoint/2010/main" val="178303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ltLang="nl-BE" dirty="0"/>
              <a:t>We kunnen veel recycleren, maar als er geen markt is voor het gerecycleerde materiaal, is het een eindig verhaal.</a:t>
            </a:r>
          </a:p>
          <a:p>
            <a:r>
              <a:rPr lang="nl-BE" altLang="nl-BE" dirty="0"/>
              <a:t>We moeten dus een markt </a:t>
            </a:r>
            <a:r>
              <a:rPr lang="nl-BE" altLang="nl-BE" dirty="0" err="1"/>
              <a:t>creeeren</a:t>
            </a:r>
            <a:r>
              <a:rPr lang="nl-BE" altLang="nl-BE" dirty="0"/>
              <a:t> en daarvoor moet er vertrouwen zijn in deze gerecycleerde materialen. En daarom moeten we zorgen voor een goede kwaliteit van deze materialen.</a:t>
            </a:r>
          </a:p>
          <a:p>
            <a:endParaRPr lang="nl-BE" altLang="nl-BE" dirty="0"/>
          </a:p>
          <a:p>
            <a:r>
              <a:rPr lang="nl-BE" altLang="nl-BE" dirty="0"/>
              <a:t>Hiervoor hebben we EOW, ….nodig</a:t>
            </a:r>
          </a:p>
          <a:p>
            <a:r>
              <a:rPr lang="nl-BE" altLang="nl-BE" dirty="0"/>
              <a:t>Voor granulaten hebben we EOW, een kwaliteitsborgingssysteem, ….. Maar….volgende slide</a:t>
            </a:r>
          </a:p>
          <a:p>
            <a:endParaRPr lang="nl-BE" altLang="nl-BE" dirty="0"/>
          </a:p>
          <a:p>
            <a:pPr defTabSz="955274">
              <a:defRPr/>
            </a:pPr>
            <a:endParaRPr lang="nl-BE" altLang="nl-BE" dirty="0"/>
          </a:p>
          <a:p>
            <a:endParaRPr lang="nl-NL" dirty="0"/>
          </a:p>
        </p:txBody>
      </p:sp>
      <p:sp>
        <p:nvSpPr>
          <p:cNvPr id="4" name="Slide Number Placeholder 3"/>
          <p:cNvSpPr>
            <a:spLocks noGrp="1"/>
          </p:cNvSpPr>
          <p:nvPr>
            <p:ph type="sldNum" sz="quarter" idx="10"/>
          </p:nvPr>
        </p:nvSpPr>
        <p:spPr/>
        <p:txBody>
          <a:bodyPr/>
          <a:lstStyle/>
          <a:p>
            <a:fld id="{B93A4549-60B3-44C9-9CA0-47BAD559A57A}" type="slidenum">
              <a:rPr lang="en-US" smtClean="0"/>
              <a:t>5</a:t>
            </a:fld>
            <a:endParaRPr lang="en-US"/>
          </a:p>
        </p:txBody>
      </p:sp>
    </p:spTree>
    <p:extLst>
      <p:ext uri="{BB962C8B-B14F-4D97-AF65-F5344CB8AC3E}">
        <p14:creationId xmlns:p14="http://schemas.microsoft.com/office/powerpoint/2010/main" val="283060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err="1"/>
              <a:t>Problematiek</a:t>
            </a:r>
            <a:r>
              <a:rPr lang="en-GB" i="1" dirty="0"/>
              <a:t> </a:t>
            </a:r>
            <a:r>
              <a:rPr lang="en-GB" i="1" dirty="0" err="1"/>
              <a:t>schetsen</a:t>
            </a:r>
            <a:r>
              <a:rPr lang="en-GB" i="1" dirty="0"/>
              <a:t> – het </a:t>
            </a:r>
            <a:r>
              <a:rPr lang="en-GB" i="1" dirty="0" err="1"/>
              <a:t>waarom</a:t>
            </a:r>
            <a:r>
              <a:rPr lang="en-GB" i="1" dirty="0"/>
              <a:t>?</a:t>
            </a:r>
          </a:p>
          <a:p>
            <a:pPr marL="238818" indent="-238818">
              <a:buAutoNum type="arabicParenR"/>
            </a:pPr>
            <a:r>
              <a:rPr lang="en-GB" i="1" dirty="0" err="1"/>
              <a:t>Uit</a:t>
            </a:r>
            <a:r>
              <a:rPr lang="en-GB" i="1" dirty="0"/>
              <a:t> studies </a:t>
            </a:r>
            <a:r>
              <a:rPr lang="en-GB" i="1" dirty="0" err="1"/>
              <a:t>uitgevoerd</a:t>
            </a:r>
            <a:r>
              <a:rPr lang="en-GB" i="1" dirty="0"/>
              <a:t> </a:t>
            </a:r>
            <a:r>
              <a:rPr lang="en-GB" i="1" dirty="0" err="1"/>
              <a:t>blijkt</a:t>
            </a:r>
            <a:r>
              <a:rPr lang="en-GB" i="1" dirty="0"/>
              <a:t> </a:t>
            </a:r>
            <a:r>
              <a:rPr lang="en-GB" i="1" dirty="0" err="1"/>
              <a:t>een</a:t>
            </a:r>
            <a:r>
              <a:rPr lang="en-GB" i="1" dirty="0"/>
              <a:t> </a:t>
            </a:r>
            <a:r>
              <a:rPr lang="en-GB" i="1" dirty="0" err="1"/>
              <a:t>probleem</a:t>
            </a:r>
            <a:r>
              <a:rPr lang="en-GB" i="1" dirty="0"/>
              <a:t> met de </a:t>
            </a:r>
            <a:r>
              <a:rPr lang="en-GB" i="1" dirty="0" err="1"/>
              <a:t>kwaliteit</a:t>
            </a:r>
            <a:r>
              <a:rPr lang="en-GB" i="1" dirty="0"/>
              <a:t> van de </a:t>
            </a:r>
            <a:r>
              <a:rPr lang="en-GB" i="1" dirty="0" err="1"/>
              <a:t>granulaten</a:t>
            </a:r>
            <a:r>
              <a:rPr lang="en-GB" i="1" dirty="0"/>
              <a:t> </a:t>
            </a:r>
            <a:r>
              <a:rPr lang="en-GB" i="1" dirty="0">
                <a:sym typeface="Wingdings" panose="05000000000000000000" pitchFamily="2" charset="2"/>
              </a:rPr>
              <a:t> </a:t>
            </a:r>
            <a:r>
              <a:rPr lang="en-GB" i="1" dirty="0" err="1">
                <a:sym typeface="Wingdings" panose="05000000000000000000" pitchFamily="2" charset="2"/>
              </a:rPr>
              <a:t>asbest</a:t>
            </a:r>
            <a:r>
              <a:rPr lang="en-GB" i="1" dirty="0">
                <a:sym typeface="Wingdings" panose="05000000000000000000" pitchFamily="2" charset="2"/>
              </a:rPr>
              <a:t>, </a:t>
            </a:r>
            <a:r>
              <a:rPr lang="en-GB" i="1" dirty="0" err="1">
                <a:sym typeface="Wingdings" panose="05000000000000000000" pitchFamily="2" charset="2"/>
              </a:rPr>
              <a:t>fysische</a:t>
            </a:r>
            <a:r>
              <a:rPr lang="en-GB" i="1" dirty="0">
                <a:sym typeface="Wingdings" panose="05000000000000000000" pitchFamily="2" charset="2"/>
              </a:rPr>
              <a:t> </a:t>
            </a:r>
            <a:r>
              <a:rPr lang="en-GB" i="1" dirty="0" err="1">
                <a:sym typeface="Wingdings" panose="05000000000000000000" pitchFamily="2" charset="2"/>
              </a:rPr>
              <a:t>verontreiniging</a:t>
            </a:r>
            <a:r>
              <a:rPr lang="en-GB" i="1" dirty="0">
                <a:sym typeface="Wingdings" panose="05000000000000000000" pitchFamily="2" charset="2"/>
              </a:rPr>
              <a:t>. </a:t>
            </a:r>
            <a:r>
              <a:rPr lang="en-GB" i="1" dirty="0" err="1">
                <a:sym typeface="Wingdings" panose="05000000000000000000" pitchFamily="2" charset="2"/>
              </a:rPr>
              <a:t>Breker</a:t>
            </a:r>
            <a:r>
              <a:rPr lang="en-GB" i="1" dirty="0">
                <a:sym typeface="Wingdings" panose="05000000000000000000" pitchFamily="2" charset="2"/>
              </a:rPr>
              <a:t> </a:t>
            </a:r>
            <a:r>
              <a:rPr lang="en-GB" i="1" dirty="0" err="1">
                <a:sym typeface="Wingdings" panose="05000000000000000000" pitchFamily="2" charset="2"/>
              </a:rPr>
              <a:t>breekt</a:t>
            </a:r>
            <a:r>
              <a:rPr lang="en-GB" i="1" dirty="0">
                <a:sym typeface="Wingdings" panose="05000000000000000000" pitchFamily="2" charset="2"/>
              </a:rPr>
              <a:t> </a:t>
            </a:r>
            <a:r>
              <a:rPr lang="en-GB" i="1" dirty="0" err="1">
                <a:sym typeface="Wingdings" panose="05000000000000000000" pitchFamily="2" charset="2"/>
              </a:rPr>
              <a:t>puin</a:t>
            </a:r>
            <a:r>
              <a:rPr lang="en-GB" i="1" dirty="0">
                <a:sym typeface="Wingdings" panose="05000000000000000000" pitchFamily="2" charset="2"/>
              </a:rPr>
              <a:t>, </a:t>
            </a:r>
            <a:r>
              <a:rPr lang="en-GB" i="1" dirty="0" err="1">
                <a:sym typeface="Wingdings" panose="05000000000000000000" pitchFamily="2" charset="2"/>
              </a:rPr>
              <a:t>geen</a:t>
            </a:r>
            <a:r>
              <a:rPr lang="en-GB" i="1" dirty="0">
                <a:sym typeface="Wingdings" panose="05000000000000000000" pitchFamily="2" charset="2"/>
              </a:rPr>
              <a:t> </a:t>
            </a:r>
            <a:r>
              <a:rPr lang="en-GB" i="1" dirty="0" err="1">
                <a:sym typeface="Wingdings" panose="05000000000000000000" pitchFamily="2" charset="2"/>
              </a:rPr>
              <a:t>invloed</a:t>
            </a:r>
            <a:r>
              <a:rPr lang="en-GB" i="1" dirty="0">
                <a:sym typeface="Wingdings" panose="05000000000000000000" pitchFamily="2" charset="2"/>
              </a:rPr>
              <a:t> op de </a:t>
            </a:r>
            <a:r>
              <a:rPr lang="en-GB" i="1" dirty="0" err="1">
                <a:sym typeface="Wingdings" panose="05000000000000000000" pitchFamily="2" charset="2"/>
              </a:rPr>
              <a:t>kwaliteit</a:t>
            </a:r>
            <a:r>
              <a:rPr lang="en-GB" i="1" dirty="0">
                <a:sym typeface="Wingdings" panose="05000000000000000000" pitchFamily="2" charset="2"/>
              </a:rPr>
              <a:t> van het </a:t>
            </a:r>
            <a:r>
              <a:rPr lang="en-GB" i="1" dirty="0" err="1">
                <a:sym typeface="Wingdings" panose="05000000000000000000" pitchFamily="2" charset="2"/>
              </a:rPr>
              <a:t>aangeleverde</a:t>
            </a:r>
            <a:r>
              <a:rPr lang="en-GB" i="1" dirty="0">
                <a:sym typeface="Wingdings" panose="05000000000000000000" pitchFamily="2" charset="2"/>
              </a:rPr>
              <a:t> </a:t>
            </a:r>
            <a:r>
              <a:rPr lang="en-GB" i="1" dirty="0" err="1">
                <a:sym typeface="Wingdings" panose="05000000000000000000" pitchFamily="2" charset="2"/>
              </a:rPr>
              <a:t>puin</a:t>
            </a:r>
            <a:r>
              <a:rPr lang="en-GB" i="1" dirty="0">
                <a:sym typeface="Wingdings" panose="05000000000000000000" pitchFamily="2" charset="2"/>
              </a:rPr>
              <a:t>. </a:t>
            </a:r>
            <a:r>
              <a:rPr lang="en-GB" i="1" dirty="0" err="1">
                <a:sym typeface="Wingdings" panose="05000000000000000000" pitchFamily="2" charset="2"/>
              </a:rPr>
              <a:t>Risico’s</a:t>
            </a:r>
            <a:r>
              <a:rPr lang="en-GB" i="1" dirty="0">
                <a:sym typeface="Wingdings" panose="05000000000000000000" pitchFamily="2" charset="2"/>
              </a:rPr>
              <a:t> </a:t>
            </a:r>
            <a:r>
              <a:rPr lang="en-GB" i="1" dirty="0" err="1">
                <a:sym typeface="Wingdings" panose="05000000000000000000" pitchFamily="2" charset="2"/>
              </a:rPr>
              <a:t>liggen</a:t>
            </a:r>
            <a:r>
              <a:rPr lang="en-GB" i="1" dirty="0">
                <a:sym typeface="Wingdings" panose="05000000000000000000" pitchFamily="2" charset="2"/>
              </a:rPr>
              <a:t> </a:t>
            </a:r>
            <a:r>
              <a:rPr lang="en-GB" i="1" dirty="0" err="1">
                <a:sym typeface="Wingdings" panose="05000000000000000000" pitchFamily="2" charset="2"/>
              </a:rPr>
              <a:t>grotendeels</a:t>
            </a:r>
            <a:r>
              <a:rPr lang="en-GB" i="1" dirty="0">
                <a:sym typeface="Wingdings" panose="05000000000000000000" pitchFamily="2" charset="2"/>
              </a:rPr>
              <a:t> </a:t>
            </a:r>
            <a:r>
              <a:rPr lang="en-GB" i="1" dirty="0" err="1">
                <a:sym typeface="Wingdings" panose="05000000000000000000" pitchFamily="2" charset="2"/>
              </a:rPr>
              <a:t>bij</a:t>
            </a:r>
            <a:r>
              <a:rPr lang="en-GB" i="1" dirty="0">
                <a:sym typeface="Wingdings" panose="05000000000000000000" pitchFamily="2" charset="2"/>
              </a:rPr>
              <a:t> de </a:t>
            </a:r>
            <a:r>
              <a:rPr lang="en-GB" i="1" dirty="0" err="1">
                <a:sym typeface="Wingdings" panose="05000000000000000000" pitchFamily="2" charset="2"/>
              </a:rPr>
              <a:t>breker</a:t>
            </a:r>
            <a:r>
              <a:rPr lang="en-GB" i="1" dirty="0">
                <a:sym typeface="Wingdings" panose="05000000000000000000" pitchFamily="2" charset="2"/>
              </a:rPr>
              <a:t> (</a:t>
            </a:r>
            <a:r>
              <a:rPr lang="en-GB" i="1" dirty="0" err="1">
                <a:sym typeface="Wingdings" panose="05000000000000000000" pitchFamily="2" charset="2"/>
              </a:rPr>
              <a:t>visuele</a:t>
            </a:r>
            <a:r>
              <a:rPr lang="en-GB" i="1" dirty="0">
                <a:sym typeface="Wingdings" panose="05000000000000000000" pitchFamily="2" charset="2"/>
              </a:rPr>
              <a:t> </a:t>
            </a:r>
            <a:r>
              <a:rPr lang="en-GB" i="1" dirty="0" err="1">
                <a:sym typeface="Wingdings" panose="05000000000000000000" pitchFamily="2" charset="2"/>
              </a:rPr>
              <a:t>controle</a:t>
            </a:r>
            <a:r>
              <a:rPr lang="en-GB" i="1" dirty="0">
                <a:sym typeface="Wingdings" panose="05000000000000000000" pitchFamily="2" charset="2"/>
              </a:rPr>
              <a:t> </a:t>
            </a:r>
            <a:r>
              <a:rPr lang="en-GB" i="1" dirty="0" err="1">
                <a:sym typeface="Wingdings" panose="05000000000000000000" pitchFamily="2" charset="2"/>
              </a:rPr>
              <a:t>bij</a:t>
            </a:r>
            <a:r>
              <a:rPr lang="en-GB" i="1" dirty="0">
                <a:sym typeface="Wingdings" panose="05000000000000000000" pitchFamily="2" charset="2"/>
              </a:rPr>
              <a:t> </a:t>
            </a:r>
            <a:r>
              <a:rPr lang="en-GB" i="1" dirty="0" err="1">
                <a:sym typeface="Wingdings" panose="05000000000000000000" pitchFamily="2" charset="2"/>
              </a:rPr>
              <a:t>acceptatie</a:t>
            </a:r>
            <a:r>
              <a:rPr lang="en-GB" i="1" dirty="0">
                <a:sym typeface="Wingdings" panose="05000000000000000000" pitchFamily="2" charset="2"/>
              </a:rPr>
              <a:t> …).</a:t>
            </a:r>
          </a:p>
          <a:p>
            <a:pPr marL="238818" indent="-238818">
              <a:buAutoNum type="arabicParenR"/>
            </a:pPr>
            <a:r>
              <a:rPr lang="en-GB" i="1" dirty="0" err="1">
                <a:sym typeface="Wingdings" panose="05000000000000000000" pitchFamily="2" charset="2"/>
              </a:rPr>
              <a:t>Asbestproblematiek</a:t>
            </a:r>
            <a:r>
              <a:rPr lang="en-GB" i="1" dirty="0">
                <a:sym typeface="Wingdings" panose="05000000000000000000" pitchFamily="2" charset="2"/>
              </a:rPr>
              <a:t> -&gt; problem van de </a:t>
            </a:r>
            <a:r>
              <a:rPr lang="en-GB" i="1" dirty="0" err="1">
                <a:sym typeface="Wingdings" panose="05000000000000000000" pitchFamily="2" charset="2"/>
              </a:rPr>
              <a:t>onzorgvuldige</a:t>
            </a:r>
            <a:r>
              <a:rPr lang="en-GB" i="1" dirty="0">
                <a:sym typeface="Wingdings" panose="05000000000000000000" pitchFamily="2" charset="2"/>
              </a:rPr>
              <a:t> </a:t>
            </a:r>
            <a:r>
              <a:rPr lang="en-GB" i="1" dirty="0" err="1">
                <a:sym typeface="Wingdings" panose="05000000000000000000" pitchFamily="2" charset="2"/>
              </a:rPr>
              <a:t>verwijdering</a:t>
            </a:r>
            <a:r>
              <a:rPr lang="en-GB" i="1" dirty="0">
                <a:sym typeface="Wingdings" panose="05000000000000000000" pitchFamily="2" charset="2"/>
              </a:rPr>
              <a:t>. </a:t>
            </a:r>
            <a:r>
              <a:rPr lang="en-GB" i="1" dirty="0" err="1">
                <a:sym typeface="Wingdings" panose="05000000000000000000" pitchFamily="2" charset="2"/>
              </a:rPr>
              <a:t>Houdt</a:t>
            </a:r>
            <a:r>
              <a:rPr lang="en-GB" i="1" dirty="0">
                <a:sym typeface="Wingdings" panose="05000000000000000000" pitchFamily="2" charset="2"/>
              </a:rPr>
              <a:t> </a:t>
            </a:r>
            <a:r>
              <a:rPr lang="en-GB" i="1" dirty="0" err="1">
                <a:sym typeface="Wingdings" panose="05000000000000000000" pitchFamily="2" charset="2"/>
              </a:rPr>
              <a:t>gezondheidsrisico’s</a:t>
            </a:r>
            <a:r>
              <a:rPr lang="en-GB" i="1" dirty="0">
                <a:sym typeface="Wingdings" panose="05000000000000000000" pitchFamily="2" charset="2"/>
              </a:rPr>
              <a:t> in, maar </a:t>
            </a:r>
            <a:r>
              <a:rPr lang="en-GB" i="1" dirty="0" err="1">
                <a:sym typeface="Wingdings" panose="05000000000000000000" pitchFamily="2" charset="2"/>
              </a:rPr>
              <a:t>ook</a:t>
            </a:r>
            <a:r>
              <a:rPr lang="en-GB" i="1" dirty="0">
                <a:sym typeface="Wingdings" panose="05000000000000000000" pitchFamily="2" charset="2"/>
              </a:rPr>
              <a:t> </a:t>
            </a:r>
            <a:r>
              <a:rPr lang="en-GB" i="1" dirty="0" err="1">
                <a:sym typeface="Wingdings" panose="05000000000000000000" pitchFamily="2" charset="2"/>
              </a:rPr>
              <a:t>milieurisico’s</a:t>
            </a:r>
            <a:r>
              <a:rPr lang="en-GB" i="1" dirty="0">
                <a:sym typeface="Wingdings" panose="05000000000000000000" pitchFamily="2" charset="2"/>
              </a:rPr>
              <a:t>. </a:t>
            </a:r>
            <a:r>
              <a:rPr lang="en-GB" i="1" dirty="0" err="1">
                <a:sym typeface="Wingdings" panose="05000000000000000000" pitchFamily="2" charset="2"/>
              </a:rPr>
              <a:t>Onzorgvuldige</a:t>
            </a:r>
            <a:r>
              <a:rPr lang="en-GB" i="1" dirty="0">
                <a:sym typeface="Wingdings" panose="05000000000000000000" pitchFamily="2" charset="2"/>
              </a:rPr>
              <a:t> </a:t>
            </a:r>
            <a:r>
              <a:rPr lang="en-GB" i="1" dirty="0" err="1">
                <a:sym typeface="Wingdings" panose="05000000000000000000" pitchFamily="2" charset="2"/>
              </a:rPr>
              <a:t>verwijdering</a:t>
            </a:r>
            <a:r>
              <a:rPr lang="en-GB" i="1" dirty="0">
                <a:sym typeface="Wingdings" panose="05000000000000000000" pitchFamily="2" charset="2"/>
              </a:rPr>
              <a:t> (of </a:t>
            </a:r>
            <a:r>
              <a:rPr lang="en-GB" i="1" dirty="0" err="1">
                <a:sym typeface="Wingdings" panose="05000000000000000000" pitchFamily="2" charset="2"/>
              </a:rPr>
              <a:t>gewoon</a:t>
            </a:r>
            <a:r>
              <a:rPr lang="en-GB" i="1" dirty="0">
                <a:sym typeface="Wingdings" panose="05000000000000000000" pitchFamily="2" charset="2"/>
              </a:rPr>
              <a:t> </a:t>
            </a:r>
            <a:r>
              <a:rPr lang="en-GB" i="1" dirty="0" err="1">
                <a:sym typeface="Wingdings" panose="05000000000000000000" pitchFamily="2" charset="2"/>
              </a:rPr>
              <a:t>geen</a:t>
            </a:r>
            <a:r>
              <a:rPr lang="en-GB" i="1" dirty="0">
                <a:sym typeface="Wingdings" panose="05000000000000000000" pitchFamily="2" charset="2"/>
              </a:rPr>
              <a:t> </a:t>
            </a:r>
            <a:r>
              <a:rPr lang="en-GB" i="1" dirty="0" err="1">
                <a:sym typeface="Wingdings" panose="05000000000000000000" pitchFamily="2" charset="2"/>
              </a:rPr>
              <a:t>verwijdering</a:t>
            </a:r>
            <a:r>
              <a:rPr lang="en-GB" i="1" dirty="0">
                <a:sym typeface="Wingdings" panose="05000000000000000000" pitchFamily="2" charset="2"/>
              </a:rPr>
              <a:t>) </a:t>
            </a:r>
            <a:r>
              <a:rPr lang="en-GB" i="1" dirty="0" err="1">
                <a:sym typeface="Wingdings" panose="05000000000000000000" pitchFamily="2" charset="2"/>
              </a:rPr>
              <a:t>leidt</a:t>
            </a:r>
            <a:r>
              <a:rPr lang="en-GB" i="1" dirty="0">
                <a:sym typeface="Wingdings" panose="05000000000000000000" pitchFamily="2" charset="2"/>
              </a:rPr>
              <a:t> tot </a:t>
            </a:r>
            <a:r>
              <a:rPr lang="en-GB" i="1" dirty="0" err="1">
                <a:sym typeface="Wingdings" panose="05000000000000000000" pitchFamily="2" charset="2"/>
              </a:rPr>
              <a:t>gecontamineerde</a:t>
            </a:r>
            <a:r>
              <a:rPr lang="en-GB" i="1" dirty="0">
                <a:sym typeface="Wingdings" panose="05000000000000000000" pitchFamily="2" charset="2"/>
              </a:rPr>
              <a:t> </a:t>
            </a:r>
            <a:r>
              <a:rPr lang="en-GB" i="1" dirty="0" err="1">
                <a:sym typeface="Wingdings" panose="05000000000000000000" pitchFamily="2" charset="2"/>
              </a:rPr>
              <a:t>puinstromen</a:t>
            </a:r>
            <a:r>
              <a:rPr lang="en-GB" i="1" dirty="0">
                <a:sym typeface="Wingdings" panose="05000000000000000000" pitchFamily="2" charset="2"/>
              </a:rPr>
              <a:t>… die (</a:t>
            </a:r>
            <a:r>
              <a:rPr lang="en-GB" i="1" dirty="0" err="1">
                <a:sym typeface="Wingdings" panose="05000000000000000000" pitchFamily="2" charset="2"/>
              </a:rPr>
              <a:t>als</a:t>
            </a:r>
            <a:r>
              <a:rPr lang="en-GB" i="1" dirty="0">
                <a:sym typeface="Wingdings" panose="05000000000000000000" pitchFamily="2" charset="2"/>
              </a:rPr>
              <a:t> het </a:t>
            </a:r>
            <a:r>
              <a:rPr lang="en-GB" i="1" dirty="0" err="1">
                <a:sym typeface="Wingdings" panose="05000000000000000000" pitchFamily="2" charset="2"/>
              </a:rPr>
              <a:t>visueel</a:t>
            </a:r>
            <a:r>
              <a:rPr lang="en-GB" i="1" dirty="0">
                <a:sym typeface="Wingdings" panose="05000000000000000000" pitchFamily="2" charset="2"/>
              </a:rPr>
              <a:t> </a:t>
            </a:r>
            <a:r>
              <a:rPr lang="en-GB" i="1" dirty="0" err="1">
                <a:sym typeface="Wingdings" panose="05000000000000000000" pitchFamily="2" charset="2"/>
              </a:rPr>
              <a:t>niet</a:t>
            </a:r>
            <a:r>
              <a:rPr lang="en-GB" i="1" dirty="0">
                <a:sym typeface="Wingdings" panose="05000000000000000000" pitchFamily="2" charset="2"/>
              </a:rPr>
              <a:t> </a:t>
            </a:r>
            <a:r>
              <a:rPr lang="en-GB" i="1" dirty="0" err="1">
                <a:sym typeface="Wingdings" panose="05000000000000000000" pitchFamily="2" charset="2"/>
              </a:rPr>
              <a:t>gedetecteerd</a:t>
            </a:r>
            <a:r>
              <a:rPr lang="en-GB" i="1" dirty="0">
                <a:sym typeface="Wingdings" panose="05000000000000000000" pitchFamily="2" charset="2"/>
              </a:rPr>
              <a:t> </a:t>
            </a:r>
            <a:r>
              <a:rPr lang="en-GB" i="1" dirty="0" err="1">
                <a:sym typeface="Wingdings" panose="05000000000000000000" pitchFamily="2" charset="2"/>
              </a:rPr>
              <a:t>wordt</a:t>
            </a:r>
            <a:r>
              <a:rPr lang="en-GB" i="1" dirty="0">
                <a:sym typeface="Wingdings" panose="05000000000000000000" pitchFamily="2" charset="2"/>
              </a:rPr>
              <a:t>) </a:t>
            </a:r>
            <a:r>
              <a:rPr lang="en-GB" i="1" dirty="0" err="1">
                <a:sym typeface="Wingdings" panose="05000000000000000000" pitchFamily="2" charset="2"/>
              </a:rPr>
              <a:t>bij</a:t>
            </a:r>
            <a:r>
              <a:rPr lang="en-GB" i="1" dirty="0">
                <a:sym typeface="Wingdings" panose="05000000000000000000" pitchFamily="2" charset="2"/>
              </a:rPr>
              <a:t> de </a:t>
            </a:r>
            <a:r>
              <a:rPr lang="en-GB" i="1" dirty="0" err="1">
                <a:sym typeface="Wingdings" panose="05000000000000000000" pitchFamily="2" charset="2"/>
              </a:rPr>
              <a:t>breker</a:t>
            </a:r>
            <a:r>
              <a:rPr lang="en-GB" i="1" dirty="0">
                <a:sym typeface="Wingdings" panose="05000000000000000000" pitchFamily="2" charset="2"/>
              </a:rPr>
              <a:t> </a:t>
            </a:r>
            <a:r>
              <a:rPr lang="en-GB" i="1" dirty="0" err="1">
                <a:sym typeface="Wingdings" panose="05000000000000000000" pitchFamily="2" charset="2"/>
              </a:rPr>
              <a:t>komen</a:t>
            </a:r>
            <a:r>
              <a:rPr lang="en-GB" i="1" dirty="0">
                <a:sym typeface="Wingdings" panose="05000000000000000000" pitchFamily="2" charset="2"/>
              </a:rPr>
              <a:t>…</a:t>
            </a:r>
          </a:p>
          <a:p>
            <a:pPr marL="238818" indent="-238818">
              <a:buAutoNum type="arabicParenR"/>
            </a:pPr>
            <a:endParaRPr lang="nl-NL" i="1" dirty="0"/>
          </a:p>
        </p:txBody>
      </p:sp>
      <p:sp>
        <p:nvSpPr>
          <p:cNvPr id="4" name="Slide Number Placeholder 3"/>
          <p:cNvSpPr>
            <a:spLocks noGrp="1"/>
          </p:cNvSpPr>
          <p:nvPr>
            <p:ph type="sldNum" sz="quarter" idx="10"/>
          </p:nvPr>
        </p:nvSpPr>
        <p:spPr/>
        <p:txBody>
          <a:bodyPr/>
          <a:lstStyle/>
          <a:p>
            <a:fld id="{6CE20EF7-38DD-478E-8B1D-A9D859E6E0AA}" type="slidenum">
              <a:rPr lang="nl-BE" smtClean="0"/>
              <a:t>6</a:t>
            </a:fld>
            <a:endParaRPr lang="nl-BE"/>
          </a:p>
        </p:txBody>
      </p:sp>
    </p:spTree>
    <p:extLst>
      <p:ext uri="{BB962C8B-B14F-4D97-AF65-F5344CB8AC3E}">
        <p14:creationId xmlns:p14="http://schemas.microsoft.com/office/powerpoint/2010/main" val="3180873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5337" cy="3454400"/>
          </a:xfrm>
        </p:spPr>
      </p:sp>
      <p:sp>
        <p:nvSpPr>
          <p:cNvPr id="3" name="Notes Placeholder 2"/>
          <p:cNvSpPr>
            <a:spLocks noGrp="1"/>
          </p:cNvSpPr>
          <p:nvPr>
            <p:ph type="body" idx="1"/>
          </p:nvPr>
        </p:nvSpPr>
        <p:spPr/>
        <p:txBody>
          <a:bodyPr/>
          <a:lstStyle/>
          <a:p>
            <a:r>
              <a:rPr lang="en-GB" i="1" dirty="0" err="1"/>
              <a:t>Actie</a:t>
            </a:r>
            <a:r>
              <a:rPr lang="en-GB" i="1" dirty="0"/>
              <a:t> </a:t>
            </a:r>
            <a:r>
              <a:rPr lang="en-GB" i="1" dirty="0" err="1"/>
              <a:t>aan</a:t>
            </a:r>
            <a:r>
              <a:rPr lang="en-GB" i="1" dirty="0"/>
              <a:t> de </a:t>
            </a:r>
            <a:r>
              <a:rPr lang="en-GB" i="1" dirty="0" err="1"/>
              <a:t>bron</a:t>
            </a:r>
            <a:r>
              <a:rPr lang="en-GB" i="1" dirty="0"/>
              <a:t> </a:t>
            </a:r>
            <a:r>
              <a:rPr lang="en-GB" i="1" dirty="0" err="1"/>
              <a:t>nodig</a:t>
            </a:r>
            <a:r>
              <a:rPr lang="en-GB" i="1" dirty="0"/>
              <a:t>, </a:t>
            </a:r>
            <a:r>
              <a:rPr lang="en-GB" i="1" dirty="0" err="1"/>
              <a:t>willen</a:t>
            </a:r>
            <a:r>
              <a:rPr lang="en-GB" i="1" dirty="0"/>
              <a:t> we </a:t>
            </a:r>
            <a:r>
              <a:rPr lang="en-GB" i="1" dirty="0" err="1"/>
              <a:t>zuiverdere</a:t>
            </a:r>
            <a:r>
              <a:rPr lang="en-GB" i="1" dirty="0"/>
              <a:t> </a:t>
            </a:r>
            <a:r>
              <a:rPr lang="en-GB" i="1" dirty="0" err="1"/>
              <a:t>puinstromen</a:t>
            </a:r>
            <a:r>
              <a:rPr lang="en-GB" i="1" dirty="0"/>
              <a:t> </a:t>
            </a:r>
            <a:r>
              <a:rPr lang="en-GB" i="1" dirty="0" err="1"/>
              <a:t>krijgen</a:t>
            </a:r>
            <a:r>
              <a:rPr lang="en-GB" i="1" dirty="0"/>
              <a:t> </a:t>
            </a:r>
            <a:r>
              <a:rPr lang="en-GB" i="1" dirty="0" err="1"/>
              <a:t>en</a:t>
            </a:r>
            <a:r>
              <a:rPr lang="en-GB" i="1" dirty="0"/>
              <a:t> </a:t>
            </a:r>
            <a:r>
              <a:rPr lang="en-GB" i="1" dirty="0" err="1"/>
              <a:t>willen</a:t>
            </a:r>
            <a:r>
              <a:rPr lang="en-GB" i="1" dirty="0"/>
              <a:t> we de </a:t>
            </a:r>
            <a:r>
              <a:rPr lang="en-GB" i="1" dirty="0" err="1"/>
              <a:t>kwaliteit</a:t>
            </a:r>
            <a:r>
              <a:rPr lang="en-GB" i="1" dirty="0"/>
              <a:t> van de </a:t>
            </a:r>
            <a:r>
              <a:rPr lang="en-GB" i="1" dirty="0" err="1"/>
              <a:t>granulaten</a:t>
            </a:r>
            <a:r>
              <a:rPr lang="en-GB" i="1" dirty="0"/>
              <a:t> </a:t>
            </a:r>
            <a:r>
              <a:rPr lang="en-GB" i="1" dirty="0" err="1"/>
              <a:t>verbeteren</a:t>
            </a:r>
            <a:r>
              <a:rPr lang="en-GB" i="1" dirty="0"/>
              <a:t>.</a:t>
            </a:r>
          </a:p>
          <a:p>
            <a:r>
              <a:rPr lang="en-GB" i="1" dirty="0" err="1"/>
              <a:t>Kwaliteit</a:t>
            </a:r>
            <a:r>
              <a:rPr lang="en-GB" i="1" dirty="0"/>
              <a:t> is </a:t>
            </a:r>
            <a:r>
              <a:rPr lang="en-GB" i="1" dirty="0" err="1"/>
              <a:t>belangrijke</a:t>
            </a:r>
            <a:r>
              <a:rPr lang="en-GB" i="1" dirty="0"/>
              <a:t> </a:t>
            </a:r>
            <a:r>
              <a:rPr lang="en-GB" i="1" dirty="0" err="1"/>
              <a:t>voorwaarde</a:t>
            </a:r>
            <a:r>
              <a:rPr lang="en-GB" i="1" dirty="0"/>
              <a:t> </a:t>
            </a:r>
            <a:r>
              <a:rPr lang="en-GB" i="1" dirty="0" err="1"/>
              <a:t>voor</a:t>
            </a:r>
            <a:r>
              <a:rPr lang="en-GB" i="1" dirty="0"/>
              <a:t> </a:t>
            </a:r>
            <a:r>
              <a:rPr lang="en-GB" i="1" dirty="0" err="1"/>
              <a:t>vertrouwen</a:t>
            </a:r>
            <a:r>
              <a:rPr lang="en-GB" i="1" dirty="0"/>
              <a:t> (van </a:t>
            </a:r>
            <a:r>
              <a:rPr lang="en-GB" i="1" dirty="0" err="1"/>
              <a:t>gebruiker</a:t>
            </a:r>
            <a:r>
              <a:rPr lang="en-GB" i="1" dirty="0"/>
              <a:t>), is </a:t>
            </a:r>
            <a:r>
              <a:rPr lang="en-GB" i="1" dirty="0" err="1"/>
              <a:t>nodig</a:t>
            </a:r>
            <a:r>
              <a:rPr lang="en-GB" i="1" dirty="0"/>
              <a:t> </a:t>
            </a:r>
            <a:r>
              <a:rPr lang="en-GB" i="1" dirty="0" err="1"/>
              <a:t>willen</a:t>
            </a:r>
            <a:r>
              <a:rPr lang="en-GB" i="1" dirty="0"/>
              <a:t> we (</a:t>
            </a:r>
            <a:r>
              <a:rPr lang="en-GB" i="1" dirty="0" err="1"/>
              <a:t>gezien</a:t>
            </a:r>
            <a:r>
              <a:rPr lang="en-GB" i="1" dirty="0"/>
              <a:t> </a:t>
            </a:r>
            <a:r>
              <a:rPr lang="en-GB" i="1" dirty="0" err="1"/>
              <a:t>afzet</a:t>
            </a:r>
            <a:r>
              <a:rPr lang="en-GB" i="1" dirty="0"/>
              <a:t> in de </a:t>
            </a:r>
            <a:r>
              <a:rPr lang="en-GB" i="1" dirty="0" err="1"/>
              <a:t>wegenis</a:t>
            </a:r>
            <a:r>
              <a:rPr lang="en-GB" i="1" dirty="0"/>
              <a:t> </a:t>
            </a:r>
            <a:r>
              <a:rPr lang="en-GB" i="1" dirty="0" err="1"/>
              <a:t>afneemt</a:t>
            </a:r>
            <a:r>
              <a:rPr lang="en-GB" i="1" dirty="0"/>
              <a:t>) op </a:t>
            </a:r>
            <a:r>
              <a:rPr lang="en-GB" i="1" dirty="0" err="1"/>
              <a:t>zoek</a:t>
            </a:r>
            <a:r>
              <a:rPr lang="en-GB" i="1" dirty="0"/>
              <a:t> </a:t>
            </a:r>
            <a:r>
              <a:rPr lang="en-GB" i="1" dirty="0" err="1"/>
              <a:t>naar</a:t>
            </a:r>
            <a:r>
              <a:rPr lang="en-GB" i="1" dirty="0"/>
              <a:t> </a:t>
            </a:r>
            <a:r>
              <a:rPr lang="en-GB" i="1" dirty="0" err="1"/>
              <a:t>nieuwe</a:t>
            </a:r>
            <a:r>
              <a:rPr lang="en-GB" i="1" dirty="0"/>
              <a:t> </a:t>
            </a:r>
            <a:r>
              <a:rPr lang="en-GB" i="1" dirty="0" err="1"/>
              <a:t>afzetmogelijkheden</a:t>
            </a:r>
            <a:r>
              <a:rPr lang="en-GB" i="1" dirty="0"/>
              <a:t>. Door </a:t>
            </a:r>
            <a:r>
              <a:rPr lang="en-GB" i="1" dirty="0" err="1"/>
              <a:t>selectief</a:t>
            </a:r>
            <a:r>
              <a:rPr lang="en-GB" i="1" dirty="0"/>
              <a:t> </a:t>
            </a:r>
            <a:r>
              <a:rPr lang="en-GB" i="1" dirty="0" err="1"/>
              <a:t>te</a:t>
            </a:r>
            <a:r>
              <a:rPr lang="en-GB" i="1" dirty="0"/>
              <a:t> </a:t>
            </a:r>
            <a:r>
              <a:rPr lang="en-GB" i="1" dirty="0" err="1"/>
              <a:t>werk</a:t>
            </a:r>
            <a:r>
              <a:rPr lang="en-GB" i="1" dirty="0"/>
              <a:t> </a:t>
            </a:r>
            <a:r>
              <a:rPr lang="en-GB" i="1" dirty="0" err="1"/>
              <a:t>te</a:t>
            </a:r>
            <a:r>
              <a:rPr lang="en-GB" i="1" dirty="0"/>
              <a:t> </a:t>
            </a:r>
            <a:r>
              <a:rPr lang="en-GB" i="1" dirty="0" err="1"/>
              <a:t>gaan</a:t>
            </a:r>
            <a:r>
              <a:rPr lang="en-GB" i="1" dirty="0"/>
              <a:t> </a:t>
            </a:r>
            <a:r>
              <a:rPr lang="en-GB" i="1" dirty="0" err="1"/>
              <a:t>aan</a:t>
            </a:r>
            <a:r>
              <a:rPr lang="en-GB" i="1" dirty="0"/>
              <a:t> de </a:t>
            </a:r>
            <a:r>
              <a:rPr lang="en-GB" i="1" dirty="0" err="1"/>
              <a:t>bron</a:t>
            </a:r>
            <a:r>
              <a:rPr lang="en-GB" i="1" dirty="0"/>
              <a:t>, </a:t>
            </a:r>
            <a:r>
              <a:rPr lang="en-GB" i="1" dirty="0" err="1"/>
              <a:t>worden</a:t>
            </a:r>
            <a:r>
              <a:rPr lang="en-GB" i="1" dirty="0"/>
              <a:t> </a:t>
            </a:r>
            <a:r>
              <a:rPr lang="en-GB" i="1" dirty="0" err="1"/>
              <a:t>risico’s</a:t>
            </a:r>
            <a:r>
              <a:rPr lang="en-GB" i="1" dirty="0"/>
              <a:t> </a:t>
            </a:r>
            <a:r>
              <a:rPr lang="en-GB" i="1" dirty="0" err="1"/>
              <a:t>beperkt</a:t>
            </a:r>
            <a:r>
              <a:rPr lang="en-GB" i="1" dirty="0"/>
              <a:t> </a:t>
            </a:r>
            <a:r>
              <a:rPr lang="en-GB" i="1" dirty="0" err="1"/>
              <a:t>en</a:t>
            </a:r>
            <a:r>
              <a:rPr lang="en-GB" i="1" dirty="0"/>
              <a:t> </a:t>
            </a:r>
            <a:r>
              <a:rPr lang="en-GB" i="1" dirty="0" err="1"/>
              <a:t>dus</a:t>
            </a:r>
            <a:r>
              <a:rPr lang="en-GB" i="1" dirty="0"/>
              <a:t> </a:t>
            </a:r>
            <a:r>
              <a:rPr lang="en-GB" i="1" dirty="0" err="1"/>
              <a:t>ook</a:t>
            </a:r>
            <a:r>
              <a:rPr lang="en-GB" i="1" dirty="0"/>
              <a:t> </a:t>
            </a:r>
            <a:r>
              <a:rPr lang="en-GB" i="1" dirty="0" err="1"/>
              <a:t>risico</a:t>
            </a:r>
            <a:r>
              <a:rPr lang="en-GB" i="1" dirty="0"/>
              <a:t> </a:t>
            </a:r>
            <a:r>
              <a:rPr lang="en-GB" i="1" dirty="0" err="1"/>
              <a:t>bij</a:t>
            </a:r>
            <a:r>
              <a:rPr lang="en-GB" i="1" dirty="0"/>
              <a:t> de </a:t>
            </a:r>
            <a:r>
              <a:rPr lang="en-GB" i="1" dirty="0" err="1"/>
              <a:t>breker</a:t>
            </a:r>
            <a:r>
              <a:rPr lang="en-GB" i="1" dirty="0"/>
              <a:t>.</a:t>
            </a:r>
          </a:p>
          <a:p>
            <a:pPr defTabSz="955274">
              <a:defRPr/>
            </a:pPr>
            <a:r>
              <a:rPr lang="en-GB" i="1" dirty="0" err="1"/>
              <a:t>Bijkomend</a:t>
            </a:r>
            <a:r>
              <a:rPr lang="en-GB" i="1" dirty="0"/>
              <a:t>: </a:t>
            </a:r>
            <a:r>
              <a:rPr lang="en-GB" i="1" dirty="0" err="1">
                <a:sym typeface="Wingdings" panose="05000000000000000000" pitchFamily="2" charset="2"/>
              </a:rPr>
              <a:t>Vlaanderen</a:t>
            </a:r>
            <a:r>
              <a:rPr lang="en-GB" i="1" dirty="0">
                <a:sym typeface="Wingdings" panose="05000000000000000000" pitchFamily="2" charset="2"/>
              </a:rPr>
              <a:t> </a:t>
            </a:r>
            <a:r>
              <a:rPr lang="en-GB" i="1" dirty="0" err="1">
                <a:sym typeface="Wingdings" panose="05000000000000000000" pitchFamily="2" charset="2"/>
              </a:rPr>
              <a:t>wil</a:t>
            </a:r>
            <a:r>
              <a:rPr lang="en-GB" i="1" dirty="0">
                <a:sym typeface="Wingdings" panose="05000000000000000000" pitchFamily="2" charset="2"/>
              </a:rPr>
              <a:t> </a:t>
            </a:r>
            <a:r>
              <a:rPr lang="en-GB" i="1" dirty="0" err="1">
                <a:sym typeface="Wingdings" panose="05000000000000000000" pitchFamily="2" charset="2"/>
              </a:rPr>
              <a:t>naar</a:t>
            </a:r>
            <a:r>
              <a:rPr lang="en-GB" i="1" dirty="0">
                <a:sym typeface="Wingdings" panose="05000000000000000000" pitchFamily="2" charset="2"/>
              </a:rPr>
              <a:t> </a:t>
            </a:r>
            <a:r>
              <a:rPr lang="en-GB" i="1" dirty="0" err="1">
                <a:sym typeface="Wingdings" panose="05000000000000000000" pitchFamily="2" charset="2"/>
              </a:rPr>
              <a:t>een</a:t>
            </a:r>
            <a:r>
              <a:rPr lang="en-GB" i="1" dirty="0">
                <a:sym typeface="Wingdings" panose="05000000000000000000" pitchFamily="2" charset="2"/>
              </a:rPr>
              <a:t> </a:t>
            </a:r>
            <a:r>
              <a:rPr lang="en-GB" i="1" dirty="0" err="1">
                <a:sym typeface="Wingdings" panose="05000000000000000000" pitchFamily="2" charset="2"/>
              </a:rPr>
              <a:t>circulaire</a:t>
            </a:r>
            <a:r>
              <a:rPr lang="en-GB" i="1" dirty="0">
                <a:sym typeface="Wingdings" panose="05000000000000000000" pitchFamily="2" charset="2"/>
              </a:rPr>
              <a:t> </a:t>
            </a:r>
            <a:r>
              <a:rPr lang="en-GB" i="1" dirty="0" err="1">
                <a:sym typeface="Wingdings" panose="05000000000000000000" pitchFamily="2" charset="2"/>
              </a:rPr>
              <a:t>economie</a:t>
            </a:r>
            <a:r>
              <a:rPr lang="en-GB" i="1" dirty="0">
                <a:sym typeface="Wingdings" panose="05000000000000000000" pitchFamily="2" charset="2"/>
              </a:rPr>
              <a:t>  </a:t>
            </a:r>
            <a:r>
              <a:rPr lang="en-GB" i="1" dirty="0" err="1">
                <a:sym typeface="Wingdings" panose="05000000000000000000" pitchFamily="2" charset="2"/>
              </a:rPr>
              <a:t>selectief</a:t>
            </a:r>
            <a:r>
              <a:rPr lang="en-GB" i="1" dirty="0">
                <a:sym typeface="Wingdings" panose="05000000000000000000" pitchFamily="2" charset="2"/>
              </a:rPr>
              <a:t> </a:t>
            </a:r>
            <a:r>
              <a:rPr lang="en-GB" i="1" dirty="0" err="1">
                <a:sym typeface="Wingdings" panose="05000000000000000000" pitchFamily="2" charset="2"/>
              </a:rPr>
              <a:t>slopen</a:t>
            </a:r>
            <a:r>
              <a:rPr lang="en-GB" i="1" dirty="0">
                <a:sym typeface="Wingdings" panose="05000000000000000000" pitchFamily="2" charset="2"/>
              </a:rPr>
              <a:t> </a:t>
            </a:r>
            <a:r>
              <a:rPr lang="en-GB" i="1" dirty="0" err="1">
                <a:sym typeface="Wingdings" panose="05000000000000000000" pitchFamily="2" charset="2"/>
              </a:rPr>
              <a:t>als</a:t>
            </a:r>
            <a:r>
              <a:rPr lang="en-GB" i="1" dirty="0">
                <a:sym typeface="Wingdings" panose="05000000000000000000" pitchFamily="2" charset="2"/>
              </a:rPr>
              <a:t> </a:t>
            </a:r>
            <a:r>
              <a:rPr lang="en-GB" i="1" dirty="0" err="1">
                <a:sym typeface="Wingdings" panose="05000000000000000000" pitchFamily="2" charset="2"/>
              </a:rPr>
              <a:t>eerste</a:t>
            </a:r>
            <a:r>
              <a:rPr lang="en-GB" i="1" dirty="0">
                <a:sym typeface="Wingdings" panose="05000000000000000000" pitchFamily="2" charset="2"/>
              </a:rPr>
              <a:t> </a:t>
            </a:r>
            <a:r>
              <a:rPr lang="en-GB" i="1" dirty="0" err="1">
                <a:sym typeface="Wingdings" panose="05000000000000000000" pitchFamily="2" charset="2"/>
              </a:rPr>
              <a:t>stap</a:t>
            </a:r>
            <a:r>
              <a:rPr lang="en-GB" i="1" dirty="0">
                <a:sym typeface="Wingdings" panose="05000000000000000000" pitchFamily="2" charset="2"/>
              </a:rPr>
              <a:t> op </a:t>
            </a:r>
            <a:r>
              <a:rPr lang="en-GB" i="1" dirty="0" err="1">
                <a:sym typeface="Wingdings" panose="05000000000000000000" pitchFamily="2" charset="2"/>
              </a:rPr>
              <a:t>recycleerbare</a:t>
            </a:r>
            <a:r>
              <a:rPr lang="en-GB" i="1" dirty="0">
                <a:sym typeface="Wingdings" panose="05000000000000000000" pitchFamily="2" charset="2"/>
              </a:rPr>
              <a:t> </a:t>
            </a:r>
            <a:r>
              <a:rPr lang="en-GB" i="1" dirty="0" err="1">
                <a:sym typeface="Wingdings" panose="05000000000000000000" pitchFamily="2" charset="2"/>
              </a:rPr>
              <a:t>materialen</a:t>
            </a:r>
            <a:r>
              <a:rPr lang="en-GB" i="1" dirty="0">
                <a:sym typeface="Wingdings" panose="05000000000000000000" pitchFamily="2" charset="2"/>
              </a:rPr>
              <a:t> </a:t>
            </a:r>
            <a:r>
              <a:rPr lang="en-GB" i="1" dirty="0" err="1">
                <a:sym typeface="Wingdings" panose="05000000000000000000" pitchFamily="2" charset="2"/>
              </a:rPr>
              <a:t>te</a:t>
            </a:r>
            <a:r>
              <a:rPr lang="en-GB" i="1" dirty="0">
                <a:sym typeface="Wingdings" panose="05000000000000000000" pitchFamily="2" charset="2"/>
              </a:rPr>
              <a:t> </a:t>
            </a:r>
            <a:r>
              <a:rPr lang="en-GB" i="1" dirty="0" err="1">
                <a:sym typeface="Wingdings" panose="05000000000000000000" pitchFamily="2" charset="2"/>
              </a:rPr>
              <a:t>vrijwaren</a:t>
            </a:r>
            <a:r>
              <a:rPr lang="en-GB" i="1" dirty="0">
                <a:sym typeface="Wingdings" panose="05000000000000000000" pitchFamily="2" charset="2"/>
              </a:rPr>
              <a:t> van </a:t>
            </a:r>
            <a:r>
              <a:rPr lang="en-GB" i="1" dirty="0" err="1">
                <a:sym typeface="Wingdings" panose="05000000000000000000" pitchFamily="2" charset="2"/>
              </a:rPr>
              <a:t>bijmenging</a:t>
            </a:r>
            <a:r>
              <a:rPr lang="en-GB" i="1" dirty="0">
                <a:sym typeface="Wingdings" panose="05000000000000000000" pitchFamily="2" charset="2"/>
              </a:rPr>
              <a:t> van </a:t>
            </a:r>
            <a:r>
              <a:rPr lang="en-GB" i="1" dirty="0" err="1">
                <a:sym typeface="Wingdings" panose="05000000000000000000" pitchFamily="2" charset="2"/>
              </a:rPr>
              <a:t>gevaarlijke</a:t>
            </a:r>
            <a:r>
              <a:rPr lang="en-GB" i="1" dirty="0">
                <a:sym typeface="Wingdings" panose="05000000000000000000" pitchFamily="2" charset="2"/>
              </a:rPr>
              <a:t> </a:t>
            </a:r>
            <a:r>
              <a:rPr lang="en-GB" i="1" dirty="0" err="1">
                <a:sym typeface="Wingdings" panose="05000000000000000000" pitchFamily="2" charset="2"/>
              </a:rPr>
              <a:t>afvalstoffen</a:t>
            </a:r>
            <a:r>
              <a:rPr lang="en-GB" i="1" dirty="0">
                <a:sym typeface="Wingdings" panose="05000000000000000000" pitchFamily="2" charset="2"/>
              </a:rPr>
              <a:t>, …</a:t>
            </a:r>
            <a:endParaRPr lang="nl-NL" i="1" dirty="0"/>
          </a:p>
        </p:txBody>
      </p:sp>
      <p:sp>
        <p:nvSpPr>
          <p:cNvPr id="4" name="Slide Number Placeholder 3"/>
          <p:cNvSpPr>
            <a:spLocks noGrp="1"/>
          </p:cNvSpPr>
          <p:nvPr>
            <p:ph type="sldNum" sz="quarter" idx="10"/>
          </p:nvPr>
        </p:nvSpPr>
        <p:spPr/>
        <p:txBody>
          <a:bodyPr/>
          <a:lstStyle/>
          <a:p>
            <a:fld id="{6CE20EF7-38DD-478E-8B1D-A9D859E6E0AA}" type="slidenum">
              <a:rPr lang="nl-BE" smtClean="0"/>
              <a:t>7</a:t>
            </a:fld>
            <a:endParaRPr lang="nl-BE"/>
          </a:p>
        </p:txBody>
      </p:sp>
    </p:spTree>
    <p:extLst>
      <p:ext uri="{BB962C8B-B14F-4D97-AF65-F5344CB8AC3E}">
        <p14:creationId xmlns:p14="http://schemas.microsoft.com/office/powerpoint/2010/main" val="1471612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Duidelijk</a:t>
            </a:r>
            <a:r>
              <a:rPr lang="en-GB" dirty="0"/>
              <a:t> </a:t>
            </a:r>
            <a:r>
              <a:rPr lang="en-GB" dirty="0" err="1"/>
              <a:t>stellen</a:t>
            </a:r>
            <a:r>
              <a:rPr lang="en-GB" dirty="0"/>
              <a:t> </a:t>
            </a:r>
            <a:r>
              <a:rPr lang="en-GB" dirty="0" err="1"/>
              <a:t>dat</a:t>
            </a:r>
            <a:r>
              <a:rPr lang="en-GB" dirty="0"/>
              <a:t> </a:t>
            </a:r>
            <a:r>
              <a:rPr lang="en-GB" dirty="0" err="1"/>
              <a:t>bovenste</a:t>
            </a:r>
            <a:r>
              <a:rPr lang="en-GB" dirty="0"/>
              <a:t> </a:t>
            </a:r>
            <a:r>
              <a:rPr lang="en-GB" dirty="0" err="1"/>
              <a:t>kader</a:t>
            </a:r>
            <a:r>
              <a:rPr lang="en-GB" dirty="0"/>
              <a:t> </a:t>
            </a:r>
            <a:r>
              <a:rPr lang="en-GB" dirty="0" err="1"/>
              <a:t>een</a:t>
            </a:r>
            <a:r>
              <a:rPr lang="en-GB" dirty="0"/>
              <a:t> </a:t>
            </a:r>
            <a:r>
              <a:rPr lang="en-GB" dirty="0" err="1"/>
              <a:t>verplicht</a:t>
            </a:r>
            <a:r>
              <a:rPr lang="en-GB" dirty="0"/>
              <a:t> </a:t>
            </a:r>
            <a:r>
              <a:rPr lang="en-GB" dirty="0" err="1"/>
              <a:t>gegeven</a:t>
            </a:r>
            <a:r>
              <a:rPr lang="en-GB" dirty="0"/>
              <a:t> is </a:t>
            </a:r>
            <a:r>
              <a:rPr lang="en-GB" dirty="0" err="1"/>
              <a:t>en</a:t>
            </a:r>
            <a:r>
              <a:rPr lang="en-GB" dirty="0"/>
              <a:t> de </a:t>
            </a:r>
            <a:r>
              <a:rPr lang="en-GB" dirty="0" err="1"/>
              <a:t>onderste</a:t>
            </a:r>
            <a:r>
              <a:rPr lang="en-GB" dirty="0"/>
              <a:t> </a:t>
            </a:r>
            <a:r>
              <a:rPr lang="en-GB" dirty="0" err="1"/>
              <a:t>kader</a:t>
            </a:r>
            <a:r>
              <a:rPr lang="en-GB" dirty="0"/>
              <a:t>, </a:t>
            </a:r>
            <a:r>
              <a:rPr lang="en-GB" dirty="0" err="1"/>
              <a:t>meer</a:t>
            </a:r>
            <a:r>
              <a:rPr lang="en-GB" dirty="0"/>
              <a:t> </a:t>
            </a:r>
            <a:r>
              <a:rPr lang="en-GB" dirty="0" err="1"/>
              <a:t>bepaald</a:t>
            </a:r>
            <a:r>
              <a:rPr lang="en-GB" dirty="0"/>
              <a:t> de </a:t>
            </a:r>
            <a:r>
              <a:rPr lang="en-GB" dirty="0" err="1"/>
              <a:t>opvolging</a:t>
            </a:r>
            <a:r>
              <a:rPr lang="en-GB" dirty="0"/>
              <a:t> door Tracimat, </a:t>
            </a:r>
            <a:r>
              <a:rPr lang="en-GB" dirty="0" err="1"/>
              <a:t>een</a:t>
            </a:r>
            <a:r>
              <a:rPr lang="en-GB" dirty="0"/>
              <a:t> </a:t>
            </a:r>
            <a:r>
              <a:rPr lang="en-GB" dirty="0" err="1"/>
              <a:t>vrijwillig</a:t>
            </a:r>
            <a:r>
              <a:rPr lang="en-GB" dirty="0"/>
              <a:t> </a:t>
            </a:r>
            <a:r>
              <a:rPr lang="en-GB" dirty="0" err="1"/>
              <a:t>gegeven</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05726" rtl="0" eaLnBrk="1" fontAlgn="auto" latinLnBrk="0" hangingPunct="1">
              <a:lnSpc>
                <a:spcPct val="100000"/>
              </a:lnSpc>
              <a:spcBef>
                <a:spcPts val="0"/>
              </a:spcBef>
              <a:spcAft>
                <a:spcPts val="0"/>
              </a:spcAft>
              <a:buClrTx/>
              <a:buSzTx/>
              <a:buFontTx/>
              <a:buNone/>
              <a:tabLst/>
              <a:defRPr/>
            </a:pPr>
            <a:fld id="{6CE20EF7-38DD-478E-8B1D-A9D859E6E0AA}"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726" rtl="0" eaLnBrk="1" fontAlgn="auto" latinLnBrk="0" hangingPunct="1">
                <a:lnSpc>
                  <a:spcPct val="100000"/>
                </a:lnSpc>
                <a:spcBef>
                  <a:spcPts val="0"/>
                </a:spcBef>
                <a:spcAft>
                  <a:spcPts val="0"/>
                </a:spcAft>
                <a:buClrTx/>
                <a:buSzTx/>
                <a:buFontTx/>
                <a:buNone/>
                <a:tabLst/>
                <a:defRPr/>
              </a:pPr>
              <a:t>9</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49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5337" cy="34544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CE20EF7-38DD-478E-8B1D-A9D859E6E0AA}" type="slidenum">
              <a:rPr lang="nl-BE" smtClean="0"/>
              <a:t>10</a:t>
            </a:fld>
            <a:endParaRPr lang="nl-BE"/>
          </a:p>
        </p:txBody>
      </p:sp>
    </p:spTree>
    <p:extLst>
      <p:ext uri="{BB962C8B-B14F-4D97-AF65-F5344CB8AC3E}">
        <p14:creationId xmlns:p14="http://schemas.microsoft.com/office/powerpoint/2010/main" val="420708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2867" indent="0" algn="ctr">
              <a:buNone/>
              <a:defRPr sz="2000"/>
            </a:lvl2pPr>
            <a:lvl3pPr marL="905726" indent="0" algn="ctr">
              <a:buNone/>
              <a:defRPr sz="1800"/>
            </a:lvl3pPr>
            <a:lvl4pPr marL="1358590" indent="0" algn="ctr">
              <a:buNone/>
              <a:defRPr sz="1600"/>
            </a:lvl4pPr>
            <a:lvl5pPr marL="1811463" indent="0" algn="ctr">
              <a:buNone/>
              <a:defRPr sz="1600"/>
            </a:lvl5pPr>
            <a:lvl6pPr marL="2264319" indent="0" algn="ctr">
              <a:buNone/>
              <a:defRPr sz="1600"/>
            </a:lvl6pPr>
            <a:lvl7pPr marL="2717181" indent="0" algn="ctr">
              <a:buNone/>
              <a:defRPr sz="1600"/>
            </a:lvl7pPr>
            <a:lvl8pPr marL="3170052" indent="0" algn="ctr">
              <a:buNone/>
              <a:defRPr sz="1600"/>
            </a:lvl8pPr>
            <a:lvl9pPr marL="3622914"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91BB5924-7D4F-4BF6-BC17-A8D1D886AB4A}" type="datetimeFigureOut">
              <a:rPr lang="nl-BE" smtClean="0"/>
              <a:t>25/09/2019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158002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1BB5924-7D4F-4BF6-BC17-A8D1D886AB4A}" type="datetimeFigureOut">
              <a:rPr lang="nl-BE" smtClean="0"/>
              <a:t>25/09/2019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27945118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294145" y="1484521"/>
            <a:ext cx="3130354"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54817" y="1484521"/>
            <a:ext cx="3131712"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9801952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508" y="275017"/>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4" y="1534880"/>
            <a:ext cx="4039867" cy="639293"/>
          </a:xfrm>
        </p:spPr>
        <p:txBody>
          <a:bodyPr anchor="b"/>
          <a:lstStyle>
            <a:lvl1pPr marL="0" indent="0">
              <a:buNone/>
              <a:defRPr sz="2100" b="1"/>
            </a:lvl1pPr>
            <a:lvl2pPr marL="398183" indent="0">
              <a:buNone/>
              <a:defRPr sz="1800" b="1"/>
            </a:lvl2pPr>
            <a:lvl3pPr marL="796386" indent="0">
              <a:buNone/>
              <a:defRPr sz="1600" b="1"/>
            </a:lvl3pPr>
            <a:lvl4pPr marL="1194592" indent="0">
              <a:buNone/>
              <a:defRPr sz="1400" b="1"/>
            </a:lvl4pPr>
            <a:lvl5pPr marL="1592791" indent="0">
              <a:buNone/>
              <a:defRPr sz="1400" b="1"/>
            </a:lvl5pPr>
            <a:lvl6pPr marL="1990992" indent="0">
              <a:buNone/>
              <a:defRPr sz="1400" b="1"/>
            </a:lvl6pPr>
            <a:lvl7pPr marL="2389190" indent="0">
              <a:buNone/>
              <a:defRPr sz="1400" b="1"/>
            </a:lvl7pPr>
            <a:lvl8pPr marL="2787387" indent="0">
              <a:buNone/>
              <a:defRPr sz="1400" b="1"/>
            </a:lvl8pPr>
            <a:lvl9pPr marL="3185586"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7" y="1534880"/>
            <a:ext cx="4041225" cy="639293"/>
          </a:xfrm>
        </p:spPr>
        <p:txBody>
          <a:bodyPr anchor="b"/>
          <a:lstStyle>
            <a:lvl1pPr marL="0" indent="0">
              <a:buNone/>
              <a:defRPr sz="2100" b="1"/>
            </a:lvl1pPr>
            <a:lvl2pPr marL="398183" indent="0">
              <a:buNone/>
              <a:defRPr sz="1800" b="1"/>
            </a:lvl2pPr>
            <a:lvl3pPr marL="796386" indent="0">
              <a:buNone/>
              <a:defRPr sz="1600" b="1"/>
            </a:lvl3pPr>
            <a:lvl4pPr marL="1194592" indent="0">
              <a:buNone/>
              <a:defRPr sz="1400" b="1"/>
            </a:lvl4pPr>
            <a:lvl5pPr marL="1592791" indent="0">
              <a:buNone/>
              <a:defRPr sz="1400" b="1"/>
            </a:lvl5pPr>
            <a:lvl6pPr marL="1990992" indent="0">
              <a:buNone/>
              <a:defRPr sz="1400" b="1"/>
            </a:lvl6pPr>
            <a:lvl7pPr marL="2389190" indent="0">
              <a:buNone/>
              <a:defRPr sz="1400" b="1"/>
            </a:lvl7pPr>
            <a:lvl8pPr marL="2787387" indent="0">
              <a:buNone/>
              <a:defRPr sz="1400" b="1"/>
            </a:lvl8pPr>
            <a:lvl9pPr marL="3185586"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0341309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7868051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0891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508" y="273576"/>
            <a:ext cx="3008181" cy="116195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508" y="1435566"/>
            <a:ext cx="3008181" cy="4691027"/>
          </a:xfrm>
        </p:spPr>
        <p:txBody>
          <a:bodyPr/>
          <a:lstStyle>
            <a:lvl1pPr marL="0" indent="0">
              <a:buNone/>
              <a:defRPr sz="1200"/>
            </a:lvl1pPr>
            <a:lvl2pPr marL="398183" indent="0">
              <a:buNone/>
              <a:defRPr sz="1100"/>
            </a:lvl2pPr>
            <a:lvl3pPr marL="796386" indent="0">
              <a:buNone/>
              <a:defRPr sz="900"/>
            </a:lvl3pPr>
            <a:lvl4pPr marL="1194592" indent="0">
              <a:buNone/>
              <a:defRPr sz="800"/>
            </a:lvl4pPr>
            <a:lvl5pPr marL="1592791" indent="0">
              <a:buNone/>
              <a:defRPr sz="800"/>
            </a:lvl5pPr>
            <a:lvl6pPr marL="1990992" indent="0">
              <a:buNone/>
              <a:defRPr sz="800"/>
            </a:lvl6pPr>
            <a:lvl7pPr marL="2389190" indent="0">
              <a:buNone/>
              <a:defRPr sz="800"/>
            </a:lvl7pPr>
            <a:lvl8pPr marL="2787387" indent="0">
              <a:buNone/>
              <a:defRPr sz="800"/>
            </a:lvl8pPr>
            <a:lvl9pPr marL="3185586" indent="0">
              <a:buNone/>
              <a:defRPr sz="800"/>
            </a:lvl9pPr>
          </a:lstStyle>
          <a:p>
            <a:pPr lvl="0"/>
            <a:r>
              <a:rPr lang="nl-NL"/>
              <a:t>Klik om de modelstijlen te bewerken</a:t>
            </a:r>
          </a:p>
        </p:txBody>
      </p:sp>
    </p:spTree>
    <p:extLst>
      <p:ext uri="{BB962C8B-B14F-4D97-AF65-F5344CB8AC3E}">
        <p14:creationId xmlns:p14="http://schemas.microsoft.com/office/powerpoint/2010/main" val="41598015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913" y="4800456"/>
            <a:ext cx="5486943" cy="567300"/>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1913" y="613376"/>
            <a:ext cx="5486943" cy="4113648"/>
          </a:xfrm>
        </p:spPr>
        <p:txBody>
          <a:bodyPr/>
          <a:lstStyle>
            <a:lvl1pPr marL="0" indent="0">
              <a:buNone/>
              <a:defRPr sz="2800"/>
            </a:lvl1pPr>
            <a:lvl2pPr marL="398183" indent="0">
              <a:buNone/>
              <a:defRPr sz="2500"/>
            </a:lvl2pPr>
            <a:lvl3pPr marL="796386" indent="0">
              <a:buNone/>
              <a:defRPr sz="2100"/>
            </a:lvl3pPr>
            <a:lvl4pPr marL="1194592" indent="0">
              <a:buNone/>
              <a:defRPr sz="1800"/>
            </a:lvl4pPr>
            <a:lvl5pPr marL="1592791" indent="0">
              <a:buNone/>
              <a:defRPr sz="1800"/>
            </a:lvl5pPr>
            <a:lvl6pPr marL="1990992" indent="0">
              <a:buNone/>
              <a:defRPr sz="1800"/>
            </a:lvl6pPr>
            <a:lvl7pPr marL="2389190" indent="0">
              <a:buNone/>
              <a:defRPr sz="1800"/>
            </a:lvl7pPr>
            <a:lvl8pPr marL="2787387" indent="0">
              <a:buNone/>
              <a:defRPr sz="1800"/>
            </a:lvl8pPr>
            <a:lvl9pPr marL="3185586" indent="0">
              <a:buNone/>
              <a:defRPr sz="1800"/>
            </a:lvl9pPr>
          </a:lstStyle>
          <a:p>
            <a:pPr lvl="0"/>
            <a:endParaRPr lang="nl-BE" noProof="0"/>
          </a:p>
        </p:txBody>
      </p:sp>
      <p:sp>
        <p:nvSpPr>
          <p:cNvPr id="4" name="Tijdelijke aanduiding voor tekst 3"/>
          <p:cNvSpPr>
            <a:spLocks noGrp="1"/>
          </p:cNvSpPr>
          <p:nvPr>
            <p:ph type="body" sz="half" idx="2"/>
          </p:nvPr>
        </p:nvSpPr>
        <p:spPr>
          <a:xfrm>
            <a:off x="1791913" y="5367757"/>
            <a:ext cx="5486943" cy="804876"/>
          </a:xfrm>
        </p:spPr>
        <p:txBody>
          <a:bodyPr/>
          <a:lstStyle>
            <a:lvl1pPr marL="0" indent="0">
              <a:buNone/>
              <a:defRPr sz="1200"/>
            </a:lvl1pPr>
            <a:lvl2pPr marL="398183" indent="0">
              <a:buNone/>
              <a:defRPr sz="1100"/>
            </a:lvl2pPr>
            <a:lvl3pPr marL="796386" indent="0">
              <a:buNone/>
              <a:defRPr sz="900"/>
            </a:lvl3pPr>
            <a:lvl4pPr marL="1194592" indent="0">
              <a:buNone/>
              <a:defRPr sz="800"/>
            </a:lvl4pPr>
            <a:lvl5pPr marL="1592791" indent="0">
              <a:buNone/>
              <a:defRPr sz="800"/>
            </a:lvl5pPr>
            <a:lvl6pPr marL="1990992" indent="0">
              <a:buNone/>
              <a:defRPr sz="800"/>
            </a:lvl6pPr>
            <a:lvl7pPr marL="2389190" indent="0">
              <a:buNone/>
              <a:defRPr sz="800"/>
            </a:lvl7pPr>
            <a:lvl8pPr marL="2787387" indent="0">
              <a:buNone/>
              <a:defRPr sz="800"/>
            </a:lvl8pPr>
            <a:lvl9pPr marL="3185586" indent="0">
              <a:buNone/>
              <a:defRPr sz="800"/>
            </a:lvl9pPr>
          </a:lstStyle>
          <a:p>
            <a:pPr lvl="0"/>
            <a:r>
              <a:rPr lang="nl-NL"/>
              <a:t>Klik om de modelstijlen te bewerken</a:t>
            </a:r>
          </a:p>
        </p:txBody>
      </p:sp>
    </p:spTree>
    <p:extLst>
      <p:ext uri="{BB962C8B-B14F-4D97-AF65-F5344CB8AC3E}">
        <p14:creationId xmlns:p14="http://schemas.microsoft.com/office/powerpoint/2010/main" val="24923341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6116281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943" y="397398"/>
            <a:ext cx="2056586" cy="5984011"/>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474" y="397398"/>
            <a:ext cx="6042153" cy="598401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767486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7" descr="AfbeeldingTitel2 (543x418 - 20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79" y="881187"/>
            <a:ext cx="3384204" cy="260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8"/>
          <p:cNvSpPr>
            <a:spLocks noChangeArrowheads="1"/>
          </p:cNvSpPr>
          <p:nvPr userDrawn="1"/>
        </p:nvSpPr>
        <p:spPr bwMode="auto">
          <a:xfrm>
            <a:off x="381453" y="881193"/>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33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9740" tIns="39871" rIns="79740" bIns="39871"/>
          <a:lstStyle/>
          <a:p>
            <a:pPr defTabSz="910052" fontAlgn="base">
              <a:spcBef>
                <a:spcPct val="0"/>
              </a:spcBef>
              <a:spcAft>
                <a:spcPct val="0"/>
              </a:spcAft>
            </a:pPr>
            <a:endParaRPr lang="nl-BE">
              <a:solidFill>
                <a:srgbClr val="000000"/>
              </a:solidFill>
            </a:endParaRPr>
          </a:p>
        </p:txBody>
      </p:sp>
      <p:sp>
        <p:nvSpPr>
          <p:cNvPr id="6" name="Line 9"/>
          <p:cNvSpPr>
            <a:spLocks noChangeShapeType="1"/>
          </p:cNvSpPr>
          <p:nvPr userDrawn="1"/>
        </p:nvSpPr>
        <p:spPr bwMode="auto">
          <a:xfrm flipV="1">
            <a:off x="395057" y="6165432"/>
            <a:ext cx="8313475" cy="7200"/>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740" tIns="39871" rIns="79740" bIns="39871"/>
          <a:lstStyle/>
          <a:p>
            <a:pPr defTabSz="910052" fontAlgn="base">
              <a:spcBef>
                <a:spcPct val="0"/>
              </a:spcBef>
              <a:spcAft>
                <a:spcPct val="0"/>
              </a:spcAft>
            </a:pPr>
            <a:endParaRPr lang="nl-BE">
              <a:solidFill>
                <a:srgbClr val="000000"/>
              </a:solidFill>
            </a:endParaRPr>
          </a:p>
        </p:txBody>
      </p:sp>
      <p:sp>
        <p:nvSpPr>
          <p:cNvPr id="8" name="Rectangle 11"/>
          <p:cNvSpPr>
            <a:spLocks noChangeArrowheads="1"/>
          </p:cNvSpPr>
          <p:nvPr/>
        </p:nvSpPr>
        <p:spPr bwMode="auto">
          <a:xfrm>
            <a:off x="2915875" y="6237454"/>
            <a:ext cx="3456150" cy="38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60" tIns="45480" rIns="90960" bIns="45480" anchor="b"/>
          <a:lstStyle>
            <a:lvl1pPr defTabSz="1042988" eaLnBrk="0" hangingPunct="0">
              <a:defRPr sz="2100">
                <a:solidFill>
                  <a:schemeClr val="tx1"/>
                </a:solidFill>
                <a:latin typeface="Arial" charset="0"/>
                <a:cs typeface="Arial" charset="0"/>
              </a:defRPr>
            </a:lvl1pPr>
            <a:lvl2pPr marL="742950" indent="-285750" defTabSz="1042988" eaLnBrk="0" hangingPunct="0">
              <a:defRPr sz="2100">
                <a:solidFill>
                  <a:schemeClr val="tx1"/>
                </a:solidFill>
                <a:latin typeface="Arial" charset="0"/>
                <a:cs typeface="Arial" charset="0"/>
              </a:defRPr>
            </a:lvl2pPr>
            <a:lvl3pPr marL="1143000" indent="-228600" defTabSz="1042988" eaLnBrk="0" hangingPunct="0">
              <a:defRPr sz="2100">
                <a:solidFill>
                  <a:schemeClr val="tx1"/>
                </a:solidFill>
                <a:latin typeface="Arial" charset="0"/>
                <a:cs typeface="Arial" charset="0"/>
              </a:defRPr>
            </a:lvl3pPr>
            <a:lvl4pPr marL="1600200" indent="-228600" defTabSz="1042988" eaLnBrk="0" hangingPunct="0">
              <a:defRPr sz="2100">
                <a:solidFill>
                  <a:schemeClr val="tx1"/>
                </a:solidFill>
                <a:latin typeface="Arial" charset="0"/>
                <a:cs typeface="Arial" charset="0"/>
              </a:defRPr>
            </a:lvl4pPr>
            <a:lvl5pPr marL="2057400" indent="-228600" defTabSz="1042988"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fontAlgn="base" hangingPunct="1">
              <a:spcBef>
                <a:spcPct val="0"/>
              </a:spcBef>
              <a:spcAft>
                <a:spcPct val="0"/>
              </a:spcAft>
            </a:pPr>
            <a:r>
              <a:rPr lang="nl-BE" altLang="en-US" sz="1400" b="1" dirty="0">
                <a:solidFill>
                  <a:srgbClr val="336699"/>
                </a:solidFill>
                <a:latin typeface="Garamond" pitchFamily="18" charset="0"/>
              </a:rPr>
              <a:t>Grondbank – gewaarborgd grondverzet</a:t>
            </a:r>
            <a:endParaRPr lang="nl-NL" altLang="en-US" sz="1400" b="1" dirty="0">
              <a:solidFill>
                <a:srgbClr val="336699"/>
              </a:solidFill>
              <a:latin typeface="Garamond" pitchFamily="18" charset="0"/>
            </a:endParaRPr>
          </a:p>
        </p:txBody>
      </p:sp>
      <p:sp>
        <p:nvSpPr>
          <p:cNvPr id="5122" name="Rectangle 2"/>
          <p:cNvSpPr>
            <a:spLocks noGrp="1" noChangeArrowheads="1"/>
          </p:cNvSpPr>
          <p:nvPr>
            <p:ph type="ctrTitle"/>
          </p:nvPr>
        </p:nvSpPr>
        <p:spPr>
          <a:xfrm>
            <a:off x="4067017" y="1167747"/>
            <a:ext cx="4608652" cy="2195769"/>
          </a:xfrm>
          <a:extLst>
            <a:ext uri="{91240B29-F687-4F45-9708-019B960494DF}">
              <a14:hiddenLine xmlns:a14="http://schemas.microsoft.com/office/drawing/2010/main" w="9525" algn="ctr">
                <a:solidFill>
                  <a:schemeClr val="tx1"/>
                </a:solidFill>
                <a:miter lim="800000"/>
                <a:headEnd/>
                <a:tailEnd/>
              </a14:hiddenLine>
            </a:ext>
          </a:extLst>
        </p:spPr>
        <p:txBody>
          <a:bodyPr anchor="t"/>
          <a:lstStyle>
            <a:lvl1pPr>
              <a:defRPr sz="3200" b="0" baseline="0">
                <a:solidFill>
                  <a:srgbClr val="336699"/>
                </a:solidFill>
              </a:defRPr>
            </a:lvl1pPr>
          </a:lstStyle>
          <a:p>
            <a:pPr lvl="0"/>
            <a:r>
              <a:rPr lang="nl-NL" noProof="0"/>
              <a:t>Klik hier om een titel te maken</a:t>
            </a:r>
          </a:p>
        </p:txBody>
      </p:sp>
      <p:sp>
        <p:nvSpPr>
          <p:cNvPr id="5123" name="Rectangle 3"/>
          <p:cNvSpPr>
            <a:spLocks noGrp="1" noChangeArrowheads="1"/>
          </p:cNvSpPr>
          <p:nvPr>
            <p:ph type="subTitle" idx="1"/>
          </p:nvPr>
        </p:nvSpPr>
        <p:spPr>
          <a:xfrm>
            <a:off x="540281" y="3625539"/>
            <a:ext cx="8135391" cy="1674545"/>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a:buClr>
                <a:schemeClr val="accent1"/>
              </a:buClr>
              <a:buSzPct val="65000"/>
              <a:buFont typeface="Wingdings" pitchFamily="2" charset="2"/>
              <a:buNone/>
              <a:defRPr sz="1500" b="1" baseline="0">
                <a:solidFill>
                  <a:srgbClr val="808080"/>
                </a:solidFill>
              </a:defRPr>
            </a:lvl1pPr>
          </a:lstStyle>
          <a:p>
            <a:pPr lvl="0"/>
            <a:r>
              <a:rPr lang="nl-NL" noProof="0" dirty="0"/>
              <a:t>Klik om een ondertitel te maken</a:t>
            </a:r>
          </a:p>
        </p:txBody>
      </p:sp>
      <p:pic>
        <p:nvPicPr>
          <p:cNvPr id="1026" name="Picture 2" descr="G:\GRINIS\_nazicht documenten Chris - AFBLIJVEN\GRONDBANK_CMYK(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1847" y="6250531"/>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6514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tel 3"/>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416673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3"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1BB5924-7D4F-4BF6-BC17-A8D1D886AB4A}" type="datetimeFigureOut">
              <a:rPr lang="nl-BE" smtClean="0"/>
              <a:t>25/09/2019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23471525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210" y="4407407"/>
            <a:ext cx="7772943" cy="1362097"/>
          </a:xfrm>
        </p:spPr>
        <p:txBody>
          <a:bodyPr anchor="t"/>
          <a:lstStyle>
            <a:lvl1pPr algn="l">
              <a:defRPr sz="3500" b="1" cap="all"/>
            </a:lvl1pPr>
          </a:lstStyle>
          <a:p>
            <a:r>
              <a:rPr lang="nl-NL"/>
              <a:t>Klik om de stijl te bewerken</a:t>
            </a:r>
            <a:endParaRPr lang="nl-BE"/>
          </a:p>
        </p:txBody>
      </p:sp>
      <p:sp>
        <p:nvSpPr>
          <p:cNvPr id="3" name="Tijdelijke aanduiding voor tekst 2"/>
          <p:cNvSpPr>
            <a:spLocks noGrp="1"/>
          </p:cNvSpPr>
          <p:nvPr>
            <p:ph type="body" idx="1"/>
          </p:nvPr>
        </p:nvSpPr>
        <p:spPr>
          <a:xfrm>
            <a:off x="722210" y="2907058"/>
            <a:ext cx="7772943" cy="1500322"/>
          </a:xfrm>
        </p:spPr>
        <p:txBody>
          <a:bodyPr anchor="b"/>
          <a:lstStyle>
            <a:lvl1pPr marL="0" indent="0">
              <a:buNone/>
              <a:defRPr sz="1800"/>
            </a:lvl1pPr>
            <a:lvl2pPr marL="398680" indent="0">
              <a:buNone/>
              <a:defRPr sz="1600"/>
            </a:lvl2pPr>
            <a:lvl3pPr marL="797372" indent="0">
              <a:buNone/>
              <a:defRPr sz="1400"/>
            </a:lvl3pPr>
            <a:lvl4pPr marL="1196069" indent="0">
              <a:buNone/>
              <a:defRPr sz="1200"/>
            </a:lvl4pPr>
            <a:lvl5pPr marL="1594759" indent="0">
              <a:buNone/>
              <a:defRPr sz="1200"/>
            </a:lvl5pPr>
            <a:lvl6pPr marL="1993453" indent="0">
              <a:buNone/>
              <a:defRPr sz="1200"/>
            </a:lvl6pPr>
            <a:lvl7pPr marL="2392143" indent="0">
              <a:buNone/>
              <a:defRPr sz="1200"/>
            </a:lvl7pPr>
            <a:lvl8pPr marL="2790832" indent="0">
              <a:buNone/>
              <a:defRPr sz="1200"/>
            </a:lvl8pPr>
            <a:lvl9pPr marL="3189523" indent="0">
              <a:buNone/>
              <a:defRPr sz="1200"/>
            </a:lvl9pPr>
          </a:lstStyle>
          <a:p>
            <a:pPr lvl="0"/>
            <a:r>
              <a:rPr lang="nl-NL"/>
              <a:t>Klik om de modelstijlen te bewerken</a:t>
            </a:r>
          </a:p>
        </p:txBody>
      </p:sp>
    </p:spTree>
    <p:extLst>
      <p:ext uri="{BB962C8B-B14F-4D97-AF65-F5344CB8AC3E}">
        <p14:creationId xmlns:p14="http://schemas.microsoft.com/office/powerpoint/2010/main" val="4570199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294145" y="1484514"/>
            <a:ext cx="3130354"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54817" y="1484514"/>
            <a:ext cx="3131712"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036057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501" y="275017"/>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4" y="1534880"/>
            <a:ext cx="4039867" cy="639293"/>
          </a:xfrm>
        </p:spPr>
        <p:txBody>
          <a:bodyPr anchor="b"/>
          <a:lstStyle>
            <a:lvl1pPr marL="0" indent="0">
              <a:buNone/>
              <a:defRPr sz="2100" b="1"/>
            </a:lvl1pPr>
            <a:lvl2pPr marL="398680" indent="0">
              <a:buNone/>
              <a:defRPr sz="1800" b="1"/>
            </a:lvl2pPr>
            <a:lvl3pPr marL="797372" indent="0">
              <a:buNone/>
              <a:defRPr sz="1600" b="1"/>
            </a:lvl3pPr>
            <a:lvl4pPr marL="1196069" indent="0">
              <a:buNone/>
              <a:defRPr sz="1400" b="1"/>
            </a:lvl4pPr>
            <a:lvl5pPr marL="1594759" indent="0">
              <a:buNone/>
              <a:defRPr sz="1400" b="1"/>
            </a:lvl5pPr>
            <a:lvl6pPr marL="1993453" indent="0">
              <a:buNone/>
              <a:defRPr sz="1400" b="1"/>
            </a:lvl6pPr>
            <a:lvl7pPr marL="2392143" indent="0">
              <a:buNone/>
              <a:defRPr sz="1400" b="1"/>
            </a:lvl7pPr>
            <a:lvl8pPr marL="2790832" indent="0">
              <a:buNone/>
              <a:defRPr sz="1400" b="1"/>
            </a:lvl8pPr>
            <a:lvl9pPr marL="3189523"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7" y="1534880"/>
            <a:ext cx="4041225" cy="639293"/>
          </a:xfrm>
        </p:spPr>
        <p:txBody>
          <a:bodyPr anchor="b"/>
          <a:lstStyle>
            <a:lvl1pPr marL="0" indent="0">
              <a:buNone/>
              <a:defRPr sz="2100" b="1"/>
            </a:lvl1pPr>
            <a:lvl2pPr marL="398680" indent="0">
              <a:buNone/>
              <a:defRPr sz="1800" b="1"/>
            </a:lvl2pPr>
            <a:lvl3pPr marL="797372" indent="0">
              <a:buNone/>
              <a:defRPr sz="1600" b="1"/>
            </a:lvl3pPr>
            <a:lvl4pPr marL="1196069" indent="0">
              <a:buNone/>
              <a:defRPr sz="1400" b="1"/>
            </a:lvl4pPr>
            <a:lvl5pPr marL="1594759" indent="0">
              <a:buNone/>
              <a:defRPr sz="1400" b="1"/>
            </a:lvl5pPr>
            <a:lvl6pPr marL="1993453" indent="0">
              <a:buNone/>
              <a:defRPr sz="1400" b="1"/>
            </a:lvl6pPr>
            <a:lvl7pPr marL="2392143" indent="0">
              <a:buNone/>
              <a:defRPr sz="1400" b="1"/>
            </a:lvl7pPr>
            <a:lvl8pPr marL="2790832" indent="0">
              <a:buNone/>
              <a:defRPr sz="1400" b="1"/>
            </a:lvl8pPr>
            <a:lvl9pPr marL="3189523"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6055679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3263130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7433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501" y="273576"/>
            <a:ext cx="3008181" cy="116195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501" y="1435559"/>
            <a:ext cx="3008181" cy="4691027"/>
          </a:xfrm>
        </p:spPr>
        <p:txBody>
          <a:bodyPr/>
          <a:lstStyle>
            <a:lvl1pPr marL="0" indent="0">
              <a:buNone/>
              <a:defRPr sz="1200"/>
            </a:lvl1pPr>
            <a:lvl2pPr marL="398680" indent="0">
              <a:buNone/>
              <a:defRPr sz="1100"/>
            </a:lvl2pPr>
            <a:lvl3pPr marL="797372" indent="0">
              <a:buNone/>
              <a:defRPr sz="900"/>
            </a:lvl3pPr>
            <a:lvl4pPr marL="1196069" indent="0">
              <a:buNone/>
              <a:defRPr sz="800"/>
            </a:lvl4pPr>
            <a:lvl5pPr marL="1594759" indent="0">
              <a:buNone/>
              <a:defRPr sz="800"/>
            </a:lvl5pPr>
            <a:lvl6pPr marL="1993453" indent="0">
              <a:buNone/>
              <a:defRPr sz="800"/>
            </a:lvl6pPr>
            <a:lvl7pPr marL="2392143" indent="0">
              <a:buNone/>
              <a:defRPr sz="800"/>
            </a:lvl7pPr>
            <a:lvl8pPr marL="2790832" indent="0">
              <a:buNone/>
              <a:defRPr sz="800"/>
            </a:lvl8pPr>
            <a:lvl9pPr marL="3189523" indent="0">
              <a:buNone/>
              <a:defRPr sz="800"/>
            </a:lvl9pPr>
          </a:lstStyle>
          <a:p>
            <a:pPr lvl="0"/>
            <a:r>
              <a:rPr lang="nl-NL"/>
              <a:t>Klik om de modelstijlen te bewerken</a:t>
            </a:r>
          </a:p>
        </p:txBody>
      </p:sp>
    </p:spTree>
    <p:extLst>
      <p:ext uri="{BB962C8B-B14F-4D97-AF65-F5344CB8AC3E}">
        <p14:creationId xmlns:p14="http://schemas.microsoft.com/office/powerpoint/2010/main" val="41216994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906" y="4800456"/>
            <a:ext cx="5486943" cy="567300"/>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1906" y="613376"/>
            <a:ext cx="5486943" cy="4113648"/>
          </a:xfrm>
        </p:spPr>
        <p:txBody>
          <a:bodyPr/>
          <a:lstStyle>
            <a:lvl1pPr marL="0" indent="0">
              <a:buNone/>
              <a:defRPr sz="2800"/>
            </a:lvl1pPr>
            <a:lvl2pPr marL="398680" indent="0">
              <a:buNone/>
              <a:defRPr sz="2500"/>
            </a:lvl2pPr>
            <a:lvl3pPr marL="797372" indent="0">
              <a:buNone/>
              <a:defRPr sz="2100"/>
            </a:lvl3pPr>
            <a:lvl4pPr marL="1196069" indent="0">
              <a:buNone/>
              <a:defRPr sz="1800"/>
            </a:lvl4pPr>
            <a:lvl5pPr marL="1594759" indent="0">
              <a:buNone/>
              <a:defRPr sz="1800"/>
            </a:lvl5pPr>
            <a:lvl6pPr marL="1993453" indent="0">
              <a:buNone/>
              <a:defRPr sz="1800"/>
            </a:lvl6pPr>
            <a:lvl7pPr marL="2392143" indent="0">
              <a:buNone/>
              <a:defRPr sz="1800"/>
            </a:lvl7pPr>
            <a:lvl8pPr marL="2790832" indent="0">
              <a:buNone/>
              <a:defRPr sz="1800"/>
            </a:lvl8pPr>
            <a:lvl9pPr marL="3189523" indent="0">
              <a:buNone/>
              <a:defRPr sz="1800"/>
            </a:lvl9pPr>
          </a:lstStyle>
          <a:p>
            <a:pPr lvl="0"/>
            <a:endParaRPr lang="nl-BE" noProof="0"/>
          </a:p>
        </p:txBody>
      </p:sp>
      <p:sp>
        <p:nvSpPr>
          <p:cNvPr id="4" name="Tijdelijke aanduiding voor tekst 3"/>
          <p:cNvSpPr>
            <a:spLocks noGrp="1"/>
          </p:cNvSpPr>
          <p:nvPr>
            <p:ph type="body" sz="half" idx="2"/>
          </p:nvPr>
        </p:nvSpPr>
        <p:spPr>
          <a:xfrm>
            <a:off x="1791906" y="5367757"/>
            <a:ext cx="5486943" cy="804876"/>
          </a:xfrm>
        </p:spPr>
        <p:txBody>
          <a:bodyPr/>
          <a:lstStyle>
            <a:lvl1pPr marL="0" indent="0">
              <a:buNone/>
              <a:defRPr sz="1200"/>
            </a:lvl1pPr>
            <a:lvl2pPr marL="398680" indent="0">
              <a:buNone/>
              <a:defRPr sz="1100"/>
            </a:lvl2pPr>
            <a:lvl3pPr marL="797372" indent="0">
              <a:buNone/>
              <a:defRPr sz="900"/>
            </a:lvl3pPr>
            <a:lvl4pPr marL="1196069" indent="0">
              <a:buNone/>
              <a:defRPr sz="800"/>
            </a:lvl4pPr>
            <a:lvl5pPr marL="1594759" indent="0">
              <a:buNone/>
              <a:defRPr sz="800"/>
            </a:lvl5pPr>
            <a:lvl6pPr marL="1993453" indent="0">
              <a:buNone/>
              <a:defRPr sz="800"/>
            </a:lvl6pPr>
            <a:lvl7pPr marL="2392143" indent="0">
              <a:buNone/>
              <a:defRPr sz="800"/>
            </a:lvl7pPr>
            <a:lvl8pPr marL="2790832" indent="0">
              <a:buNone/>
              <a:defRPr sz="800"/>
            </a:lvl8pPr>
            <a:lvl9pPr marL="3189523" indent="0">
              <a:buNone/>
              <a:defRPr sz="800"/>
            </a:lvl9pPr>
          </a:lstStyle>
          <a:p>
            <a:pPr lvl="0"/>
            <a:r>
              <a:rPr lang="nl-NL"/>
              <a:t>Klik om de modelstijlen te bewerken</a:t>
            </a:r>
          </a:p>
        </p:txBody>
      </p:sp>
    </p:spTree>
    <p:extLst>
      <p:ext uri="{BB962C8B-B14F-4D97-AF65-F5344CB8AC3E}">
        <p14:creationId xmlns:p14="http://schemas.microsoft.com/office/powerpoint/2010/main" val="40386198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6929485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943" y="397398"/>
            <a:ext cx="2056586" cy="5984011"/>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474" y="397398"/>
            <a:ext cx="6042153" cy="598401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6523008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7" descr="AfbeeldingTitel2 (543x418 - 20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79" y="881187"/>
            <a:ext cx="3384204" cy="260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8"/>
          <p:cNvSpPr>
            <a:spLocks noChangeArrowheads="1"/>
          </p:cNvSpPr>
          <p:nvPr userDrawn="1"/>
        </p:nvSpPr>
        <p:spPr bwMode="auto">
          <a:xfrm>
            <a:off x="381453" y="881193"/>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33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9853" tIns="39927" rIns="79853" bIns="39927"/>
          <a:lstStyle/>
          <a:p>
            <a:pPr defTabSz="911339" fontAlgn="base">
              <a:spcBef>
                <a:spcPct val="0"/>
              </a:spcBef>
              <a:spcAft>
                <a:spcPct val="0"/>
              </a:spcAft>
            </a:pPr>
            <a:endParaRPr lang="nl-BE">
              <a:solidFill>
                <a:srgbClr val="000000"/>
              </a:solidFill>
            </a:endParaRPr>
          </a:p>
        </p:txBody>
      </p:sp>
      <p:sp>
        <p:nvSpPr>
          <p:cNvPr id="6" name="Line 9"/>
          <p:cNvSpPr>
            <a:spLocks noChangeShapeType="1"/>
          </p:cNvSpPr>
          <p:nvPr userDrawn="1"/>
        </p:nvSpPr>
        <p:spPr bwMode="auto">
          <a:xfrm flipV="1">
            <a:off x="395049" y="6165432"/>
            <a:ext cx="8313475" cy="7200"/>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853" tIns="39927" rIns="79853" bIns="39927"/>
          <a:lstStyle/>
          <a:p>
            <a:pPr defTabSz="911339" fontAlgn="base">
              <a:spcBef>
                <a:spcPct val="0"/>
              </a:spcBef>
              <a:spcAft>
                <a:spcPct val="0"/>
              </a:spcAft>
            </a:pPr>
            <a:endParaRPr lang="nl-BE">
              <a:solidFill>
                <a:srgbClr val="000000"/>
              </a:solidFill>
            </a:endParaRPr>
          </a:p>
        </p:txBody>
      </p:sp>
      <p:sp>
        <p:nvSpPr>
          <p:cNvPr id="8" name="Rectangle 11"/>
          <p:cNvSpPr>
            <a:spLocks noChangeArrowheads="1"/>
          </p:cNvSpPr>
          <p:nvPr/>
        </p:nvSpPr>
        <p:spPr bwMode="auto">
          <a:xfrm>
            <a:off x="2915875" y="6237446"/>
            <a:ext cx="3456150" cy="38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88" tIns="45544" rIns="91088" bIns="45544" anchor="b"/>
          <a:lstStyle>
            <a:lvl1pPr defTabSz="1042988" eaLnBrk="0" hangingPunct="0">
              <a:defRPr sz="2100">
                <a:solidFill>
                  <a:schemeClr val="tx1"/>
                </a:solidFill>
                <a:latin typeface="Arial" charset="0"/>
                <a:cs typeface="Arial" charset="0"/>
              </a:defRPr>
            </a:lvl1pPr>
            <a:lvl2pPr marL="742950" indent="-285750" defTabSz="1042988" eaLnBrk="0" hangingPunct="0">
              <a:defRPr sz="2100">
                <a:solidFill>
                  <a:schemeClr val="tx1"/>
                </a:solidFill>
                <a:latin typeface="Arial" charset="0"/>
                <a:cs typeface="Arial" charset="0"/>
              </a:defRPr>
            </a:lvl2pPr>
            <a:lvl3pPr marL="1143000" indent="-228600" defTabSz="1042988" eaLnBrk="0" hangingPunct="0">
              <a:defRPr sz="2100">
                <a:solidFill>
                  <a:schemeClr val="tx1"/>
                </a:solidFill>
                <a:latin typeface="Arial" charset="0"/>
                <a:cs typeface="Arial" charset="0"/>
              </a:defRPr>
            </a:lvl3pPr>
            <a:lvl4pPr marL="1600200" indent="-228600" defTabSz="1042988" eaLnBrk="0" hangingPunct="0">
              <a:defRPr sz="2100">
                <a:solidFill>
                  <a:schemeClr val="tx1"/>
                </a:solidFill>
                <a:latin typeface="Arial" charset="0"/>
                <a:cs typeface="Arial" charset="0"/>
              </a:defRPr>
            </a:lvl4pPr>
            <a:lvl5pPr marL="2057400" indent="-228600" defTabSz="1042988"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fontAlgn="base" hangingPunct="1">
              <a:spcBef>
                <a:spcPct val="0"/>
              </a:spcBef>
              <a:spcAft>
                <a:spcPct val="0"/>
              </a:spcAft>
            </a:pPr>
            <a:r>
              <a:rPr lang="nl-BE" altLang="en-US" sz="1400" b="1" dirty="0">
                <a:solidFill>
                  <a:srgbClr val="336699"/>
                </a:solidFill>
                <a:latin typeface="Garamond" pitchFamily="18" charset="0"/>
              </a:rPr>
              <a:t>Grondbank – gewaarborgd grondverzet</a:t>
            </a:r>
            <a:endParaRPr lang="nl-NL" altLang="en-US" sz="1400" b="1" dirty="0">
              <a:solidFill>
                <a:srgbClr val="336699"/>
              </a:solidFill>
              <a:latin typeface="Garamond" pitchFamily="18" charset="0"/>
            </a:endParaRPr>
          </a:p>
        </p:txBody>
      </p:sp>
      <p:sp>
        <p:nvSpPr>
          <p:cNvPr id="5122" name="Rectangle 2"/>
          <p:cNvSpPr>
            <a:spLocks noGrp="1" noChangeArrowheads="1"/>
          </p:cNvSpPr>
          <p:nvPr>
            <p:ph type="ctrTitle"/>
          </p:nvPr>
        </p:nvSpPr>
        <p:spPr>
          <a:xfrm>
            <a:off x="4067017" y="1167739"/>
            <a:ext cx="4608652" cy="2195769"/>
          </a:xfrm>
          <a:extLst>
            <a:ext uri="{91240B29-F687-4F45-9708-019B960494DF}">
              <a14:hiddenLine xmlns:a14="http://schemas.microsoft.com/office/drawing/2010/main" w="9525" algn="ctr">
                <a:solidFill>
                  <a:schemeClr val="tx1"/>
                </a:solidFill>
                <a:miter lim="800000"/>
                <a:headEnd/>
                <a:tailEnd/>
              </a14:hiddenLine>
            </a:ext>
          </a:extLst>
        </p:spPr>
        <p:txBody>
          <a:bodyPr anchor="t"/>
          <a:lstStyle>
            <a:lvl1pPr>
              <a:defRPr sz="3200" b="0" baseline="0">
                <a:solidFill>
                  <a:srgbClr val="336699"/>
                </a:solidFill>
              </a:defRPr>
            </a:lvl1pPr>
          </a:lstStyle>
          <a:p>
            <a:pPr lvl="0"/>
            <a:r>
              <a:rPr lang="nl-NL" noProof="0"/>
              <a:t>Klik hier om een titel te maken</a:t>
            </a:r>
          </a:p>
        </p:txBody>
      </p:sp>
      <p:sp>
        <p:nvSpPr>
          <p:cNvPr id="5123" name="Rectangle 3"/>
          <p:cNvSpPr>
            <a:spLocks noGrp="1" noChangeArrowheads="1"/>
          </p:cNvSpPr>
          <p:nvPr>
            <p:ph type="subTitle" idx="1"/>
          </p:nvPr>
        </p:nvSpPr>
        <p:spPr>
          <a:xfrm>
            <a:off x="540281" y="3625539"/>
            <a:ext cx="8135391" cy="1674545"/>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a:buClr>
                <a:schemeClr val="accent1"/>
              </a:buClr>
              <a:buSzPct val="65000"/>
              <a:buFont typeface="Wingdings" pitchFamily="2" charset="2"/>
              <a:buNone/>
              <a:defRPr sz="1500" b="1" baseline="0">
                <a:solidFill>
                  <a:srgbClr val="808080"/>
                </a:solidFill>
              </a:defRPr>
            </a:lvl1pPr>
          </a:lstStyle>
          <a:p>
            <a:pPr lvl="0"/>
            <a:r>
              <a:rPr lang="nl-NL" noProof="0" dirty="0"/>
              <a:t>Klik om een ondertitel te maken</a:t>
            </a:r>
          </a:p>
        </p:txBody>
      </p:sp>
      <p:pic>
        <p:nvPicPr>
          <p:cNvPr id="1026" name="Picture 2" descr="G:\GRINIS\_nazicht documenten Chris - AFBLIJVEN\GRONDBANK_CMYK(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1847" y="6250523"/>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616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9" descr="AfbeeldingTitel1 (490x481 - 34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135" y="260613"/>
            <a:ext cx="5956632" cy="584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2"/>
          <p:cNvSpPr>
            <a:spLocks noChangeArrowheads="1"/>
          </p:cNvSpPr>
          <p:nvPr userDrawn="1"/>
        </p:nvSpPr>
        <p:spPr bwMode="auto">
          <a:xfrm>
            <a:off x="381453" y="259173"/>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33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0576" tIns="45288" rIns="90576" bIns="45288"/>
          <a:lstStyle/>
          <a:p>
            <a:endParaRPr lang="nl-BE" sz="1600"/>
          </a:p>
        </p:txBody>
      </p:sp>
      <p:sp>
        <p:nvSpPr>
          <p:cNvPr id="6" name="Line 16"/>
          <p:cNvSpPr>
            <a:spLocks noChangeShapeType="1"/>
          </p:cNvSpPr>
          <p:nvPr userDrawn="1"/>
        </p:nvSpPr>
        <p:spPr bwMode="auto">
          <a:xfrm flipV="1">
            <a:off x="263201" y="6172046"/>
            <a:ext cx="8485827" cy="586"/>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76" tIns="45288" rIns="90576" bIns="45288"/>
          <a:lstStyle/>
          <a:p>
            <a:endParaRPr lang="nl-BE" sz="1600"/>
          </a:p>
        </p:txBody>
      </p:sp>
      <p:sp>
        <p:nvSpPr>
          <p:cNvPr id="8" name="Rectangle 18"/>
          <p:cNvSpPr>
            <a:spLocks noChangeArrowheads="1"/>
          </p:cNvSpPr>
          <p:nvPr userDrawn="1"/>
        </p:nvSpPr>
        <p:spPr bwMode="auto">
          <a:xfrm>
            <a:off x="2915875" y="6237479"/>
            <a:ext cx="3456150" cy="38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351" tIns="44198" rIns="88351" bIns="44198" anchor="b"/>
          <a:lstStyle>
            <a:lvl1pPr defTabSz="1042988" eaLnBrk="0" hangingPunct="0">
              <a:defRPr sz="2100">
                <a:solidFill>
                  <a:schemeClr val="tx1"/>
                </a:solidFill>
                <a:latin typeface="Arial" charset="0"/>
                <a:cs typeface="Arial" charset="0"/>
              </a:defRPr>
            </a:lvl1pPr>
            <a:lvl2pPr marL="742950" indent="-285750" defTabSz="1042988" eaLnBrk="0" hangingPunct="0">
              <a:defRPr sz="2100">
                <a:solidFill>
                  <a:schemeClr val="tx1"/>
                </a:solidFill>
                <a:latin typeface="Arial" charset="0"/>
                <a:cs typeface="Arial" charset="0"/>
              </a:defRPr>
            </a:lvl2pPr>
            <a:lvl3pPr marL="1143000" indent="-228600" defTabSz="1042988" eaLnBrk="0" hangingPunct="0">
              <a:defRPr sz="2100">
                <a:solidFill>
                  <a:schemeClr val="tx1"/>
                </a:solidFill>
                <a:latin typeface="Arial" charset="0"/>
                <a:cs typeface="Arial" charset="0"/>
              </a:defRPr>
            </a:lvl3pPr>
            <a:lvl4pPr marL="1600200" indent="-228600" defTabSz="1042988" eaLnBrk="0" hangingPunct="0">
              <a:defRPr sz="2100">
                <a:solidFill>
                  <a:schemeClr val="tx1"/>
                </a:solidFill>
                <a:latin typeface="Arial" charset="0"/>
                <a:cs typeface="Arial" charset="0"/>
              </a:defRPr>
            </a:lvl4pPr>
            <a:lvl5pPr marL="2057400" indent="-228600" defTabSz="1042988"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nl-BE" altLang="en-US" sz="1400" b="1" baseline="0" dirty="0">
                <a:solidFill>
                  <a:srgbClr val="336699"/>
                </a:solidFill>
                <a:latin typeface="Garamond" pitchFamily="18" charset="0"/>
              </a:rPr>
              <a:t>Grondbank</a:t>
            </a:r>
            <a:r>
              <a:rPr lang="nl-BE" altLang="en-US" sz="1400" b="1" dirty="0">
                <a:solidFill>
                  <a:srgbClr val="336699"/>
                </a:solidFill>
                <a:latin typeface="Garamond" pitchFamily="18" charset="0"/>
              </a:rPr>
              <a:t> – gewaarborgd grondverzet</a:t>
            </a:r>
            <a:endParaRPr lang="nl-NL" altLang="en-US" sz="1400" b="1" dirty="0">
              <a:solidFill>
                <a:srgbClr val="336699"/>
              </a:solidFill>
              <a:latin typeface="Garamond" pitchFamily="18" charset="0"/>
            </a:endParaRPr>
          </a:p>
        </p:txBody>
      </p:sp>
      <p:sp>
        <p:nvSpPr>
          <p:cNvPr id="18442" name="Rectangle 10"/>
          <p:cNvSpPr>
            <a:spLocks noGrp="1" noChangeArrowheads="1"/>
          </p:cNvSpPr>
          <p:nvPr>
            <p:ph type="ctrTitle"/>
          </p:nvPr>
        </p:nvSpPr>
        <p:spPr>
          <a:xfrm>
            <a:off x="4018147" y="908600"/>
            <a:ext cx="4679242" cy="1511841"/>
          </a:xfrm>
          <a:extLst>
            <a:ext uri="{91240B29-F687-4F45-9708-019B960494DF}">
              <a14:hiddenLine xmlns:a14="http://schemas.microsoft.com/office/drawing/2010/main" w="9525" algn="ctr">
                <a:solidFill>
                  <a:schemeClr val="tx1"/>
                </a:solidFill>
                <a:miter lim="800000"/>
                <a:headEnd/>
                <a:tailEnd/>
              </a14:hiddenLine>
            </a:ext>
          </a:extLst>
        </p:spPr>
        <p:txBody>
          <a:bodyPr anchor="t"/>
          <a:lstStyle>
            <a:lvl1pPr>
              <a:defRPr sz="3200">
                <a:solidFill>
                  <a:schemeClr val="accent6"/>
                </a:solidFill>
              </a:defRPr>
            </a:lvl1pPr>
          </a:lstStyle>
          <a:p>
            <a:pPr lvl="0"/>
            <a:r>
              <a:rPr lang="nl-BE" noProof="0" dirty="0"/>
              <a:t>Klik hier om een titel te maken</a:t>
            </a:r>
            <a:endParaRPr lang="nl-NL" noProof="0" dirty="0"/>
          </a:p>
        </p:txBody>
      </p:sp>
      <p:sp>
        <p:nvSpPr>
          <p:cNvPr id="18443" name="Rectangle 11"/>
          <p:cNvSpPr>
            <a:spLocks noGrp="1" noChangeArrowheads="1"/>
          </p:cNvSpPr>
          <p:nvPr>
            <p:ph type="subTitle" idx="1"/>
          </p:nvPr>
        </p:nvSpPr>
        <p:spPr>
          <a:xfrm>
            <a:off x="4633087" y="2565810"/>
            <a:ext cx="4064302" cy="1439849"/>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buClr>
                <a:schemeClr val="accent1"/>
              </a:buClr>
              <a:buSzPct val="65000"/>
              <a:buFont typeface="Wingdings" pitchFamily="2" charset="2"/>
              <a:buNone/>
              <a:defRPr sz="1500" b="1">
                <a:solidFill>
                  <a:srgbClr val="808080"/>
                </a:solidFill>
              </a:defRPr>
            </a:lvl1pPr>
          </a:lstStyle>
          <a:p>
            <a:pPr lvl="0"/>
            <a:r>
              <a:rPr lang="nl-NL" noProof="0"/>
              <a:t>Klik hier om een ondertitel toe te voegen</a:t>
            </a:r>
          </a:p>
        </p:txBody>
      </p:sp>
      <p:pic>
        <p:nvPicPr>
          <p:cNvPr id="13314" name="Picture 2" descr="G:\GRINIS\_nazicht documenten Chris - AFBLIJVEN\GRONDBANK_CMYK(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66864" y="6237411"/>
            <a:ext cx="1611947" cy="52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04949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tel 3"/>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22717542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202" y="4407399"/>
            <a:ext cx="7772943" cy="1362097"/>
          </a:xfrm>
        </p:spPr>
        <p:txBody>
          <a:bodyPr anchor="t"/>
          <a:lstStyle>
            <a:lvl1pPr algn="l">
              <a:defRPr sz="3500" b="1" cap="all"/>
            </a:lvl1pPr>
          </a:lstStyle>
          <a:p>
            <a:r>
              <a:rPr lang="nl-NL"/>
              <a:t>Klik om de stijl te bewerken</a:t>
            </a:r>
            <a:endParaRPr lang="nl-BE"/>
          </a:p>
        </p:txBody>
      </p:sp>
      <p:sp>
        <p:nvSpPr>
          <p:cNvPr id="3" name="Tijdelijke aanduiding voor tekst 2"/>
          <p:cNvSpPr>
            <a:spLocks noGrp="1"/>
          </p:cNvSpPr>
          <p:nvPr>
            <p:ph type="body" idx="1"/>
          </p:nvPr>
        </p:nvSpPr>
        <p:spPr>
          <a:xfrm>
            <a:off x="722202" y="2907058"/>
            <a:ext cx="7772943" cy="1500322"/>
          </a:xfrm>
        </p:spPr>
        <p:txBody>
          <a:bodyPr anchor="b"/>
          <a:lstStyle>
            <a:lvl1pPr marL="0" indent="0">
              <a:buNone/>
              <a:defRPr sz="1800"/>
            </a:lvl1pPr>
            <a:lvl2pPr marL="399248" indent="0">
              <a:buNone/>
              <a:defRPr sz="1600"/>
            </a:lvl2pPr>
            <a:lvl3pPr marL="798499" indent="0">
              <a:buNone/>
              <a:defRPr sz="1400"/>
            </a:lvl3pPr>
            <a:lvl4pPr marL="1197758" indent="0">
              <a:buNone/>
              <a:defRPr sz="1200"/>
            </a:lvl4pPr>
            <a:lvl5pPr marL="1597012" indent="0">
              <a:buNone/>
              <a:defRPr sz="1200"/>
            </a:lvl5pPr>
            <a:lvl6pPr marL="1996269" indent="0">
              <a:buNone/>
              <a:defRPr sz="1200"/>
            </a:lvl6pPr>
            <a:lvl7pPr marL="2395522" indent="0">
              <a:buNone/>
              <a:defRPr sz="1200"/>
            </a:lvl7pPr>
            <a:lvl8pPr marL="2794775" indent="0">
              <a:buNone/>
              <a:defRPr sz="1200"/>
            </a:lvl8pPr>
            <a:lvl9pPr marL="3194028" indent="0">
              <a:buNone/>
              <a:defRPr sz="1200"/>
            </a:lvl9pPr>
          </a:lstStyle>
          <a:p>
            <a:pPr lvl="0"/>
            <a:r>
              <a:rPr lang="nl-NL"/>
              <a:t>Klik om de modelstijlen te bewerken</a:t>
            </a:r>
          </a:p>
        </p:txBody>
      </p:sp>
    </p:spTree>
    <p:extLst>
      <p:ext uri="{BB962C8B-B14F-4D97-AF65-F5344CB8AC3E}">
        <p14:creationId xmlns:p14="http://schemas.microsoft.com/office/powerpoint/2010/main" val="2541829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294145" y="1484506"/>
            <a:ext cx="3130354"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54817" y="1484506"/>
            <a:ext cx="3131712"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6068344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493" y="275017"/>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4" y="1534880"/>
            <a:ext cx="4039867" cy="639293"/>
          </a:xfrm>
        </p:spPr>
        <p:txBody>
          <a:bodyPr anchor="b"/>
          <a:lstStyle>
            <a:lvl1pPr marL="0" indent="0">
              <a:buNone/>
              <a:defRPr sz="2100" b="1"/>
            </a:lvl1pPr>
            <a:lvl2pPr marL="399248" indent="0">
              <a:buNone/>
              <a:defRPr sz="1800" b="1"/>
            </a:lvl2pPr>
            <a:lvl3pPr marL="798499" indent="0">
              <a:buNone/>
              <a:defRPr sz="1600" b="1"/>
            </a:lvl3pPr>
            <a:lvl4pPr marL="1197758" indent="0">
              <a:buNone/>
              <a:defRPr sz="1400" b="1"/>
            </a:lvl4pPr>
            <a:lvl5pPr marL="1597012" indent="0">
              <a:buNone/>
              <a:defRPr sz="1400" b="1"/>
            </a:lvl5pPr>
            <a:lvl6pPr marL="1996269" indent="0">
              <a:buNone/>
              <a:defRPr sz="1400" b="1"/>
            </a:lvl6pPr>
            <a:lvl7pPr marL="2395522" indent="0">
              <a:buNone/>
              <a:defRPr sz="1400" b="1"/>
            </a:lvl7pPr>
            <a:lvl8pPr marL="2794775" indent="0">
              <a:buNone/>
              <a:defRPr sz="1400" b="1"/>
            </a:lvl8pPr>
            <a:lvl9pPr marL="3194028"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7" y="1534880"/>
            <a:ext cx="4041225" cy="639293"/>
          </a:xfrm>
        </p:spPr>
        <p:txBody>
          <a:bodyPr anchor="b"/>
          <a:lstStyle>
            <a:lvl1pPr marL="0" indent="0">
              <a:buNone/>
              <a:defRPr sz="2100" b="1"/>
            </a:lvl1pPr>
            <a:lvl2pPr marL="399248" indent="0">
              <a:buNone/>
              <a:defRPr sz="1800" b="1"/>
            </a:lvl2pPr>
            <a:lvl3pPr marL="798499" indent="0">
              <a:buNone/>
              <a:defRPr sz="1600" b="1"/>
            </a:lvl3pPr>
            <a:lvl4pPr marL="1197758" indent="0">
              <a:buNone/>
              <a:defRPr sz="1400" b="1"/>
            </a:lvl4pPr>
            <a:lvl5pPr marL="1597012" indent="0">
              <a:buNone/>
              <a:defRPr sz="1400" b="1"/>
            </a:lvl5pPr>
            <a:lvl6pPr marL="1996269" indent="0">
              <a:buNone/>
              <a:defRPr sz="1400" b="1"/>
            </a:lvl6pPr>
            <a:lvl7pPr marL="2395522" indent="0">
              <a:buNone/>
              <a:defRPr sz="1400" b="1"/>
            </a:lvl7pPr>
            <a:lvl8pPr marL="2794775" indent="0">
              <a:buNone/>
              <a:defRPr sz="1400" b="1"/>
            </a:lvl8pPr>
            <a:lvl9pPr marL="3194028"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084086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7282147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9236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493" y="273576"/>
            <a:ext cx="3008181" cy="116195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493" y="1435551"/>
            <a:ext cx="3008181" cy="4691027"/>
          </a:xfrm>
        </p:spPr>
        <p:txBody>
          <a:bodyPr/>
          <a:lstStyle>
            <a:lvl1pPr marL="0" indent="0">
              <a:buNone/>
              <a:defRPr sz="1200"/>
            </a:lvl1pPr>
            <a:lvl2pPr marL="399248" indent="0">
              <a:buNone/>
              <a:defRPr sz="1100"/>
            </a:lvl2pPr>
            <a:lvl3pPr marL="798499" indent="0">
              <a:buNone/>
              <a:defRPr sz="900"/>
            </a:lvl3pPr>
            <a:lvl4pPr marL="1197758" indent="0">
              <a:buNone/>
              <a:defRPr sz="800"/>
            </a:lvl4pPr>
            <a:lvl5pPr marL="1597012" indent="0">
              <a:buNone/>
              <a:defRPr sz="800"/>
            </a:lvl5pPr>
            <a:lvl6pPr marL="1996269" indent="0">
              <a:buNone/>
              <a:defRPr sz="800"/>
            </a:lvl6pPr>
            <a:lvl7pPr marL="2395522" indent="0">
              <a:buNone/>
              <a:defRPr sz="800"/>
            </a:lvl7pPr>
            <a:lvl8pPr marL="2794775" indent="0">
              <a:buNone/>
              <a:defRPr sz="800"/>
            </a:lvl8pPr>
            <a:lvl9pPr marL="3194028" indent="0">
              <a:buNone/>
              <a:defRPr sz="800"/>
            </a:lvl9pPr>
          </a:lstStyle>
          <a:p>
            <a:pPr lvl="0"/>
            <a:r>
              <a:rPr lang="nl-NL"/>
              <a:t>Klik om de modelstijlen te bewerken</a:t>
            </a:r>
          </a:p>
        </p:txBody>
      </p:sp>
    </p:spTree>
    <p:extLst>
      <p:ext uri="{BB962C8B-B14F-4D97-AF65-F5344CB8AC3E}">
        <p14:creationId xmlns:p14="http://schemas.microsoft.com/office/powerpoint/2010/main" val="1053790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898" y="4800456"/>
            <a:ext cx="5486943" cy="567300"/>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1898" y="613376"/>
            <a:ext cx="5486943" cy="4113648"/>
          </a:xfrm>
        </p:spPr>
        <p:txBody>
          <a:bodyPr/>
          <a:lstStyle>
            <a:lvl1pPr marL="0" indent="0">
              <a:buNone/>
              <a:defRPr sz="2800"/>
            </a:lvl1pPr>
            <a:lvl2pPr marL="399248" indent="0">
              <a:buNone/>
              <a:defRPr sz="2500"/>
            </a:lvl2pPr>
            <a:lvl3pPr marL="798499" indent="0">
              <a:buNone/>
              <a:defRPr sz="2100"/>
            </a:lvl3pPr>
            <a:lvl4pPr marL="1197758" indent="0">
              <a:buNone/>
              <a:defRPr sz="1800"/>
            </a:lvl4pPr>
            <a:lvl5pPr marL="1597012" indent="0">
              <a:buNone/>
              <a:defRPr sz="1800"/>
            </a:lvl5pPr>
            <a:lvl6pPr marL="1996269" indent="0">
              <a:buNone/>
              <a:defRPr sz="1800"/>
            </a:lvl6pPr>
            <a:lvl7pPr marL="2395522" indent="0">
              <a:buNone/>
              <a:defRPr sz="1800"/>
            </a:lvl7pPr>
            <a:lvl8pPr marL="2794775" indent="0">
              <a:buNone/>
              <a:defRPr sz="1800"/>
            </a:lvl8pPr>
            <a:lvl9pPr marL="3194028" indent="0">
              <a:buNone/>
              <a:defRPr sz="1800"/>
            </a:lvl9pPr>
          </a:lstStyle>
          <a:p>
            <a:pPr lvl="0"/>
            <a:endParaRPr lang="nl-BE" noProof="0"/>
          </a:p>
        </p:txBody>
      </p:sp>
      <p:sp>
        <p:nvSpPr>
          <p:cNvPr id="4" name="Tijdelijke aanduiding voor tekst 3"/>
          <p:cNvSpPr>
            <a:spLocks noGrp="1"/>
          </p:cNvSpPr>
          <p:nvPr>
            <p:ph type="body" sz="half" idx="2"/>
          </p:nvPr>
        </p:nvSpPr>
        <p:spPr>
          <a:xfrm>
            <a:off x="1791898" y="5367757"/>
            <a:ext cx="5486943" cy="804876"/>
          </a:xfrm>
        </p:spPr>
        <p:txBody>
          <a:bodyPr/>
          <a:lstStyle>
            <a:lvl1pPr marL="0" indent="0">
              <a:buNone/>
              <a:defRPr sz="1200"/>
            </a:lvl1pPr>
            <a:lvl2pPr marL="399248" indent="0">
              <a:buNone/>
              <a:defRPr sz="1100"/>
            </a:lvl2pPr>
            <a:lvl3pPr marL="798499" indent="0">
              <a:buNone/>
              <a:defRPr sz="900"/>
            </a:lvl3pPr>
            <a:lvl4pPr marL="1197758" indent="0">
              <a:buNone/>
              <a:defRPr sz="800"/>
            </a:lvl4pPr>
            <a:lvl5pPr marL="1597012" indent="0">
              <a:buNone/>
              <a:defRPr sz="800"/>
            </a:lvl5pPr>
            <a:lvl6pPr marL="1996269" indent="0">
              <a:buNone/>
              <a:defRPr sz="800"/>
            </a:lvl6pPr>
            <a:lvl7pPr marL="2395522" indent="0">
              <a:buNone/>
              <a:defRPr sz="800"/>
            </a:lvl7pPr>
            <a:lvl8pPr marL="2794775" indent="0">
              <a:buNone/>
              <a:defRPr sz="800"/>
            </a:lvl8pPr>
            <a:lvl9pPr marL="3194028" indent="0">
              <a:buNone/>
              <a:defRPr sz="800"/>
            </a:lvl9pPr>
          </a:lstStyle>
          <a:p>
            <a:pPr lvl="0"/>
            <a:r>
              <a:rPr lang="nl-NL"/>
              <a:t>Klik om de modelstijlen te bewerken</a:t>
            </a:r>
          </a:p>
        </p:txBody>
      </p:sp>
    </p:spTree>
    <p:extLst>
      <p:ext uri="{BB962C8B-B14F-4D97-AF65-F5344CB8AC3E}">
        <p14:creationId xmlns:p14="http://schemas.microsoft.com/office/powerpoint/2010/main" val="22007343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015831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943" y="397398"/>
            <a:ext cx="2056586" cy="5984011"/>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474" y="397398"/>
            <a:ext cx="6042153" cy="598401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895521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rgbClr val="336699"/>
                </a:solidFill>
              </a:defRPr>
            </a:lvl1pPr>
          </a:lstStyle>
          <a:p>
            <a:r>
              <a:rPr lang="nl-NL" dirty="0"/>
              <a:t>Klik om de stijl te bewerken</a:t>
            </a:r>
            <a:endParaRPr lang="nl-BE" dirty="0"/>
          </a:p>
        </p:txBody>
      </p:sp>
      <p:sp>
        <p:nvSpPr>
          <p:cNvPr id="3" name="Tijdelijke aanduiding voor inhoud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5" name="Picture 2" descr="G:\GRINIS\_nazicht documenten Chris - AFBLIJVEN\GRONDBANK_CMYK(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0627" y="483972"/>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580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7" descr="AfbeeldingTitel2 (543x418 - 20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79" y="881187"/>
            <a:ext cx="3384204" cy="260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8"/>
          <p:cNvSpPr>
            <a:spLocks noChangeArrowheads="1"/>
          </p:cNvSpPr>
          <p:nvPr userDrawn="1"/>
        </p:nvSpPr>
        <p:spPr bwMode="auto">
          <a:xfrm>
            <a:off x="381453" y="881193"/>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33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9979" tIns="39990" rIns="79979" bIns="39990"/>
          <a:lstStyle/>
          <a:p>
            <a:pPr defTabSz="912788" fontAlgn="base">
              <a:spcBef>
                <a:spcPct val="0"/>
              </a:spcBef>
              <a:spcAft>
                <a:spcPct val="0"/>
              </a:spcAft>
            </a:pPr>
            <a:endParaRPr lang="nl-BE">
              <a:solidFill>
                <a:srgbClr val="000000"/>
              </a:solidFill>
            </a:endParaRPr>
          </a:p>
        </p:txBody>
      </p:sp>
      <p:sp>
        <p:nvSpPr>
          <p:cNvPr id="6" name="Line 9"/>
          <p:cNvSpPr>
            <a:spLocks noChangeShapeType="1"/>
          </p:cNvSpPr>
          <p:nvPr userDrawn="1"/>
        </p:nvSpPr>
        <p:spPr bwMode="auto">
          <a:xfrm flipV="1">
            <a:off x="395040" y="6165432"/>
            <a:ext cx="8313475" cy="7200"/>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979" tIns="39990" rIns="79979" bIns="39990"/>
          <a:lstStyle/>
          <a:p>
            <a:pPr defTabSz="912788" fontAlgn="base">
              <a:spcBef>
                <a:spcPct val="0"/>
              </a:spcBef>
              <a:spcAft>
                <a:spcPct val="0"/>
              </a:spcAft>
            </a:pPr>
            <a:endParaRPr lang="nl-BE">
              <a:solidFill>
                <a:srgbClr val="000000"/>
              </a:solidFill>
            </a:endParaRPr>
          </a:p>
        </p:txBody>
      </p:sp>
      <p:sp>
        <p:nvSpPr>
          <p:cNvPr id="8" name="Rectangle 11"/>
          <p:cNvSpPr>
            <a:spLocks noChangeArrowheads="1"/>
          </p:cNvSpPr>
          <p:nvPr/>
        </p:nvSpPr>
        <p:spPr bwMode="auto">
          <a:xfrm>
            <a:off x="2915875" y="6237437"/>
            <a:ext cx="3456150" cy="38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32" tIns="45616" rIns="91232" bIns="45616" anchor="b"/>
          <a:lstStyle>
            <a:lvl1pPr defTabSz="1042988" eaLnBrk="0" hangingPunct="0">
              <a:defRPr sz="2100">
                <a:solidFill>
                  <a:schemeClr val="tx1"/>
                </a:solidFill>
                <a:latin typeface="Arial" charset="0"/>
                <a:cs typeface="Arial" charset="0"/>
              </a:defRPr>
            </a:lvl1pPr>
            <a:lvl2pPr marL="742950" indent="-285750" defTabSz="1042988" eaLnBrk="0" hangingPunct="0">
              <a:defRPr sz="2100">
                <a:solidFill>
                  <a:schemeClr val="tx1"/>
                </a:solidFill>
                <a:latin typeface="Arial" charset="0"/>
                <a:cs typeface="Arial" charset="0"/>
              </a:defRPr>
            </a:lvl2pPr>
            <a:lvl3pPr marL="1143000" indent="-228600" defTabSz="1042988" eaLnBrk="0" hangingPunct="0">
              <a:defRPr sz="2100">
                <a:solidFill>
                  <a:schemeClr val="tx1"/>
                </a:solidFill>
                <a:latin typeface="Arial" charset="0"/>
                <a:cs typeface="Arial" charset="0"/>
              </a:defRPr>
            </a:lvl3pPr>
            <a:lvl4pPr marL="1600200" indent="-228600" defTabSz="1042988" eaLnBrk="0" hangingPunct="0">
              <a:defRPr sz="2100">
                <a:solidFill>
                  <a:schemeClr val="tx1"/>
                </a:solidFill>
                <a:latin typeface="Arial" charset="0"/>
                <a:cs typeface="Arial" charset="0"/>
              </a:defRPr>
            </a:lvl4pPr>
            <a:lvl5pPr marL="2057400" indent="-228600" defTabSz="1042988"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fontAlgn="base" hangingPunct="1">
              <a:spcBef>
                <a:spcPct val="0"/>
              </a:spcBef>
              <a:spcAft>
                <a:spcPct val="0"/>
              </a:spcAft>
            </a:pPr>
            <a:r>
              <a:rPr lang="nl-BE" altLang="en-US" sz="1400" b="1" dirty="0">
                <a:solidFill>
                  <a:srgbClr val="336699"/>
                </a:solidFill>
                <a:latin typeface="Garamond" pitchFamily="18" charset="0"/>
              </a:rPr>
              <a:t>Grondbank – gewaarborgd grondverzet</a:t>
            </a:r>
            <a:endParaRPr lang="nl-NL" altLang="en-US" sz="1400" b="1" dirty="0">
              <a:solidFill>
                <a:srgbClr val="336699"/>
              </a:solidFill>
              <a:latin typeface="Garamond" pitchFamily="18" charset="0"/>
            </a:endParaRPr>
          </a:p>
        </p:txBody>
      </p:sp>
      <p:sp>
        <p:nvSpPr>
          <p:cNvPr id="5122" name="Rectangle 2"/>
          <p:cNvSpPr>
            <a:spLocks noGrp="1" noChangeArrowheads="1"/>
          </p:cNvSpPr>
          <p:nvPr>
            <p:ph type="ctrTitle"/>
          </p:nvPr>
        </p:nvSpPr>
        <p:spPr>
          <a:xfrm>
            <a:off x="4067017" y="1167730"/>
            <a:ext cx="4608652" cy="2195769"/>
          </a:xfrm>
          <a:extLst>
            <a:ext uri="{91240B29-F687-4F45-9708-019B960494DF}">
              <a14:hiddenLine xmlns:a14="http://schemas.microsoft.com/office/drawing/2010/main" w="9525" algn="ctr">
                <a:solidFill>
                  <a:schemeClr val="tx1"/>
                </a:solidFill>
                <a:miter lim="800000"/>
                <a:headEnd/>
                <a:tailEnd/>
              </a14:hiddenLine>
            </a:ext>
          </a:extLst>
        </p:spPr>
        <p:txBody>
          <a:bodyPr anchor="t"/>
          <a:lstStyle>
            <a:lvl1pPr>
              <a:defRPr sz="3200" b="0" baseline="0">
                <a:solidFill>
                  <a:srgbClr val="336699"/>
                </a:solidFill>
              </a:defRPr>
            </a:lvl1pPr>
          </a:lstStyle>
          <a:p>
            <a:pPr lvl="0"/>
            <a:r>
              <a:rPr lang="nl-NL" noProof="0"/>
              <a:t>Klik hier om een titel te maken</a:t>
            </a:r>
          </a:p>
        </p:txBody>
      </p:sp>
      <p:sp>
        <p:nvSpPr>
          <p:cNvPr id="5123" name="Rectangle 3"/>
          <p:cNvSpPr>
            <a:spLocks noGrp="1" noChangeArrowheads="1"/>
          </p:cNvSpPr>
          <p:nvPr>
            <p:ph type="subTitle" idx="1"/>
          </p:nvPr>
        </p:nvSpPr>
        <p:spPr>
          <a:xfrm>
            <a:off x="540281" y="3625539"/>
            <a:ext cx="8135391" cy="1674545"/>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a:buClr>
                <a:schemeClr val="accent1"/>
              </a:buClr>
              <a:buSzPct val="65000"/>
              <a:buFont typeface="Wingdings" pitchFamily="2" charset="2"/>
              <a:buNone/>
              <a:defRPr sz="1500" b="1" baseline="0">
                <a:solidFill>
                  <a:srgbClr val="808080"/>
                </a:solidFill>
              </a:defRPr>
            </a:lvl1pPr>
          </a:lstStyle>
          <a:p>
            <a:pPr lvl="0"/>
            <a:r>
              <a:rPr lang="nl-NL" noProof="0" dirty="0"/>
              <a:t>Klik om een ondertitel te maken</a:t>
            </a:r>
          </a:p>
        </p:txBody>
      </p:sp>
      <p:pic>
        <p:nvPicPr>
          <p:cNvPr id="1026" name="Picture 2" descr="G:\GRINIS\_nazicht documenten Chris - AFBLIJVEN\GRONDBANK_CMYK(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1847" y="6250514"/>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400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tel 3"/>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0939085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193" y="4407390"/>
            <a:ext cx="7772943" cy="1362097"/>
          </a:xfrm>
        </p:spPr>
        <p:txBody>
          <a:bodyPr anchor="t"/>
          <a:lstStyle>
            <a:lvl1pPr algn="l">
              <a:defRPr sz="3500" b="1" cap="all"/>
            </a:lvl1pPr>
          </a:lstStyle>
          <a:p>
            <a:r>
              <a:rPr lang="nl-NL"/>
              <a:t>Klik om de stijl te bewerken</a:t>
            </a:r>
            <a:endParaRPr lang="nl-BE"/>
          </a:p>
        </p:txBody>
      </p:sp>
      <p:sp>
        <p:nvSpPr>
          <p:cNvPr id="3" name="Tijdelijke aanduiding voor tekst 2"/>
          <p:cNvSpPr>
            <a:spLocks noGrp="1"/>
          </p:cNvSpPr>
          <p:nvPr>
            <p:ph type="body" idx="1"/>
          </p:nvPr>
        </p:nvSpPr>
        <p:spPr>
          <a:xfrm>
            <a:off x="722193" y="2907058"/>
            <a:ext cx="7772943" cy="1500322"/>
          </a:xfrm>
        </p:spPr>
        <p:txBody>
          <a:bodyPr anchor="b"/>
          <a:lstStyle>
            <a:lvl1pPr marL="0" indent="0">
              <a:buNone/>
              <a:defRPr sz="1800"/>
            </a:lvl1pPr>
            <a:lvl2pPr marL="399886" indent="0">
              <a:buNone/>
              <a:defRPr sz="1600"/>
            </a:lvl2pPr>
            <a:lvl3pPr marL="799769" indent="0">
              <a:buNone/>
              <a:defRPr sz="1400"/>
            </a:lvl3pPr>
            <a:lvl4pPr marL="1199663" indent="0">
              <a:buNone/>
              <a:defRPr sz="1200"/>
            </a:lvl4pPr>
            <a:lvl5pPr marL="1599551" indent="0">
              <a:buNone/>
              <a:defRPr sz="1200"/>
            </a:lvl5pPr>
            <a:lvl6pPr marL="1999441" indent="0">
              <a:buNone/>
              <a:defRPr sz="1200"/>
            </a:lvl6pPr>
            <a:lvl7pPr marL="2399329" indent="0">
              <a:buNone/>
              <a:defRPr sz="1200"/>
            </a:lvl7pPr>
            <a:lvl8pPr marL="2799217" indent="0">
              <a:buNone/>
              <a:defRPr sz="1200"/>
            </a:lvl8pPr>
            <a:lvl9pPr marL="3199104" indent="0">
              <a:buNone/>
              <a:defRPr sz="1200"/>
            </a:lvl9pPr>
          </a:lstStyle>
          <a:p>
            <a:pPr lvl="0"/>
            <a:r>
              <a:rPr lang="nl-NL"/>
              <a:t>Klik om de modelstijlen te bewerken</a:t>
            </a:r>
          </a:p>
        </p:txBody>
      </p:sp>
    </p:spTree>
    <p:extLst>
      <p:ext uri="{BB962C8B-B14F-4D97-AF65-F5344CB8AC3E}">
        <p14:creationId xmlns:p14="http://schemas.microsoft.com/office/powerpoint/2010/main" val="7536091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294145" y="1484497"/>
            <a:ext cx="3130354"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54817" y="1484497"/>
            <a:ext cx="3131712"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615296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484" y="275017"/>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4" y="1534880"/>
            <a:ext cx="4039867" cy="639293"/>
          </a:xfrm>
        </p:spPr>
        <p:txBody>
          <a:bodyPr anchor="b"/>
          <a:lstStyle>
            <a:lvl1pPr marL="0" indent="0">
              <a:buNone/>
              <a:defRPr sz="2100" b="1"/>
            </a:lvl1pPr>
            <a:lvl2pPr marL="399886" indent="0">
              <a:buNone/>
              <a:defRPr sz="1800" b="1"/>
            </a:lvl2pPr>
            <a:lvl3pPr marL="799769" indent="0">
              <a:buNone/>
              <a:defRPr sz="1600" b="1"/>
            </a:lvl3pPr>
            <a:lvl4pPr marL="1199663" indent="0">
              <a:buNone/>
              <a:defRPr sz="1400" b="1"/>
            </a:lvl4pPr>
            <a:lvl5pPr marL="1599551" indent="0">
              <a:buNone/>
              <a:defRPr sz="1400" b="1"/>
            </a:lvl5pPr>
            <a:lvl6pPr marL="1999441" indent="0">
              <a:buNone/>
              <a:defRPr sz="1400" b="1"/>
            </a:lvl6pPr>
            <a:lvl7pPr marL="2399329" indent="0">
              <a:buNone/>
              <a:defRPr sz="1400" b="1"/>
            </a:lvl7pPr>
            <a:lvl8pPr marL="2799217" indent="0">
              <a:buNone/>
              <a:defRPr sz="1400" b="1"/>
            </a:lvl8pPr>
            <a:lvl9pPr marL="3199104"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7" y="1534880"/>
            <a:ext cx="4041225" cy="639293"/>
          </a:xfrm>
        </p:spPr>
        <p:txBody>
          <a:bodyPr anchor="b"/>
          <a:lstStyle>
            <a:lvl1pPr marL="0" indent="0">
              <a:buNone/>
              <a:defRPr sz="2100" b="1"/>
            </a:lvl1pPr>
            <a:lvl2pPr marL="399886" indent="0">
              <a:buNone/>
              <a:defRPr sz="1800" b="1"/>
            </a:lvl2pPr>
            <a:lvl3pPr marL="799769" indent="0">
              <a:buNone/>
              <a:defRPr sz="1600" b="1"/>
            </a:lvl3pPr>
            <a:lvl4pPr marL="1199663" indent="0">
              <a:buNone/>
              <a:defRPr sz="1400" b="1"/>
            </a:lvl4pPr>
            <a:lvl5pPr marL="1599551" indent="0">
              <a:buNone/>
              <a:defRPr sz="1400" b="1"/>
            </a:lvl5pPr>
            <a:lvl6pPr marL="1999441" indent="0">
              <a:buNone/>
              <a:defRPr sz="1400" b="1"/>
            </a:lvl6pPr>
            <a:lvl7pPr marL="2399329" indent="0">
              <a:buNone/>
              <a:defRPr sz="1400" b="1"/>
            </a:lvl7pPr>
            <a:lvl8pPr marL="2799217" indent="0">
              <a:buNone/>
              <a:defRPr sz="1400" b="1"/>
            </a:lvl8pPr>
            <a:lvl9pPr marL="3199104"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7224794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22121823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2602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484" y="273576"/>
            <a:ext cx="3008181" cy="116195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484" y="1435542"/>
            <a:ext cx="3008181" cy="4691027"/>
          </a:xfrm>
        </p:spPr>
        <p:txBody>
          <a:bodyPr/>
          <a:lstStyle>
            <a:lvl1pPr marL="0" indent="0">
              <a:buNone/>
              <a:defRPr sz="1200"/>
            </a:lvl1pPr>
            <a:lvl2pPr marL="399886" indent="0">
              <a:buNone/>
              <a:defRPr sz="1100"/>
            </a:lvl2pPr>
            <a:lvl3pPr marL="799769" indent="0">
              <a:buNone/>
              <a:defRPr sz="900"/>
            </a:lvl3pPr>
            <a:lvl4pPr marL="1199663" indent="0">
              <a:buNone/>
              <a:defRPr sz="800"/>
            </a:lvl4pPr>
            <a:lvl5pPr marL="1599551" indent="0">
              <a:buNone/>
              <a:defRPr sz="800"/>
            </a:lvl5pPr>
            <a:lvl6pPr marL="1999441" indent="0">
              <a:buNone/>
              <a:defRPr sz="800"/>
            </a:lvl6pPr>
            <a:lvl7pPr marL="2399329" indent="0">
              <a:buNone/>
              <a:defRPr sz="800"/>
            </a:lvl7pPr>
            <a:lvl8pPr marL="2799217" indent="0">
              <a:buNone/>
              <a:defRPr sz="800"/>
            </a:lvl8pPr>
            <a:lvl9pPr marL="3199104" indent="0">
              <a:buNone/>
              <a:defRPr sz="800"/>
            </a:lvl9pPr>
          </a:lstStyle>
          <a:p>
            <a:pPr lvl="0"/>
            <a:r>
              <a:rPr lang="nl-NL"/>
              <a:t>Klik om de modelstijlen te bewerken</a:t>
            </a:r>
          </a:p>
        </p:txBody>
      </p:sp>
    </p:spTree>
    <p:extLst>
      <p:ext uri="{BB962C8B-B14F-4D97-AF65-F5344CB8AC3E}">
        <p14:creationId xmlns:p14="http://schemas.microsoft.com/office/powerpoint/2010/main" val="39509649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889" y="4800456"/>
            <a:ext cx="5486943" cy="567300"/>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1889" y="613376"/>
            <a:ext cx="5486943" cy="4113648"/>
          </a:xfrm>
        </p:spPr>
        <p:txBody>
          <a:bodyPr/>
          <a:lstStyle>
            <a:lvl1pPr marL="0" indent="0">
              <a:buNone/>
              <a:defRPr sz="2800"/>
            </a:lvl1pPr>
            <a:lvl2pPr marL="399886" indent="0">
              <a:buNone/>
              <a:defRPr sz="2500"/>
            </a:lvl2pPr>
            <a:lvl3pPr marL="799769" indent="0">
              <a:buNone/>
              <a:defRPr sz="2100"/>
            </a:lvl3pPr>
            <a:lvl4pPr marL="1199663" indent="0">
              <a:buNone/>
              <a:defRPr sz="1800"/>
            </a:lvl4pPr>
            <a:lvl5pPr marL="1599551" indent="0">
              <a:buNone/>
              <a:defRPr sz="1800"/>
            </a:lvl5pPr>
            <a:lvl6pPr marL="1999441" indent="0">
              <a:buNone/>
              <a:defRPr sz="1800"/>
            </a:lvl6pPr>
            <a:lvl7pPr marL="2399329" indent="0">
              <a:buNone/>
              <a:defRPr sz="1800"/>
            </a:lvl7pPr>
            <a:lvl8pPr marL="2799217" indent="0">
              <a:buNone/>
              <a:defRPr sz="1800"/>
            </a:lvl8pPr>
            <a:lvl9pPr marL="3199104" indent="0">
              <a:buNone/>
              <a:defRPr sz="1800"/>
            </a:lvl9pPr>
          </a:lstStyle>
          <a:p>
            <a:pPr lvl="0"/>
            <a:endParaRPr lang="nl-BE" noProof="0"/>
          </a:p>
        </p:txBody>
      </p:sp>
      <p:sp>
        <p:nvSpPr>
          <p:cNvPr id="4" name="Tijdelijke aanduiding voor tekst 3"/>
          <p:cNvSpPr>
            <a:spLocks noGrp="1"/>
          </p:cNvSpPr>
          <p:nvPr>
            <p:ph type="body" sz="half" idx="2"/>
          </p:nvPr>
        </p:nvSpPr>
        <p:spPr>
          <a:xfrm>
            <a:off x="1791889" y="5367757"/>
            <a:ext cx="5486943" cy="804876"/>
          </a:xfrm>
        </p:spPr>
        <p:txBody>
          <a:bodyPr/>
          <a:lstStyle>
            <a:lvl1pPr marL="0" indent="0">
              <a:buNone/>
              <a:defRPr sz="1200"/>
            </a:lvl1pPr>
            <a:lvl2pPr marL="399886" indent="0">
              <a:buNone/>
              <a:defRPr sz="1100"/>
            </a:lvl2pPr>
            <a:lvl3pPr marL="799769" indent="0">
              <a:buNone/>
              <a:defRPr sz="900"/>
            </a:lvl3pPr>
            <a:lvl4pPr marL="1199663" indent="0">
              <a:buNone/>
              <a:defRPr sz="800"/>
            </a:lvl4pPr>
            <a:lvl5pPr marL="1599551" indent="0">
              <a:buNone/>
              <a:defRPr sz="800"/>
            </a:lvl5pPr>
            <a:lvl6pPr marL="1999441" indent="0">
              <a:buNone/>
              <a:defRPr sz="800"/>
            </a:lvl6pPr>
            <a:lvl7pPr marL="2399329" indent="0">
              <a:buNone/>
              <a:defRPr sz="800"/>
            </a:lvl7pPr>
            <a:lvl8pPr marL="2799217" indent="0">
              <a:buNone/>
              <a:defRPr sz="800"/>
            </a:lvl8pPr>
            <a:lvl9pPr marL="3199104" indent="0">
              <a:buNone/>
              <a:defRPr sz="800"/>
            </a:lvl9pPr>
          </a:lstStyle>
          <a:p>
            <a:pPr lvl="0"/>
            <a:r>
              <a:rPr lang="nl-NL"/>
              <a:t>Klik om de modelstijlen te bewerken</a:t>
            </a:r>
          </a:p>
        </p:txBody>
      </p:sp>
    </p:spTree>
    <p:extLst>
      <p:ext uri="{BB962C8B-B14F-4D97-AF65-F5344CB8AC3E}">
        <p14:creationId xmlns:p14="http://schemas.microsoft.com/office/powerpoint/2010/main" val="7911458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268635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235" y="4407432"/>
            <a:ext cx="7772943" cy="1362097"/>
          </a:xfrm>
        </p:spPr>
        <p:txBody>
          <a:bodyPr anchor="t"/>
          <a:lstStyle>
            <a:lvl1pPr algn="l">
              <a:defRPr sz="3400" b="1" cap="all"/>
            </a:lvl1pPr>
          </a:lstStyle>
          <a:p>
            <a:r>
              <a:rPr lang="nl-NL"/>
              <a:t>Klik om de stijl te bewerken</a:t>
            </a:r>
            <a:endParaRPr lang="nl-BE"/>
          </a:p>
        </p:txBody>
      </p:sp>
      <p:sp>
        <p:nvSpPr>
          <p:cNvPr id="3" name="Tijdelijke aanduiding voor tekst 2"/>
          <p:cNvSpPr>
            <a:spLocks noGrp="1"/>
          </p:cNvSpPr>
          <p:nvPr>
            <p:ph type="body" idx="1"/>
          </p:nvPr>
        </p:nvSpPr>
        <p:spPr>
          <a:xfrm>
            <a:off x="722235" y="2907058"/>
            <a:ext cx="7772943" cy="1500322"/>
          </a:xfrm>
        </p:spPr>
        <p:txBody>
          <a:bodyPr anchor="b"/>
          <a:lstStyle>
            <a:lvl1pPr marL="0" indent="0">
              <a:buNone/>
              <a:defRPr sz="1800"/>
            </a:lvl1pPr>
            <a:lvl2pPr marL="387243" indent="0">
              <a:buNone/>
              <a:defRPr sz="1600"/>
            </a:lvl2pPr>
            <a:lvl3pPr marL="774488" indent="0">
              <a:buNone/>
              <a:defRPr sz="1400"/>
            </a:lvl3pPr>
            <a:lvl4pPr marL="1161728" indent="0">
              <a:buNone/>
              <a:defRPr sz="1200"/>
            </a:lvl4pPr>
            <a:lvl5pPr marL="1548972" indent="0">
              <a:buNone/>
              <a:defRPr sz="1200"/>
            </a:lvl5pPr>
            <a:lvl6pPr marL="1936223" indent="0">
              <a:buNone/>
              <a:defRPr sz="1200"/>
            </a:lvl6pPr>
            <a:lvl7pPr marL="2323463" indent="0">
              <a:buNone/>
              <a:defRPr sz="1200"/>
            </a:lvl7pPr>
            <a:lvl8pPr marL="2710708" indent="0">
              <a:buNone/>
              <a:defRPr sz="1200"/>
            </a:lvl8pPr>
            <a:lvl9pPr marL="3097954" indent="0">
              <a:buNone/>
              <a:defRPr sz="1200"/>
            </a:lvl9pPr>
          </a:lstStyle>
          <a:p>
            <a:pPr lvl="0"/>
            <a:r>
              <a:rPr lang="nl-NL"/>
              <a:t>Klik om de modelstijlen te bewerken</a:t>
            </a:r>
          </a:p>
        </p:txBody>
      </p:sp>
    </p:spTree>
    <p:extLst>
      <p:ext uri="{BB962C8B-B14F-4D97-AF65-F5344CB8AC3E}">
        <p14:creationId xmlns:p14="http://schemas.microsoft.com/office/powerpoint/2010/main" val="6472318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943" y="397398"/>
            <a:ext cx="2056586" cy="5984011"/>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474" y="397398"/>
            <a:ext cx="6042153" cy="598401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9827900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7" descr="AfbeeldingTitel2 (543x418 - 20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79" y="881187"/>
            <a:ext cx="3384204" cy="260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8"/>
          <p:cNvSpPr>
            <a:spLocks noChangeArrowheads="1"/>
          </p:cNvSpPr>
          <p:nvPr userDrawn="1"/>
        </p:nvSpPr>
        <p:spPr bwMode="auto">
          <a:xfrm>
            <a:off x="381453" y="881190"/>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33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80119" tIns="40060" rIns="80119" bIns="40060"/>
          <a:lstStyle/>
          <a:p>
            <a:pPr defTabSz="914400" fontAlgn="base">
              <a:spcBef>
                <a:spcPct val="0"/>
              </a:spcBef>
              <a:spcAft>
                <a:spcPct val="0"/>
              </a:spcAft>
            </a:pPr>
            <a:endParaRPr lang="nl-BE">
              <a:solidFill>
                <a:srgbClr val="000000"/>
              </a:solidFill>
            </a:endParaRPr>
          </a:p>
        </p:txBody>
      </p:sp>
      <p:sp>
        <p:nvSpPr>
          <p:cNvPr id="6" name="Line 9"/>
          <p:cNvSpPr>
            <a:spLocks noChangeShapeType="1"/>
          </p:cNvSpPr>
          <p:nvPr userDrawn="1"/>
        </p:nvSpPr>
        <p:spPr bwMode="auto">
          <a:xfrm flipV="1">
            <a:off x="395030" y="6165432"/>
            <a:ext cx="8313475" cy="7200"/>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19" tIns="40060" rIns="80119" bIns="40060"/>
          <a:lstStyle/>
          <a:p>
            <a:pPr defTabSz="914400" fontAlgn="base">
              <a:spcBef>
                <a:spcPct val="0"/>
              </a:spcBef>
              <a:spcAft>
                <a:spcPct val="0"/>
              </a:spcAft>
            </a:pPr>
            <a:endParaRPr lang="nl-BE">
              <a:solidFill>
                <a:srgbClr val="000000"/>
              </a:solidFill>
            </a:endParaRPr>
          </a:p>
        </p:txBody>
      </p:sp>
      <p:sp>
        <p:nvSpPr>
          <p:cNvPr id="8" name="Rectangle 11"/>
          <p:cNvSpPr>
            <a:spLocks noChangeArrowheads="1"/>
          </p:cNvSpPr>
          <p:nvPr/>
        </p:nvSpPr>
        <p:spPr bwMode="auto">
          <a:xfrm>
            <a:off x="2915874" y="6237427"/>
            <a:ext cx="3456150" cy="38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2" tIns="45696" rIns="91392" bIns="45696" anchor="b"/>
          <a:lstStyle>
            <a:lvl1pPr defTabSz="1042988" eaLnBrk="0" hangingPunct="0">
              <a:defRPr sz="2100">
                <a:solidFill>
                  <a:schemeClr val="tx1"/>
                </a:solidFill>
                <a:latin typeface="Arial" charset="0"/>
                <a:cs typeface="Arial" charset="0"/>
              </a:defRPr>
            </a:lvl1pPr>
            <a:lvl2pPr marL="742950" indent="-285750" defTabSz="1042988" eaLnBrk="0" hangingPunct="0">
              <a:defRPr sz="2100">
                <a:solidFill>
                  <a:schemeClr val="tx1"/>
                </a:solidFill>
                <a:latin typeface="Arial" charset="0"/>
                <a:cs typeface="Arial" charset="0"/>
              </a:defRPr>
            </a:lvl2pPr>
            <a:lvl3pPr marL="1143000" indent="-228600" defTabSz="1042988" eaLnBrk="0" hangingPunct="0">
              <a:defRPr sz="2100">
                <a:solidFill>
                  <a:schemeClr val="tx1"/>
                </a:solidFill>
                <a:latin typeface="Arial" charset="0"/>
                <a:cs typeface="Arial" charset="0"/>
              </a:defRPr>
            </a:lvl3pPr>
            <a:lvl4pPr marL="1600200" indent="-228600" defTabSz="1042988" eaLnBrk="0" hangingPunct="0">
              <a:defRPr sz="2100">
                <a:solidFill>
                  <a:schemeClr val="tx1"/>
                </a:solidFill>
                <a:latin typeface="Arial" charset="0"/>
                <a:cs typeface="Arial" charset="0"/>
              </a:defRPr>
            </a:lvl4pPr>
            <a:lvl5pPr marL="2057400" indent="-228600" defTabSz="1042988"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fontAlgn="base" hangingPunct="1">
              <a:spcBef>
                <a:spcPct val="0"/>
              </a:spcBef>
              <a:spcAft>
                <a:spcPct val="0"/>
              </a:spcAft>
            </a:pPr>
            <a:r>
              <a:rPr lang="nl-BE" altLang="en-US" sz="1400" b="1" dirty="0">
                <a:solidFill>
                  <a:srgbClr val="336699"/>
                </a:solidFill>
                <a:latin typeface="Garamond" pitchFamily="18" charset="0"/>
              </a:rPr>
              <a:t>Grondbank – gewaarborgd grondverzet</a:t>
            </a:r>
            <a:endParaRPr lang="nl-NL" altLang="en-US" sz="1400" b="1" dirty="0">
              <a:solidFill>
                <a:srgbClr val="336699"/>
              </a:solidFill>
              <a:latin typeface="Garamond" pitchFamily="18" charset="0"/>
            </a:endParaRPr>
          </a:p>
        </p:txBody>
      </p:sp>
      <p:sp>
        <p:nvSpPr>
          <p:cNvPr id="5122" name="Rectangle 2"/>
          <p:cNvSpPr>
            <a:spLocks noGrp="1" noChangeArrowheads="1"/>
          </p:cNvSpPr>
          <p:nvPr>
            <p:ph type="ctrTitle"/>
          </p:nvPr>
        </p:nvSpPr>
        <p:spPr>
          <a:xfrm>
            <a:off x="4067017" y="1167720"/>
            <a:ext cx="4608652" cy="2195769"/>
          </a:xfrm>
          <a:extLst>
            <a:ext uri="{91240B29-F687-4F45-9708-019B960494DF}">
              <a14:hiddenLine xmlns:a14="http://schemas.microsoft.com/office/drawing/2010/main" w="9525" algn="ctr">
                <a:solidFill>
                  <a:schemeClr val="tx1"/>
                </a:solidFill>
                <a:miter lim="800000"/>
                <a:headEnd/>
                <a:tailEnd/>
              </a14:hiddenLine>
            </a:ext>
          </a:extLst>
        </p:spPr>
        <p:txBody>
          <a:bodyPr anchor="t"/>
          <a:lstStyle>
            <a:lvl1pPr>
              <a:defRPr sz="3200" b="0" baseline="0">
                <a:solidFill>
                  <a:srgbClr val="336699"/>
                </a:solidFill>
              </a:defRPr>
            </a:lvl1pPr>
          </a:lstStyle>
          <a:p>
            <a:pPr lvl="0"/>
            <a:r>
              <a:rPr lang="nl-NL" noProof="0"/>
              <a:t>Klik hier om een titel te maken</a:t>
            </a:r>
          </a:p>
        </p:txBody>
      </p:sp>
      <p:sp>
        <p:nvSpPr>
          <p:cNvPr id="5123" name="Rectangle 3"/>
          <p:cNvSpPr>
            <a:spLocks noGrp="1" noChangeArrowheads="1"/>
          </p:cNvSpPr>
          <p:nvPr>
            <p:ph type="subTitle" idx="1"/>
          </p:nvPr>
        </p:nvSpPr>
        <p:spPr>
          <a:xfrm>
            <a:off x="540280" y="3625539"/>
            <a:ext cx="8135391" cy="1674545"/>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a:buClr>
                <a:schemeClr val="accent1"/>
              </a:buClr>
              <a:buSzPct val="65000"/>
              <a:buFont typeface="Wingdings" pitchFamily="2" charset="2"/>
              <a:buNone/>
              <a:defRPr sz="1500" b="1" baseline="0">
                <a:solidFill>
                  <a:srgbClr val="808080"/>
                </a:solidFill>
              </a:defRPr>
            </a:lvl1pPr>
          </a:lstStyle>
          <a:p>
            <a:pPr lvl="0"/>
            <a:r>
              <a:rPr lang="nl-NL" noProof="0" dirty="0"/>
              <a:t>Klik om een ondertitel te maken</a:t>
            </a:r>
          </a:p>
        </p:txBody>
      </p:sp>
      <p:pic>
        <p:nvPicPr>
          <p:cNvPr id="1026" name="Picture 2" descr="G:\GRINIS\_nazicht documenten Chris - AFBLIJVEN\GRONDBANK_CMYK(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1847" y="6250504"/>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974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tel 3"/>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21801644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183" y="4407380"/>
            <a:ext cx="7772943" cy="1362097"/>
          </a:xfrm>
        </p:spPr>
        <p:txBody>
          <a:bodyPr anchor="t"/>
          <a:lstStyle>
            <a:lvl1pPr algn="l">
              <a:defRPr sz="3500" b="1" cap="all"/>
            </a:lvl1pPr>
          </a:lstStyle>
          <a:p>
            <a:r>
              <a:rPr lang="nl-NL"/>
              <a:t>Klik om de stijl te bewerken</a:t>
            </a:r>
            <a:endParaRPr lang="nl-BE"/>
          </a:p>
        </p:txBody>
      </p:sp>
      <p:sp>
        <p:nvSpPr>
          <p:cNvPr id="3" name="Tijdelijke aanduiding voor tekst 2"/>
          <p:cNvSpPr>
            <a:spLocks noGrp="1"/>
          </p:cNvSpPr>
          <p:nvPr>
            <p:ph type="body" idx="1"/>
          </p:nvPr>
        </p:nvSpPr>
        <p:spPr>
          <a:xfrm>
            <a:off x="722183" y="2907058"/>
            <a:ext cx="7772943" cy="1500322"/>
          </a:xfrm>
        </p:spPr>
        <p:txBody>
          <a:bodyPr anchor="b"/>
          <a:lstStyle>
            <a:lvl1pPr marL="0" indent="0">
              <a:buNone/>
              <a:defRPr sz="1800"/>
            </a:lvl1pPr>
            <a:lvl2pPr marL="400596" indent="0">
              <a:buNone/>
              <a:defRPr sz="1600"/>
            </a:lvl2pPr>
            <a:lvl3pPr marL="801188" indent="0">
              <a:buNone/>
              <a:defRPr sz="1400"/>
            </a:lvl3pPr>
            <a:lvl4pPr marL="1201783" indent="0">
              <a:buNone/>
              <a:defRPr sz="1200"/>
            </a:lvl4pPr>
            <a:lvl5pPr marL="1602377" indent="0">
              <a:buNone/>
              <a:defRPr sz="1200"/>
            </a:lvl5pPr>
            <a:lvl6pPr marL="2002973" indent="0">
              <a:buNone/>
              <a:defRPr sz="1200"/>
            </a:lvl6pPr>
            <a:lvl7pPr marL="2403567" indent="0">
              <a:buNone/>
              <a:defRPr sz="1200"/>
            </a:lvl7pPr>
            <a:lvl8pPr marL="2804161" indent="0">
              <a:buNone/>
              <a:defRPr sz="1200"/>
            </a:lvl8pPr>
            <a:lvl9pPr marL="3204755" indent="0">
              <a:buNone/>
              <a:defRPr sz="1200"/>
            </a:lvl9pPr>
          </a:lstStyle>
          <a:p>
            <a:pPr lvl="0"/>
            <a:r>
              <a:rPr lang="nl-NL"/>
              <a:t>Klik om de modelstijlen te bewerken</a:t>
            </a:r>
          </a:p>
        </p:txBody>
      </p:sp>
    </p:spTree>
    <p:extLst>
      <p:ext uri="{BB962C8B-B14F-4D97-AF65-F5344CB8AC3E}">
        <p14:creationId xmlns:p14="http://schemas.microsoft.com/office/powerpoint/2010/main" val="2572826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294145" y="1484487"/>
            <a:ext cx="3130354"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54817" y="1484487"/>
            <a:ext cx="3131712"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5493379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474" y="275014"/>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4" y="1534880"/>
            <a:ext cx="4039867" cy="639293"/>
          </a:xfrm>
        </p:spPr>
        <p:txBody>
          <a:bodyPr anchor="b"/>
          <a:lstStyle>
            <a:lvl1pPr marL="0" indent="0">
              <a:buNone/>
              <a:defRPr sz="2100" b="1"/>
            </a:lvl1pPr>
            <a:lvl2pPr marL="400596" indent="0">
              <a:buNone/>
              <a:defRPr sz="1800" b="1"/>
            </a:lvl2pPr>
            <a:lvl3pPr marL="801188" indent="0">
              <a:buNone/>
              <a:defRPr sz="1600" b="1"/>
            </a:lvl3pPr>
            <a:lvl4pPr marL="1201783" indent="0">
              <a:buNone/>
              <a:defRPr sz="1400" b="1"/>
            </a:lvl4pPr>
            <a:lvl5pPr marL="1602377" indent="0">
              <a:buNone/>
              <a:defRPr sz="1400" b="1"/>
            </a:lvl5pPr>
            <a:lvl6pPr marL="2002973" indent="0">
              <a:buNone/>
              <a:defRPr sz="1400" b="1"/>
            </a:lvl6pPr>
            <a:lvl7pPr marL="2403567" indent="0">
              <a:buNone/>
              <a:defRPr sz="1400" b="1"/>
            </a:lvl7pPr>
            <a:lvl8pPr marL="2804161" indent="0">
              <a:buNone/>
              <a:defRPr sz="1400" b="1"/>
            </a:lvl8pPr>
            <a:lvl9pPr marL="3204755"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6" y="1534880"/>
            <a:ext cx="4041225" cy="639293"/>
          </a:xfrm>
        </p:spPr>
        <p:txBody>
          <a:bodyPr anchor="b"/>
          <a:lstStyle>
            <a:lvl1pPr marL="0" indent="0">
              <a:buNone/>
              <a:defRPr sz="2100" b="1"/>
            </a:lvl1pPr>
            <a:lvl2pPr marL="400596" indent="0">
              <a:buNone/>
              <a:defRPr sz="1800" b="1"/>
            </a:lvl2pPr>
            <a:lvl3pPr marL="801188" indent="0">
              <a:buNone/>
              <a:defRPr sz="1600" b="1"/>
            </a:lvl3pPr>
            <a:lvl4pPr marL="1201783" indent="0">
              <a:buNone/>
              <a:defRPr sz="1400" b="1"/>
            </a:lvl4pPr>
            <a:lvl5pPr marL="1602377" indent="0">
              <a:buNone/>
              <a:defRPr sz="1400" b="1"/>
            </a:lvl5pPr>
            <a:lvl6pPr marL="2002973" indent="0">
              <a:buNone/>
              <a:defRPr sz="1400" b="1"/>
            </a:lvl6pPr>
            <a:lvl7pPr marL="2403567" indent="0">
              <a:buNone/>
              <a:defRPr sz="1400" b="1"/>
            </a:lvl7pPr>
            <a:lvl8pPr marL="2804161" indent="0">
              <a:buNone/>
              <a:defRPr sz="1400" b="1"/>
            </a:lvl8pPr>
            <a:lvl9pPr marL="3204755"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306"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196331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23278991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63015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474" y="273574"/>
            <a:ext cx="3008181" cy="116195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610"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474" y="1435532"/>
            <a:ext cx="3008181" cy="4691027"/>
          </a:xfrm>
        </p:spPr>
        <p:txBody>
          <a:bodyPr/>
          <a:lstStyle>
            <a:lvl1pPr marL="0" indent="0">
              <a:buNone/>
              <a:defRPr sz="1200"/>
            </a:lvl1pPr>
            <a:lvl2pPr marL="400596" indent="0">
              <a:buNone/>
              <a:defRPr sz="1100"/>
            </a:lvl2pPr>
            <a:lvl3pPr marL="801188" indent="0">
              <a:buNone/>
              <a:defRPr sz="900"/>
            </a:lvl3pPr>
            <a:lvl4pPr marL="1201783" indent="0">
              <a:buNone/>
              <a:defRPr sz="800"/>
            </a:lvl4pPr>
            <a:lvl5pPr marL="1602377" indent="0">
              <a:buNone/>
              <a:defRPr sz="800"/>
            </a:lvl5pPr>
            <a:lvl6pPr marL="2002973" indent="0">
              <a:buNone/>
              <a:defRPr sz="800"/>
            </a:lvl6pPr>
            <a:lvl7pPr marL="2403567" indent="0">
              <a:buNone/>
              <a:defRPr sz="800"/>
            </a:lvl7pPr>
            <a:lvl8pPr marL="2804161" indent="0">
              <a:buNone/>
              <a:defRPr sz="800"/>
            </a:lvl8pPr>
            <a:lvl9pPr marL="3204755" indent="0">
              <a:buNone/>
              <a:defRPr sz="800"/>
            </a:lvl9pPr>
          </a:lstStyle>
          <a:p>
            <a:pPr lvl="0"/>
            <a:r>
              <a:rPr lang="nl-NL"/>
              <a:t>Klik om de modelstijlen te bewerken</a:t>
            </a:r>
          </a:p>
        </p:txBody>
      </p:sp>
    </p:spTree>
    <p:extLst>
      <p:ext uri="{BB962C8B-B14F-4D97-AF65-F5344CB8AC3E}">
        <p14:creationId xmlns:p14="http://schemas.microsoft.com/office/powerpoint/2010/main" val="33227445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879" y="4800456"/>
            <a:ext cx="5486943" cy="567300"/>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1879" y="613376"/>
            <a:ext cx="5486943" cy="4113648"/>
          </a:xfrm>
        </p:spPr>
        <p:txBody>
          <a:bodyPr/>
          <a:lstStyle>
            <a:lvl1pPr marL="0" indent="0">
              <a:buNone/>
              <a:defRPr sz="2800"/>
            </a:lvl1pPr>
            <a:lvl2pPr marL="400596" indent="0">
              <a:buNone/>
              <a:defRPr sz="2500"/>
            </a:lvl2pPr>
            <a:lvl3pPr marL="801188" indent="0">
              <a:buNone/>
              <a:defRPr sz="2100"/>
            </a:lvl3pPr>
            <a:lvl4pPr marL="1201783" indent="0">
              <a:buNone/>
              <a:defRPr sz="1800"/>
            </a:lvl4pPr>
            <a:lvl5pPr marL="1602377" indent="0">
              <a:buNone/>
              <a:defRPr sz="1800"/>
            </a:lvl5pPr>
            <a:lvl6pPr marL="2002973" indent="0">
              <a:buNone/>
              <a:defRPr sz="1800"/>
            </a:lvl6pPr>
            <a:lvl7pPr marL="2403567" indent="0">
              <a:buNone/>
              <a:defRPr sz="1800"/>
            </a:lvl7pPr>
            <a:lvl8pPr marL="2804161" indent="0">
              <a:buNone/>
              <a:defRPr sz="1800"/>
            </a:lvl8pPr>
            <a:lvl9pPr marL="3204755" indent="0">
              <a:buNone/>
              <a:defRPr sz="1800"/>
            </a:lvl9pPr>
          </a:lstStyle>
          <a:p>
            <a:pPr lvl="0"/>
            <a:endParaRPr lang="nl-BE" noProof="0"/>
          </a:p>
        </p:txBody>
      </p:sp>
      <p:sp>
        <p:nvSpPr>
          <p:cNvPr id="4" name="Tijdelijke aanduiding voor tekst 3"/>
          <p:cNvSpPr>
            <a:spLocks noGrp="1"/>
          </p:cNvSpPr>
          <p:nvPr>
            <p:ph type="body" sz="half" idx="2"/>
          </p:nvPr>
        </p:nvSpPr>
        <p:spPr>
          <a:xfrm>
            <a:off x="1791879" y="5367757"/>
            <a:ext cx="5486943" cy="804876"/>
          </a:xfrm>
        </p:spPr>
        <p:txBody>
          <a:bodyPr/>
          <a:lstStyle>
            <a:lvl1pPr marL="0" indent="0">
              <a:buNone/>
              <a:defRPr sz="1200"/>
            </a:lvl1pPr>
            <a:lvl2pPr marL="400596" indent="0">
              <a:buNone/>
              <a:defRPr sz="1100"/>
            </a:lvl2pPr>
            <a:lvl3pPr marL="801188" indent="0">
              <a:buNone/>
              <a:defRPr sz="900"/>
            </a:lvl3pPr>
            <a:lvl4pPr marL="1201783" indent="0">
              <a:buNone/>
              <a:defRPr sz="800"/>
            </a:lvl4pPr>
            <a:lvl5pPr marL="1602377" indent="0">
              <a:buNone/>
              <a:defRPr sz="800"/>
            </a:lvl5pPr>
            <a:lvl6pPr marL="2002973" indent="0">
              <a:buNone/>
              <a:defRPr sz="800"/>
            </a:lvl6pPr>
            <a:lvl7pPr marL="2403567" indent="0">
              <a:buNone/>
              <a:defRPr sz="800"/>
            </a:lvl7pPr>
            <a:lvl8pPr marL="2804161" indent="0">
              <a:buNone/>
              <a:defRPr sz="800"/>
            </a:lvl8pPr>
            <a:lvl9pPr marL="3204755" indent="0">
              <a:buNone/>
              <a:defRPr sz="800"/>
            </a:lvl9pPr>
          </a:lstStyle>
          <a:p>
            <a:pPr lvl="0"/>
            <a:r>
              <a:rPr lang="nl-NL"/>
              <a:t>Klik om de modelstijlen te bewerken</a:t>
            </a:r>
          </a:p>
        </p:txBody>
      </p:sp>
    </p:spTree>
    <p:extLst>
      <p:ext uri="{BB962C8B-B14F-4D97-AF65-F5344CB8AC3E}">
        <p14:creationId xmlns:p14="http://schemas.microsoft.com/office/powerpoint/2010/main" val="1025736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395028" y="1078502"/>
            <a:ext cx="4080591" cy="29387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05938" y="1078502"/>
            <a:ext cx="4080591" cy="29387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8831713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1861903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943" y="397398"/>
            <a:ext cx="2056586" cy="5984011"/>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474" y="397398"/>
            <a:ext cx="6042153" cy="598401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6112294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91BB5924-7D4F-4BF6-BC17-A8D1D886AB4A}" type="datetimeFigureOut">
              <a:rPr lang="nl-BE" smtClean="0"/>
              <a:t>25/09/2019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22474991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1BB5924-7D4F-4BF6-BC17-A8D1D886AB4A}" type="datetimeFigureOut">
              <a:rPr lang="nl-BE" smtClean="0"/>
              <a:t>25/09/2019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AFF86F4-8E7D-463A-AB12-A8684B6AA4CF}" type="slidenum">
              <a:rPr lang="nl-BE" smtClean="0"/>
              <a:t>‹nr.›</a:t>
            </a:fld>
            <a:endParaRPr lang="nl-BE"/>
          </a:p>
        </p:txBody>
      </p:sp>
      <p:pic>
        <p:nvPicPr>
          <p:cNvPr id="7" name="Tijdelijke aanduiding voor inhou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71" y="235983"/>
            <a:ext cx="9194800" cy="6897784"/>
          </a:xfrm>
          <a:prstGeom prst="rect">
            <a:avLst/>
          </a:prstGeom>
        </p:spPr>
      </p:pic>
    </p:spTree>
    <p:extLst>
      <p:ext uri="{BB962C8B-B14F-4D97-AF65-F5344CB8AC3E}">
        <p14:creationId xmlns:p14="http://schemas.microsoft.com/office/powerpoint/2010/main" val="10405517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1BB5924-7D4F-4BF6-BC17-A8D1D886AB4A}" type="datetimeFigureOut">
              <a:rPr lang="nl-BE" smtClean="0"/>
              <a:t>25/09/2019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8457441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1BB5924-7D4F-4BF6-BC17-A8D1D886AB4A}" type="datetimeFigureOut">
              <a:rPr lang="nl-BE" smtClean="0"/>
              <a:t>25/09/2019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179972570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1BB5924-7D4F-4BF6-BC17-A8D1D886AB4A}" type="datetimeFigureOut">
              <a:rPr lang="nl-BE" smtClean="0"/>
              <a:t>25/09/2019</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17588340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1BB5924-7D4F-4BF6-BC17-A8D1D886AB4A}" type="datetimeFigureOut">
              <a:rPr lang="nl-BE" smtClean="0"/>
              <a:t>25/09/2019</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3AFF86F4-8E7D-463A-AB12-A8684B6AA4CF}" type="slidenum">
              <a:rPr lang="nl-BE" smtClean="0"/>
              <a:t>‹nr.›</a:t>
            </a:fld>
            <a:endParaRPr lang="nl-BE"/>
          </a:p>
        </p:txBody>
      </p:sp>
      <p:pic>
        <p:nvPicPr>
          <p:cNvPr id="6" name="Tijdelijke aanduiding voor inhou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71" y="235983"/>
            <a:ext cx="9194800" cy="6897784"/>
          </a:xfrm>
          <a:prstGeom prst="rect">
            <a:avLst/>
          </a:prstGeom>
        </p:spPr>
      </p:pic>
    </p:spTree>
    <p:extLst>
      <p:ext uri="{BB962C8B-B14F-4D97-AF65-F5344CB8AC3E}">
        <p14:creationId xmlns:p14="http://schemas.microsoft.com/office/powerpoint/2010/main" val="29873505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B5924-7D4F-4BF6-BC17-A8D1D886AB4A}" type="datetimeFigureOut">
              <a:rPr lang="nl-BE" smtClean="0"/>
              <a:t>25/09/2019</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288982938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91BB5924-7D4F-4BF6-BC17-A8D1D886AB4A}" type="datetimeFigureOut">
              <a:rPr lang="nl-BE" smtClean="0"/>
              <a:t>25/09/2019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1892484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526" y="275017"/>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4" y="1534880"/>
            <a:ext cx="4039867" cy="639293"/>
          </a:xfrm>
        </p:spPr>
        <p:txBody>
          <a:bodyPr anchor="b"/>
          <a:lstStyle>
            <a:lvl1pPr marL="0" indent="0">
              <a:buNone/>
              <a:defRPr sz="2000" b="1"/>
            </a:lvl1pPr>
            <a:lvl2pPr marL="387243" indent="0">
              <a:buNone/>
              <a:defRPr sz="1800" b="1"/>
            </a:lvl2pPr>
            <a:lvl3pPr marL="774488" indent="0">
              <a:buNone/>
              <a:defRPr sz="1600" b="1"/>
            </a:lvl3pPr>
            <a:lvl4pPr marL="1161728" indent="0">
              <a:buNone/>
              <a:defRPr sz="1400" b="1"/>
            </a:lvl4pPr>
            <a:lvl5pPr marL="1548972" indent="0">
              <a:buNone/>
              <a:defRPr sz="1400" b="1"/>
            </a:lvl5pPr>
            <a:lvl6pPr marL="1936223" indent="0">
              <a:buNone/>
              <a:defRPr sz="1400" b="1"/>
            </a:lvl6pPr>
            <a:lvl7pPr marL="2323463" indent="0">
              <a:buNone/>
              <a:defRPr sz="1400" b="1"/>
            </a:lvl7pPr>
            <a:lvl8pPr marL="2710708" indent="0">
              <a:buNone/>
              <a:defRPr sz="1400" b="1"/>
            </a:lvl8pPr>
            <a:lvl9pPr marL="3097954"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474" y="2174174"/>
            <a:ext cx="4039867" cy="395238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7" y="1534880"/>
            <a:ext cx="4041225" cy="639293"/>
          </a:xfrm>
        </p:spPr>
        <p:txBody>
          <a:bodyPr anchor="b"/>
          <a:lstStyle>
            <a:lvl1pPr marL="0" indent="0">
              <a:buNone/>
              <a:defRPr sz="2000" b="1"/>
            </a:lvl1pPr>
            <a:lvl2pPr marL="387243" indent="0">
              <a:buNone/>
              <a:defRPr sz="1800" b="1"/>
            </a:lvl2pPr>
            <a:lvl3pPr marL="774488" indent="0">
              <a:buNone/>
              <a:defRPr sz="1600" b="1"/>
            </a:lvl3pPr>
            <a:lvl4pPr marL="1161728" indent="0">
              <a:buNone/>
              <a:defRPr sz="1400" b="1"/>
            </a:lvl4pPr>
            <a:lvl5pPr marL="1548972" indent="0">
              <a:buNone/>
              <a:defRPr sz="1400" b="1"/>
            </a:lvl5pPr>
            <a:lvl6pPr marL="1936223" indent="0">
              <a:buNone/>
              <a:defRPr sz="1400" b="1"/>
            </a:lvl6pPr>
            <a:lvl7pPr marL="2323463" indent="0">
              <a:buNone/>
              <a:defRPr sz="1400" b="1"/>
            </a:lvl7pPr>
            <a:lvl8pPr marL="2710708" indent="0">
              <a:buNone/>
              <a:defRPr sz="1400" b="1"/>
            </a:lvl8pPr>
            <a:lvl9pPr marL="3097954"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307" y="2174174"/>
            <a:ext cx="4041225" cy="395238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82758728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91BB5924-7D4F-4BF6-BC17-A8D1D886AB4A}" type="datetimeFigureOut">
              <a:rPr lang="nl-BE" smtClean="0"/>
              <a:t>25/09/2019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6087246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1BB5924-7D4F-4BF6-BC17-A8D1D886AB4A}" type="datetimeFigureOut">
              <a:rPr lang="nl-BE" smtClean="0"/>
              <a:t>25/09/2019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215839592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1BB5924-7D4F-4BF6-BC17-A8D1D886AB4A}" type="datetimeFigureOut">
              <a:rPr lang="nl-BE" smtClean="0"/>
              <a:t>25/09/2019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39013362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2867" indent="0" algn="ctr">
              <a:buNone/>
              <a:defRPr sz="2000"/>
            </a:lvl2pPr>
            <a:lvl3pPr marL="905726" indent="0" algn="ctr">
              <a:buNone/>
              <a:defRPr sz="1800"/>
            </a:lvl3pPr>
            <a:lvl4pPr marL="1358590" indent="0" algn="ctr">
              <a:buNone/>
              <a:defRPr sz="1600"/>
            </a:lvl4pPr>
            <a:lvl5pPr marL="1811463" indent="0" algn="ctr">
              <a:buNone/>
              <a:defRPr sz="1600"/>
            </a:lvl5pPr>
            <a:lvl6pPr marL="2264319" indent="0" algn="ctr">
              <a:buNone/>
              <a:defRPr sz="1600"/>
            </a:lvl6pPr>
            <a:lvl7pPr marL="2717181" indent="0" algn="ctr">
              <a:buNone/>
              <a:defRPr sz="1600"/>
            </a:lvl7pPr>
            <a:lvl8pPr marL="3170052" indent="0" algn="ctr">
              <a:buNone/>
              <a:defRPr sz="1600"/>
            </a:lvl8pPr>
            <a:lvl9pPr marL="3622914"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61597A87-D4A7-4D10-BD85-B38B20885965}" type="datetime1">
              <a:rPr lang="nl-BE" smtClean="0"/>
              <a:t>25/09/2019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78870111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EC2FC6B-DDBF-41F1-8404-6F71067AA70B}" type="datetime1">
              <a:rPr lang="nl-BE" smtClean="0"/>
              <a:t>25/09/2019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AFF86F4-8E7D-463A-AB12-A8684B6AA4CF}" type="slidenum">
              <a:rPr lang="nl-BE" smtClean="0"/>
              <a:t>‹nr.›</a:t>
            </a:fld>
            <a:endParaRPr lang="nl-BE"/>
          </a:p>
        </p:txBody>
      </p:sp>
      <p:pic>
        <p:nvPicPr>
          <p:cNvPr id="7" name="Tijdelijke aanduiding voor inhou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71" y="235983"/>
            <a:ext cx="9194800" cy="6897784"/>
          </a:xfrm>
          <a:prstGeom prst="rect">
            <a:avLst/>
          </a:prstGeom>
        </p:spPr>
      </p:pic>
    </p:spTree>
    <p:extLst>
      <p:ext uri="{BB962C8B-B14F-4D97-AF65-F5344CB8AC3E}">
        <p14:creationId xmlns:p14="http://schemas.microsoft.com/office/powerpoint/2010/main" val="214186917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3"/>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2867" indent="0">
              <a:buNone/>
              <a:defRPr sz="2000">
                <a:solidFill>
                  <a:schemeClr val="tx1">
                    <a:tint val="75000"/>
                  </a:schemeClr>
                </a:solidFill>
              </a:defRPr>
            </a:lvl2pPr>
            <a:lvl3pPr marL="905726" indent="0">
              <a:buNone/>
              <a:defRPr sz="1800">
                <a:solidFill>
                  <a:schemeClr val="tx1">
                    <a:tint val="75000"/>
                  </a:schemeClr>
                </a:solidFill>
              </a:defRPr>
            </a:lvl3pPr>
            <a:lvl4pPr marL="1358590" indent="0">
              <a:buNone/>
              <a:defRPr sz="1600">
                <a:solidFill>
                  <a:schemeClr val="tx1">
                    <a:tint val="75000"/>
                  </a:schemeClr>
                </a:solidFill>
              </a:defRPr>
            </a:lvl4pPr>
            <a:lvl5pPr marL="1811463" indent="0">
              <a:buNone/>
              <a:defRPr sz="1600">
                <a:solidFill>
                  <a:schemeClr val="tx1">
                    <a:tint val="75000"/>
                  </a:schemeClr>
                </a:solidFill>
              </a:defRPr>
            </a:lvl5pPr>
            <a:lvl6pPr marL="2264319" indent="0">
              <a:buNone/>
              <a:defRPr sz="1600">
                <a:solidFill>
                  <a:schemeClr val="tx1">
                    <a:tint val="75000"/>
                  </a:schemeClr>
                </a:solidFill>
              </a:defRPr>
            </a:lvl6pPr>
            <a:lvl7pPr marL="2717181" indent="0">
              <a:buNone/>
              <a:defRPr sz="1600">
                <a:solidFill>
                  <a:schemeClr val="tx1">
                    <a:tint val="75000"/>
                  </a:schemeClr>
                </a:solidFill>
              </a:defRPr>
            </a:lvl7pPr>
            <a:lvl8pPr marL="3170052" indent="0">
              <a:buNone/>
              <a:defRPr sz="1600">
                <a:solidFill>
                  <a:schemeClr val="tx1">
                    <a:tint val="75000"/>
                  </a:schemeClr>
                </a:solidFill>
              </a:defRPr>
            </a:lvl8pPr>
            <a:lvl9pPr marL="3622914"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D32C9CC5-EA4A-4B9F-AD8A-2C86F512D518}" type="datetime1">
              <a:rPr lang="nl-BE" smtClean="0"/>
              <a:t>25/09/2019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17010124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8447D82-A803-4656-B6E9-1BA525B84EE5}" type="datetime1">
              <a:rPr lang="nl-BE" smtClean="0"/>
              <a:t>25/09/2019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3212334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80"/>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2867" indent="0">
              <a:buNone/>
              <a:defRPr sz="2000" b="1"/>
            </a:lvl2pPr>
            <a:lvl3pPr marL="905726" indent="0">
              <a:buNone/>
              <a:defRPr sz="1800" b="1"/>
            </a:lvl3pPr>
            <a:lvl4pPr marL="1358590" indent="0">
              <a:buNone/>
              <a:defRPr sz="1600" b="1"/>
            </a:lvl4pPr>
            <a:lvl5pPr marL="1811463" indent="0">
              <a:buNone/>
              <a:defRPr sz="1600" b="1"/>
            </a:lvl5pPr>
            <a:lvl6pPr marL="2264319" indent="0">
              <a:buNone/>
              <a:defRPr sz="1600" b="1"/>
            </a:lvl6pPr>
            <a:lvl7pPr marL="2717181" indent="0">
              <a:buNone/>
              <a:defRPr sz="1600" b="1"/>
            </a:lvl7pPr>
            <a:lvl8pPr marL="3170052" indent="0">
              <a:buNone/>
              <a:defRPr sz="1600" b="1"/>
            </a:lvl8pPr>
            <a:lvl9pPr marL="3622914"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2867" indent="0">
              <a:buNone/>
              <a:defRPr sz="2000" b="1"/>
            </a:lvl2pPr>
            <a:lvl3pPr marL="905726" indent="0">
              <a:buNone/>
              <a:defRPr sz="1800" b="1"/>
            </a:lvl3pPr>
            <a:lvl4pPr marL="1358590" indent="0">
              <a:buNone/>
              <a:defRPr sz="1600" b="1"/>
            </a:lvl4pPr>
            <a:lvl5pPr marL="1811463" indent="0">
              <a:buNone/>
              <a:defRPr sz="1600" b="1"/>
            </a:lvl5pPr>
            <a:lvl6pPr marL="2264319" indent="0">
              <a:buNone/>
              <a:defRPr sz="1600" b="1"/>
            </a:lvl6pPr>
            <a:lvl7pPr marL="2717181" indent="0">
              <a:buNone/>
              <a:defRPr sz="1600" b="1"/>
            </a:lvl7pPr>
            <a:lvl8pPr marL="3170052" indent="0">
              <a:buNone/>
              <a:defRPr sz="1600" b="1"/>
            </a:lvl8pPr>
            <a:lvl9pPr marL="3622914"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1BA010D-39DB-41CA-ADD1-DDC5B21660B9}" type="datetime1">
              <a:rPr lang="nl-BE" smtClean="0"/>
              <a:t>25/09/2019</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27694232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AF8198E0-908F-4B95-AE5B-EEA03A262A5A}" type="datetime1">
              <a:rPr lang="nl-BE" smtClean="0"/>
              <a:t>25/09/2019</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3AFF86F4-8E7D-463A-AB12-A8684B6AA4CF}" type="slidenum">
              <a:rPr lang="nl-BE" smtClean="0"/>
              <a:t>‹nr.›</a:t>
            </a:fld>
            <a:endParaRPr lang="nl-BE"/>
          </a:p>
        </p:txBody>
      </p:sp>
      <p:pic>
        <p:nvPicPr>
          <p:cNvPr id="6" name="Tijdelijke aanduiding voor inhou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71" y="235983"/>
            <a:ext cx="9194800" cy="6897784"/>
          </a:xfrm>
          <a:prstGeom prst="rect">
            <a:avLst/>
          </a:prstGeom>
        </p:spPr>
      </p:pic>
    </p:spTree>
    <p:extLst>
      <p:ext uri="{BB962C8B-B14F-4D97-AF65-F5344CB8AC3E}">
        <p14:creationId xmlns:p14="http://schemas.microsoft.com/office/powerpoint/2010/main" val="29024684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5BA26-23AB-4781-B43C-BE531D7FAAFA}" type="datetime1">
              <a:rPr lang="nl-BE" smtClean="0"/>
              <a:t>25/09/2019</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3375904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169171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2867" indent="0">
              <a:buNone/>
              <a:defRPr sz="1400"/>
            </a:lvl2pPr>
            <a:lvl3pPr marL="905726" indent="0">
              <a:buNone/>
              <a:defRPr sz="1200"/>
            </a:lvl3pPr>
            <a:lvl4pPr marL="1358590" indent="0">
              <a:buNone/>
              <a:defRPr sz="1000"/>
            </a:lvl4pPr>
            <a:lvl5pPr marL="1811463" indent="0">
              <a:buNone/>
              <a:defRPr sz="1000"/>
            </a:lvl5pPr>
            <a:lvl6pPr marL="2264319" indent="0">
              <a:buNone/>
              <a:defRPr sz="1000"/>
            </a:lvl6pPr>
            <a:lvl7pPr marL="2717181" indent="0">
              <a:buNone/>
              <a:defRPr sz="1000"/>
            </a:lvl7pPr>
            <a:lvl8pPr marL="3170052" indent="0">
              <a:buNone/>
              <a:defRPr sz="1000"/>
            </a:lvl8pPr>
            <a:lvl9pPr marL="3622914"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7F67E53B-F0B5-437B-A91A-B0B3E00CBA9D}" type="datetime1">
              <a:rPr lang="nl-BE" smtClean="0"/>
              <a:t>25/09/2019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40028775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2867" indent="0">
              <a:buNone/>
              <a:defRPr sz="2800"/>
            </a:lvl2pPr>
            <a:lvl3pPr marL="905726" indent="0">
              <a:buNone/>
              <a:defRPr sz="2400"/>
            </a:lvl3pPr>
            <a:lvl4pPr marL="1358590" indent="0">
              <a:buNone/>
              <a:defRPr sz="2000"/>
            </a:lvl4pPr>
            <a:lvl5pPr marL="1811463" indent="0">
              <a:buNone/>
              <a:defRPr sz="2000"/>
            </a:lvl5pPr>
            <a:lvl6pPr marL="2264319" indent="0">
              <a:buNone/>
              <a:defRPr sz="2000"/>
            </a:lvl6pPr>
            <a:lvl7pPr marL="2717181" indent="0">
              <a:buNone/>
              <a:defRPr sz="2000"/>
            </a:lvl7pPr>
            <a:lvl8pPr marL="3170052" indent="0">
              <a:buNone/>
              <a:defRPr sz="2000"/>
            </a:lvl8pPr>
            <a:lvl9pPr marL="3622914"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2867" indent="0">
              <a:buNone/>
              <a:defRPr sz="1400"/>
            </a:lvl2pPr>
            <a:lvl3pPr marL="905726" indent="0">
              <a:buNone/>
              <a:defRPr sz="1200"/>
            </a:lvl3pPr>
            <a:lvl4pPr marL="1358590" indent="0">
              <a:buNone/>
              <a:defRPr sz="1000"/>
            </a:lvl4pPr>
            <a:lvl5pPr marL="1811463" indent="0">
              <a:buNone/>
              <a:defRPr sz="1000"/>
            </a:lvl5pPr>
            <a:lvl6pPr marL="2264319" indent="0">
              <a:buNone/>
              <a:defRPr sz="1000"/>
            </a:lvl6pPr>
            <a:lvl7pPr marL="2717181" indent="0">
              <a:buNone/>
              <a:defRPr sz="1000"/>
            </a:lvl7pPr>
            <a:lvl8pPr marL="3170052" indent="0">
              <a:buNone/>
              <a:defRPr sz="1000"/>
            </a:lvl8pPr>
            <a:lvl9pPr marL="3622914"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A49287EB-A5BA-4DDD-B219-D37499F80A95}" type="datetime1">
              <a:rPr lang="nl-BE" smtClean="0"/>
              <a:t>25/09/2019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152536050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1D68D48-9FBE-4770-A275-7D87BC0616AB}" type="datetime1">
              <a:rPr lang="nl-BE" smtClean="0"/>
              <a:t>25/09/2019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276689463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3"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11D9EEF-7C5B-49EA-91D8-054D39C946DE}" type="datetime1">
              <a:rPr lang="nl-BE" smtClean="0"/>
              <a:t>25/09/2019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1316492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163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526" y="273576"/>
            <a:ext cx="3008181" cy="116195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611" y="273571"/>
            <a:ext cx="5110921" cy="5852986"/>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526" y="1435584"/>
            <a:ext cx="3008181" cy="4691027"/>
          </a:xfrm>
        </p:spPr>
        <p:txBody>
          <a:bodyPr/>
          <a:lstStyle>
            <a:lvl1pPr marL="0" indent="0">
              <a:buNone/>
              <a:defRPr sz="1200"/>
            </a:lvl1pPr>
            <a:lvl2pPr marL="387243" indent="0">
              <a:buNone/>
              <a:defRPr sz="1100"/>
            </a:lvl2pPr>
            <a:lvl3pPr marL="774488" indent="0">
              <a:buNone/>
              <a:defRPr sz="900"/>
            </a:lvl3pPr>
            <a:lvl4pPr marL="1161728" indent="0">
              <a:buNone/>
              <a:defRPr sz="800"/>
            </a:lvl4pPr>
            <a:lvl5pPr marL="1548972" indent="0">
              <a:buNone/>
              <a:defRPr sz="800"/>
            </a:lvl5pPr>
            <a:lvl6pPr marL="1936223" indent="0">
              <a:buNone/>
              <a:defRPr sz="800"/>
            </a:lvl6pPr>
            <a:lvl7pPr marL="2323463" indent="0">
              <a:buNone/>
              <a:defRPr sz="800"/>
            </a:lvl7pPr>
            <a:lvl8pPr marL="2710708" indent="0">
              <a:buNone/>
              <a:defRPr sz="800"/>
            </a:lvl8pPr>
            <a:lvl9pPr marL="3097954" indent="0">
              <a:buNone/>
              <a:defRPr sz="800"/>
            </a:lvl9pPr>
          </a:lstStyle>
          <a:p>
            <a:pPr lvl="0"/>
            <a:r>
              <a:rPr lang="nl-NL"/>
              <a:t>Klik om de modelstijlen te bewerken</a:t>
            </a:r>
          </a:p>
        </p:txBody>
      </p:sp>
    </p:spTree>
    <p:extLst>
      <p:ext uri="{BB962C8B-B14F-4D97-AF65-F5344CB8AC3E}">
        <p14:creationId xmlns:p14="http://schemas.microsoft.com/office/powerpoint/2010/main" val="150663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1BB5924-7D4F-4BF6-BC17-A8D1D886AB4A}" type="datetimeFigureOut">
              <a:rPr lang="nl-BE" smtClean="0"/>
              <a:t>25/09/2019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AFF86F4-8E7D-463A-AB12-A8684B6AA4CF}" type="slidenum">
              <a:rPr lang="nl-BE" smtClean="0"/>
              <a:t>‹nr.›</a:t>
            </a:fld>
            <a:endParaRPr lang="nl-BE"/>
          </a:p>
        </p:txBody>
      </p:sp>
      <p:pic>
        <p:nvPicPr>
          <p:cNvPr id="7" name="Tijdelijke aanduiding voor inhou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71" y="235983"/>
            <a:ext cx="9194800" cy="6897784"/>
          </a:xfrm>
          <a:prstGeom prst="rect">
            <a:avLst/>
          </a:prstGeom>
        </p:spPr>
      </p:pic>
    </p:spTree>
    <p:extLst>
      <p:ext uri="{BB962C8B-B14F-4D97-AF65-F5344CB8AC3E}">
        <p14:creationId xmlns:p14="http://schemas.microsoft.com/office/powerpoint/2010/main" val="3071228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931" y="4800456"/>
            <a:ext cx="5486943" cy="567300"/>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1931" y="613376"/>
            <a:ext cx="5486943" cy="4113648"/>
          </a:xfrm>
        </p:spPr>
        <p:txBody>
          <a:bodyPr/>
          <a:lstStyle>
            <a:lvl1pPr marL="0" indent="0">
              <a:buNone/>
              <a:defRPr sz="2700"/>
            </a:lvl1pPr>
            <a:lvl2pPr marL="387243" indent="0">
              <a:buNone/>
              <a:defRPr sz="2400"/>
            </a:lvl2pPr>
            <a:lvl3pPr marL="774488" indent="0">
              <a:buNone/>
              <a:defRPr sz="2000"/>
            </a:lvl3pPr>
            <a:lvl4pPr marL="1161728" indent="0">
              <a:buNone/>
              <a:defRPr sz="1800"/>
            </a:lvl4pPr>
            <a:lvl5pPr marL="1548972" indent="0">
              <a:buNone/>
              <a:defRPr sz="1800"/>
            </a:lvl5pPr>
            <a:lvl6pPr marL="1936223" indent="0">
              <a:buNone/>
              <a:defRPr sz="1800"/>
            </a:lvl6pPr>
            <a:lvl7pPr marL="2323463" indent="0">
              <a:buNone/>
              <a:defRPr sz="1800"/>
            </a:lvl7pPr>
            <a:lvl8pPr marL="2710708" indent="0">
              <a:buNone/>
              <a:defRPr sz="1800"/>
            </a:lvl8pPr>
            <a:lvl9pPr marL="3097954" indent="0">
              <a:buNone/>
              <a:defRPr sz="1800"/>
            </a:lvl9pPr>
          </a:lstStyle>
          <a:p>
            <a:pPr lvl="0"/>
            <a:endParaRPr lang="nl-BE" noProof="0"/>
          </a:p>
        </p:txBody>
      </p:sp>
      <p:sp>
        <p:nvSpPr>
          <p:cNvPr id="4" name="Tijdelijke aanduiding voor tekst 3"/>
          <p:cNvSpPr>
            <a:spLocks noGrp="1"/>
          </p:cNvSpPr>
          <p:nvPr>
            <p:ph type="body" sz="half" idx="2"/>
          </p:nvPr>
        </p:nvSpPr>
        <p:spPr>
          <a:xfrm>
            <a:off x="1791931" y="5367757"/>
            <a:ext cx="5486943" cy="804876"/>
          </a:xfrm>
        </p:spPr>
        <p:txBody>
          <a:bodyPr/>
          <a:lstStyle>
            <a:lvl1pPr marL="0" indent="0">
              <a:buNone/>
              <a:defRPr sz="1200"/>
            </a:lvl1pPr>
            <a:lvl2pPr marL="387243" indent="0">
              <a:buNone/>
              <a:defRPr sz="1100"/>
            </a:lvl2pPr>
            <a:lvl3pPr marL="774488" indent="0">
              <a:buNone/>
              <a:defRPr sz="900"/>
            </a:lvl3pPr>
            <a:lvl4pPr marL="1161728" indent="0">
              <a:buNone/>
              <a:defRPr sz="800"/>
            </a:lvl4pPr>
            <a:lvl5pPr marL="1548972" indent="0">
              <a:buNone/>
              <a:defRPr sz="800"/>
            </a:lvl5pPr>
            <a:lvl6pPr marL="1936223" indent="0">
              <a:buNone/>
              <a:defRPr sz="800"/>
            </a:lvl6pPr>
            <a:lvl7pPr marL="2323463" indent="0">
              <a:buNone/>
              <a:defRPr sz="800"/>
            </a:lvl7pPr>
            <a:lvl8pPr marL="2710708" indent="0">
              <a:buNone/>
              <a:defRPr sz="800"/>
            </a:lvl8pPr>
            <a:lvl9pPr marL="3097954" indent="0">
              <a:buNone/>
              <a:defRPr sz="800"/>
            </a:lvl9pPr>
          </a:lstStyle>
          <a:p>
            <a:pPr lvl="0"/>
            <a:r>
              <a:rPr lang="nl-NL"/>
              <a:t>Klik om de modelstijlen te bewerken</a:t>
            </a:r>
          </a:p>
        </p:txBody>
      </p:sp>
    </p:spTree>
    <p:extLst>
      <p:ext uri="{BB962C8B-B14F-4D97-AF65-F5344CB8AC3E}">
        <p14:creationId xmlns:p14="http://schemas.microsoft.com/office/powerpoint/2010/main" val="918176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648315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13653" y="357083"/>
            <a:ext cx="2072876" cy="366009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395082" y="357083"/>
            <a:ext cx="6088307" cy="366009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37085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457472" y="397453"/>
            <a:ext cx="7570678" cy="1006455"/>
          </a:xfrm>
        </p:spPr>
        <p:txBody>
          <a:bodyPr/>
          <a:lstStyle/>
          <a:p>
            <a:r>
              <a:rPr lang="nl-NL"/>
              <a:t>Klik om de stijl te bewerken</a:t>
            </a:r>
            <a:endParaRPr lang="nl-BE"/>
          </a:p>
        </p:txBody>
      </p:sp>
      <p:sp>
        <p:nvSpPr>
          <p:cNvPr id="3" name="Tijdelijke aanduiding voor SmartArt 2"/>
          <p:cNvSpPr>
            <a:spLocks noGrp="1"/>
          </p:cNvSpPr>
          <p:nvPr>
            <p:ph type="dgm" idx="1"/>
          </p:nvPr>
        </p:nvSpPr>
        <p:spPr>
          <a:xfrm>
            <a:off x="2294145" y="1484539"/>
            <a:ext cx="6392384" cy="4896925"/>
          </a:xfrm>
        </p:spPr>
        <p:txBody>
          <a:bodyPr/>
          <a:lstStyle/>
          <a:p>
            <a:pPr lvl="0"/>
            <a:endParaRPr lang="nl-BE" noProof="0"/>
          </a:p>
        </p:txBody>
      </p:sp>
    </p:spTree>
    <p:extLst>
      <p:ext uri="{BB962C8B-B14F-4D97-AF65-F5344CB8AC3E}">
        <p14:creationId xmlns:p14="http://schemas.microsoft.com/office/powerpoint/2010/main" val="607257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472" y="397453"/>
            <a:ext cx="7570678" cy="1006455"/>
          </a:xfrm>
        </p:spPr>
        <p:txBody>
          <a:bodyPr/>
          <a:lstStyle/>
          <a:p>
            <a:r>
              <a:rPr lang="nl-NL"/>
              <a:t>Klik om de stijl te bewerken</a:t>
            </a:r>
            <a:endParaRPr lang="nl-BE"/>
          </a:p>
        </p:txBody>
      </p:sp>
      <p:sp>
        <p:nvSpPr>
          <p:cNvPr id="3" name="Tijdelijke aanduiding voor tabel 2"/>
          <p:cNvSpPr>
            <a:spLocks noGrp="1"/>
          </p:cNvSpPr>
          <p:nvPr>
            <p:ph type="tbl" idx="1"/>
          </p:nvPr>
        </p:nvSpPr>
        <p:spPr>
          <a:xfrm>
            <a:off x="2294145" y="1484539"/>
            <a:ext cx="6392384" cy="4896925"/>
          </a:xfrm>
        </p:spPr>
        <p:txBody>
          <a:bodyPr/>
          <a:lstStyle/>
          <a:p>
            <a:pPr lvl="0"/>
            <a:endParaRPr lang="nl-BE" noProof="0"/>
          </a:p>
        </p:txBody>
      </p:sp>
    </p:spTree>
    <p:extLst>
      <p:ext uri="{BB962C8B-B14F-4D97-AF65-F5344CB8AC3E}">
        <p14:creationId xmlns:p14="http://schemas.microsoft.com/office/powerpoint/2010/main" val="1055174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472" y="397453"/>
            <a:ext cx="7570678" cy="1006455"/>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2294145" y="1484485"/>
            <a:ext cx="6392384" cy="237863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2294145" y="4001340"/>
            <a:ext cx="6392384" cy="238007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996280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526" y="397398"/>
            <a:ext cx="8229057" cy="598401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23948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9" descr="AfbeeldingTitel1 (490x481 - 34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135" y="260613"/>
            <a:ext cx="5956632" cy="584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2"/>
          <p:cNvSpPr>
            <a:spLocks noChangeArrowheads="1"/>
          </p:cNvSpPr>
          <p:nvPr userDrawn="1"/>
        </p:nvSpPr>
        <p:spPr bwMode="auto">
          <a:xfrm>
            <a:off x="381453" y="259173"/>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33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0576" tIns="45288" rIns="90576" bIns="45288"/>
          <a:lstStyle/>
          <a:p>
            <a:endParaRPr lang="nl-BE" sz="1600"/>
          </a:p>
        </p:txBody>
      </p:sp>
      <p:sp>
        <p:nvSpPr>
          <p:cNvPr id="6" name="Line 16"/>
          <p:cNvSpPr>
            <a:spLocks noChangeShapeType="1"/>
          </p:cNvSpPr>
          <p:nvPr userDrawn="1"/>
        </p:nvSpPr>
        <p:spPr bwMode="auto">
          <a:xfrm flipV="1">
            <a:off x="263201" y="6172046"/>
            <a:ext cx="8485827" cy="586"/>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76" tIns="45288" rIns="90576" bIns="45288"/>
          <a:lstStyle/>
          <a:p>
            <a:endParaRPr lang="nl-BE" sz="1600"/>
          </a:p>
        </p:txBody>
      </p:sp>
      <p:sp>
        <p:nvSpPr>
          <p:cNvPr id="8" name="Rectangle 18"/>
          <p:cNvSpPr>
            <a:spLocks noChangeArrowheads="1"/>
          </p:cNvSpPr>
          <p:nvPr userDrawn="1"/>
        </p:nvSpPr>
        <p:spPr bwMode="auto">
          <a:xfrm>
            <a:off x="2915875" y="6237479"/>
            <a:ext cx="3456150" cy="38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351" tIns="44198" rIns="88351" bIns="44198" anchor="b"/>
          <a:lstStyle>
            <a:lvl1pPr defTabSz="1042988" eaLnBrk="0" hangingPunct="0">
              <a:defRPr sz="2100">
                <a:solidFill>
                  <a:schemeClr val="tx1"/>
                </a:solidFill>
                <a:latin typeface="Arial" charset="0"/>
                <a:cs typeface="Arial" charset="0"/>
              </a:defRPr>
            </a:lvl1pPr>
            <a:lvl2pPr marL="742950" indent="-285750" defTabSz="1042988" eaLnBrk="0" hangingPunct="0">
              <a:defRPr sz="2100">
                <a:solidFill>
                  <a:schemeClr val="tx1"/>
                </a:solidFill>
                <a:latin typeface="Arial" charset="0"/>
                <a:cs typeface="Arial" charset="0"/>
              </a:defRPr>
            </a:lvl2pPr>
            <a:lvl3pPr marL="1143000" indent="-228600" defTabSz="1042988" eaLnBrk="0" hangingPunct="0">
              <a:defRPr sz="2100">
                <a:solidFill>
                  <a:schemeClr val="tx1"/>
                </a:solidFill>
                <a:latin typeface="Arial" charset="0"/>
                <a:cs typeface="Arial" charset="0"/>
              </a:defRPr>
            </a:lvl3pPr>
            <a:lvl4pPr marL="1600200" indent="-228600" defTabSz="1042988" eaLnBrk="0" hangingPunct="0">
              <a:defRPr sz="2100">
                <a:solidFill>
                  <a:schemeClr val="tx1"/>
                </a:solidFill>
                <a:latin typeface="Arial" charset="0"/>
                <a:cs typeface="Arial" charset="0"/>
              </a:defRPr>
            </a:lvl4pPr>
            <a:lvl5pPr marL="2057400" indent="-228600" defTabSz="1042988"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nl-BE" altLang="en-US" sz="1400" b="1" baseline="0" dirty="0">
                <a:solidFill>
                  <a:srgbClr val="336699"/>
                </a:solidFill>
                <a:latin typeface="Garamond" pitchFamily="18" charset="0"/>
              </a:rPr>
              <a:t>Grondbank</a:t>
            </a:r>
            <a:r>
              <a:rPr lang="nl-BE" altLang="en-US" sz="1400" b="1" dirty="0">
                <a:solidFill>
                  <a:srgbClr val="336699"/>
                </a:solidFill>
                <a:latin typeface="Garamond" pitchFamily="18" charset="0"/>
              </a:rPr>
              <a:t> – gewaarborgd grondverzet</a:t>
            </a:r>
            <a:endParaRPr lang="nl-NL" altLang="en-US" sz="1400" b="1" dirty="0">
              <a:solidFill>
                <a:srgbClr val="336699"/>
              </a:solidFill>
              <a:latin typeface="Garamond" pitchFamily="18" charset="0"/>
            </a:endParaRPr>
          </a:p>
        </p:txBody>
      </p:sp>
      <p:sp>
        <p:nvSpPr>
          <p:cNvPr id="18442" name="Rectangle 10"/>
          <p:cNvSpPr>
            <a:spLocks noGrp="1" noChangeArrowheads="1"/>
          </p:cNvSpPr>
          <p:nvPr>
            <p:ph type="ctrTitle"/>
          </p:nvPr>
        </p:nvSpPr>
        <p:spPr>
          <a:xfrm>
            <a:off x="4018147" y="908600"/>
            <a:ext cx="4679242" cy="1511841"/>
          </a:xfrm>
          <a:extLst>
            <a:ext uri="{91240B29-F687-4F45-9708-019B960494DF}">
              <a14:hiddenLine xmlns:a14="http://schemas.microsoft.com/office/drawing/2010/main" w="9525" algn="ctr">
                <a:solidFill>
                  <a:schemeClr val="tx1"/>
                </a:solidFill>
                <a:miter lim="800000"/>
                <a:headEnd/>
                <a:tailEnd/>
              </a14:hiddenLine>
            </a:ext>
          </a:extLst>
        </p:spPr>
        <p:txBody>
          <a:bodyPr anchor="t"/>
          <a:lstStyle>
            <a:lvl1pPr>
              <a:defRPr sz="3200">
                <a:solidFill>
                  <a:schemeClr val="accent6"/>
                </a:solidFill>
              </a:defRPr>
            </a:lvl1pPr>
          </a:lstStyle>
          <a:p>
            <a:pPr lvl="0"/>
            <a:r>
              <a:rPr lang="nl-BE" noProof="0" dirty="0"/>
              <a:t>Klik hier om een titel te maken</a:t>
            </a:r>
            <a:endParaRPr lang="nl-NL" noProof="0" dirty="0"/>
          </a:p>
        </p:txBody>
      </p:sp>
      <p:sp>
        <p:nvSpPr>
          <p:cNvPr id="18443" name="Rectangle 11"/>
          <p:cNvSpPr>
            <a:spLocks noGrp="1" noChangeArrowheads="1"/>
          </p:cNvSpPr>
          <p:nvPr>
            <p:ph type="subTitle" idx="1"/>
          </p:nvPr>
        </p:nvSpPr>
        <p:spPr>
          <a:xfrm>
            <a:off x="4633087" y="2565810"/>
            <a:ext cx="4064302" cy="1439849"/>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buClr>
                <a:schemeClr val="accent1"/>
              </a:buClr>
              <a:buSzPct val="65000"/>
              <a:buFont typeface="Wingdings" pitchFamily="2" charset="2"/>
              <a:buNone/>
              <a:defRPr sz="1500" b="1">
                <a:solidFill>
                  <a:srgbClr val="808080"/>
                </a:solidFill>
              </a:defRPr>
            </a:lvl1pPr>
          </a:lstStyle>
          <a:p>
            <a:pPr lvl="0"/>
            <a:r>
              <a:rPr lang="nl-NL" noProof="0"/>
              <a:t>Klik hier om een ondertitel toe te voegen</a:t>
            </a:r>
          </a:p>
        </p:txBody>
      </p:sp>
      <p:pic>
        <p:nvPicPr>
          <p:cNvPr id="13314" name="Picture 2" descr="G:\GRINIS\_nazicht documenten Chris - AFBLIJVEN\GRONDBANK_CMYK(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66864" y="6237411"/>
            <a:ext cx="1611947" cy="52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853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rgbClr val="336699"/>
                </a:solidFill>
              </a:defRPr>
            </a:lvl1pPr>
          </a:lstStyle>
          <a:p>
            <a:r>
              <a:rPr lang="nl-NL" dirty="0"/>
              <a:t>Klik om de stijl te bewerken</a:t>
            </a:r>
            <a:endParaRPr lang="nl-BE" dirty="0"/>
          </a:p>
        </p:txBody>
      </p:sp>
      <p:sp>
        <p:nvSpPr>
          <p:cNvPr id="3" name="Tijdelijke aanduiding voor inhoud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5" name="Picture 2" descr="G:\GRINIS\_nazicht documenten Chris - AFBLIJVEN\GRONDBANK_CMYK(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0627" y="483972"/>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759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235" y="4407432"/>
            <a:ext cx="7772943" cy="1362097"/>
          </a:xfrm>
        </p:spPr>
        <p:txBody>
          <a:bodyPr anchor="t"/>
          <a:lstStyle>
            <a:lvl1pPr algn="l">
              <a:defRPr sz="3400" b="1" cap="all"/>
            </a:lvl1pPr>
          </a:lstStyle>
          <a:p>
            <a:r>
              <a:rPr lang="nl-NL"/>
              <a:t>Klik om de stijl te bewerken</a:t>
            </a:r>
            <a:endParaRPr lang="nl-BE"/>
          </a:p>
        </p:txBody>
      </p:sp>
      <p:sp>
        <p:nvSpPr>
          <p:cNvPr id="3" name="Tijdelijke aanduiding voor tekst 2"/>
          <p:cNvSpPr>
            <a:spLocks noGrp="1"/>
          </p:cNvSpPr>
          <p:nvPr>
            <p:ph type="body" idx="1"/>
          </p:nvPr>
        </p:nvSpPr>
        <p:spPr>
          <a:xfrm>
            <a:off x="722235" y="2907058"/>
            <a:ext cx="7772943" cy="1500322"/>
          </a:xfrm>
        </p:spPr>
        <p:txBody>
          <a:bodyPr anchor="b"/>
          <a:lstStyle>
            <a:lvl1pPr marL="0" indent="0">
              <a:buNone/>
              <a:defRPr sz="1800"/>
            </a:lvl1pPr>
            <a:lvl2pPr marL="387243" indent="0">
              <a:buNone/>
              <a:defRPr sz="1600"/>
            </a:lvl2pPr>
            <a:lvl3pPr marL="774488" indent="0">
              <a:buNone/>
              <a:defRPr sz="1400"/>
            </a:lvl3pPr>
            <a:lvl4pPr marL="1161728" indent="0">
              <a:buNone/>
              <a:defRPr sz="1200"/>
            </a:lvl4pPr>
            <a:lvl5pPr marL="1548972" indent="0">
              <a:buNone/>
              <a:defRPr sz="1200"/>
            </a:lvl5pPr>
            <a:lvl6pPr marL="1936223" indent="0">
              <a:buNone/>
              <a:defRPr sz="1200"/>
            </a:lvl6pPr>
            <a:lvl7pPr marL="2323463" indent="0">
              <a:buNone/>
              <a:defRPr sz="1200"/>
            </a:lvl7pPr>
            <a:lvl8pPr marL="2710708" indent="0">
              <a:buNone/>
              <a:defRPr sz="1200"/>
            </a:lvl8pPr>
            <a:lvl9pPr marL="3097954" indent="0">
              <a:buNone/>
              <a:defRPr sz="1200"/>
            </a:lvl9pPr>
          </a:lstStyle>
          <a:p>
            <a:pPr lvl="0"/>
            <a:r>
              <a:rPr lang="nl-NL"/>
              <a:t>Klik om de modelstijlen te bewerken</a:t>
            </a:r>
          </a:p>
        </p:txBody>
      </p:sp>
    </p:spTree>
    <p:extLst>
      <p:ext uri="{BB962C8B-B14F-4D97-AF65-F5344CB8AC3E}">
        <p14:creationId xmlns:p14="http://schemas.microsoft.com/office/powerpoint/2010/main" val="89665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3"/>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2867" indent="0">
              <a:buNone/>
              <a:defRPr sz="2000">
                <a:solidFill>
                  <a:schemeClr val="tx1">
                    <a:tint val="75000"/>
                  </a:schemeClr>
                </a:solidFill>
              </a:defRPr>
            </a:lvl2pPr>
            <a:lvl3pPr marL="905726" indent="0">
              <a:buNone/>
              <a:defRPr sz="1800">
                <a:solidFill>
                  <a:schemeClr val="tx1">
                    <a:tint val="75000"/>
                  </a:schemeClr>
                </a:solidFill>
              </a:defRPr>
            </a:lvl3pPr>
            <a:lvl4pPr marL="1358590" indent="0">
              <a:buNone/>
              <a:defRPr sz="1600">
                <a:solidFill>
                  <a:schemeClr val="tx1">
                    <a:tint val="75000"/>
                  </a:schemeClr>
                </a:solidFill>
              </a:defRPr>
            </a:lvl4pPr>
            <a:lvl5pPr marL="1811463" indent="0">
              <a:buNone/>
              <a:defRPr sz="1600">
                <a:solidFill>
                  <a:schemeClr val="tx1">
                    <a:tint val="75000"/>
                  </a:schemeClr>
                </a:solidFill>
              </a:defRPr>
            </a:lvl5pPr>
            <a:lvl6pPr marL="2264319" indent="0">
              <a:buNone/>
              <a:defRPr sz="1600">
                <a:solidFill>
                  <a:schemeClr val="tx1">
                    <a:tint val="75000"/>
                  </a:schemeClr>
                </a:solidFill>
              </a:defRPr>
            </a:lvl6pPr>
            <a:lvl7pPr marL="2717181" indent="0">
              <a:buNone/>
              <a:defRPr sz="1600">
                <a:solidFill>
                  <a:schemeClr val="tx1">
                    <a:tint val="75000"/>
                  </a:schemeClr>
                </a:solidFill>
              </a:defRPr>
            </a:lvl7pPr>
            <a:lvl8pPr marL="3170052" indent="0">
              <a:buNone/>
              <a:defRPr sz="1600">
                <a:solidFill>
                  <a:schemeClr val="tx1">
                    <a:tint val="75000"/>
                  </a:schemeClr>
                </a:solidFill>
              </a:defRPr>
            </a:lvl8pPr>
            <a:lvl9pPr marL="3622914"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1BB5924-7D4F-4BF6-BC17-A8D1D886AB4A}" type="datetimeFigureOut">
              <a:rPr lang="nl-BE" smtClean="0"/>
              <a:t>25/09/2019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701141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395028" y="1078502"/>
            <a:ext cx="4080591" cy="29387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05938" y="1078502"/>
            <a:ext cx="4080591" cy="29387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446762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526" y="275017"/>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4" y="1534880"/>
            <a:ext cx="4039867" cy="639293"/>
          </a:xfrm>
        </p:spPr>
        <p:txBody>
          <a:bodyPr anchor="b"/>
          <a:lstStyle>
            <a:lvl1pPr marL="0" indent="0">
              <a:buNone/>
              <a:defRPr sz="2000" b="1"/>
            </a:lvl1pPr>
            <a:lvl2pPr marL="387243" indent="0">
              <a:buNone/>
              <a:defRPr sz="1800" b="1"/>
            </a:lvl2pPr>
            <a:lvl3pPr marL="774488" indent="0">
              <a:buNone/>
              <a:defRPr sz="1600" b="1"/>
            </a:lvl3pPr>
            <a:lvl4pPr marL="1161728" indent="0">
              <a:buNone/>
              <a:defRPr sz="1400" b="1"/>
            </a:lvl4pPr>
            <a:lvl5pPr marL="1548972" indent="0">
              <a:buNone/>
              <a:defRPr sz="1400" b="1"/>
            </a:lvl5pPr>
            <a:lvl6pPr marL="1936223" indent="0">
              <a:buNone/>
              <a:defRPr sz="1400" b="1"/>
            </a:lvl6pPr>
            <a:lvl7pPr marL="2323463" indent="0">
              <a:buNone/>
              <a:defRPr sz="1400" b="1"/>
            </a:lvl7pPr>
            <a:lvl8pPr marL="2710708" indent="0">
              <a:buNone/>
              <a:defRPr sz="1400" b="1"/>
            </a:lvl8pPr>
            <a:lvl9pPr marL="3097954"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474" y="2174174"/>
            <a:ext cx="4039867" cy="395238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7" y="1534880"/>
            <a:ext cx="4041225" cy="639293"/>
          </a:xfrm>
        </p:spPr>
        <p:txBody>
          <a:bodyPr anchor="b"/>
          <a:lstStyle>
            <a:lvl1pPr marL="0" indent="0">
              <a:buNone/>
              <a:defRPr sz="2000" b="1"/>
            </a:lvl1pPr>
            <a:lvl2pPr marL="387243" indent="0">
              <a:buNone/>
              <a:defRPr sz="1800" b="1"/>
            </a:lvl2pPr>
            <a:lvl3pPr marL="774488" indent="0">
              <a:buNone/>
              <a:defRPr sz="1600" b="1"/>
            </a:lvl3pPr>
            <a:lvl4pPr marL="1161728" indent="0">
              <a:buNone/>
              <a:defRPr sz="1400" b="1"/>
            </a:lvl4pPr>
            <a:lvl5pPr marL="1548972" indent="0">
              <a:buNone/>
              <a:defRPr sz="1400" b="1"/>
            </a:lvl5pPr>
            <a:lvl6pPr marL="1936223" indent="0">
              <a:buNone/>
              <a:defRPr sz="1400" b="1"/>
            </a:lvl6pPr>
            <a:lvl7pPr marL="2323463" indent="0">
              <a:buNone/>
              <a:defRPr sz="1400" b="1"/>
            </a:lvl7pPr>
            <a:lvl8pPr marL="2710708" indent="0">
              <a:buNone/>
              <a:defRPr sz="1400" b="1"/>
            </a:lvl8pPr>
            <a:lvl9pPr marL="3097954"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307" y="2174174"/>
            <a:ext cx="4041225" cy="395238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79681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043190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543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526" y="273576"/>
            <a:ext cx="3008181" cy="116195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611" y="273571"/>
            <a:ext cx="5110921" cy="5852986"/>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526" y="1435584"/>
            <a:ext cx="3008181" cy="4691027"/>
          </a:xfrm>
        </p:spPr>
        <p:txBody>
          <a:bodyPr/>
          <a:lstStyle>
            <a:lvl1pPr marL="0" indent="0">
              <a:buNone/>
              <a:defRPr sz="1200"/>
            </a:lvl1pPr>
            <a:lvl2pPr marL="387243" indent="0">
              <a:buNone/>
              <a:defRPr sz="1100"/>
            </a:lvl2pPr>
            <a:lvl3pPr marL="774488" indent="0">
              <a:buNone/>
              <a:defRPr sz="900"/>
            </a:lvl3pPr>
            <a:lvl4pPr marL="1161728" indent="0">
              <a:buNone/>
              <a:defRPr sz="800"/>
            </a:lvl4pPr>
            <a:lvl5pPr marL="1548972" indent="0">
              <a:buNone/>
              <a:defRPr sz="800"/>
            </a:lvl5pPr>
            <a:lvl6pPr marL="1936223" indent="0">
              <a:buNone/>
              <a:defRPr sz="800"/>
            </a:lvl6pPr>
            <a:lvl7pPr marL="2323463" indent="0">
              <a:buNone/>
              <a:defRPr sz="800"/>
            </a:lvl7pPr>
            <a:lvl8pPr marL="2710708" indent="0">
              <a:buNone/>
              <a:defRPr sz="800"/>
            </a:lvl8pPr>
            <a:lvl9pPr marL="3097954" indent="0">
              <a:buNone/>
              <a:defRPr sz="800"/>
            </a:lvl9pPr>
          </a:lstStyle>
          <a:p>
            <a:pPr lvl="0"/>
            <a:r>
              <a:rPr lang="nl-NL"/>
              <a:t>Klik om de modelstijlen te bewerken</a:t>
            </a:r>
          </a:p>
        </p:txBody>
      </p:sp>
    </p:spTree>
    <p:extLst>
      <p:ext uri="{BB962C8B-B14F-4D97-AF65-F5344CB8AC3E}">
        <p14:creationId xmlns:p14="http://schemas.microsoft.com/office/powerpoint/2010/main" val="2702076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931" y="4800456"/>
            <a:ext cx="5486943" cy="567300"/>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1931" y="613376"/>
            <a:ext cx="5486943" cy="4113648"/>
          </a:xfrm>
        </p:spPr>
        <p:txBody>
          <a:bodyPr/>
          <a:lstStyle>
            <a:lvl1pPr marL="0" indent="0">
              <a:buNone/>
              <a:defRPr sz="2700"/>
            </a:lvl1pPr>
            <a:lvl2pPr marL="387243" indent="0">
              <a:buNone/>
              <a:defRPr sz="2400"/>
            </a:lvl2pPr>
            <a:lvl3pPr marL="774488" indent="0">
              <a:buNone/>
              <a:defRPr sz="2000"/>
            </a:lvl3pPr>
            <a:lvl4pPr marL="1161728" indent="0">
              <a:buNone/>
              <a:defRPr sz="1800"/>
            </a:lvl4pPr>
            <a:lvl5pPr marL="1548972" indent="0">
              <a:buNone/>
              <a:defRPr sz="1800"/>
            </a:lvl5pPr>
            <a:lvl6pPr marL="1936223" indent="0">
              <a:buNone/>
              <a:defRPr sz="1800"/>
            </a:lvl6pPr>
            <a:lvl7pPr marL="2323463" indent="0">
              <a:buNone/>
              <a:defRPr sz="1800"/>
            </a:lvl7pPr>
            <a:lvl8pPr marL="2710708" indent="0">
              <a:buNone/>
              <a:defRPr sz="1800"/>
            </a:lvl8pPr>
            <a:lvl9pPr marL="3097954" indent="0">
              <a:buNone/>
              <a:defRPr sz="1800"/>
            </a:lvl9pPr>
          </a:lstStyle>
          <a:p>
            <a:pPr lvl="0"/>
            <a:endParaRPr lang="nl-BE" noProof="0"/>
          </a:p>
        </p:txBody>
      </p:sp>
      <p:sp>
        <p:nvSpPr>
          <p:cNvPr id="4" name="Tijdelijke aanduiding voor tekst 3"/>
          <p:cNvSpPr>
            <a:spLocks noGrp="1"/>
          </p:cNvSpPr>
          <p:nvPr>
            <p:ph type="body" sz="half" idx="2"/>
          </p:nvPr>
        </p:nvSpPr>
        <p:spPr>
          <a:xfrm>
            <a:off x="1791931" y="5367757"/>
            <a:ext cx="5486943" cy="804876"/>
          </a:xfrm>
        </p:spPr>
        <p:txBody>
          <a:bodyPr/>
          <a:lstStyle>
            <a:lvl1pPr marL="0" indent="0">
              <a:buNone/>
              <a:defRPr sz="1200"/>
            </a:lvl1pPr>
            <a:lvl2pPr marL="387243" indent="0">
              <a:buNone/>
              <a:defRPr sz="1100"/>
            </a:lvl2pPr>
            <a:lvl3pPr marL="774488" indent="0">
              <a:buNone/>
              <a:defRPr sz="900"/>
            </a:lvl3pPr>
            <a:lvl4pPr marL="1161728" indent="0">
              <a:buNone/>
              <a:defRPr sz="800"/>
            </a:lvl4pPr>
            <a:lvl5pPr marL="1548972" indent="0">
              <a:buNone/>
              <a:defRPr sz="800"/>
            </a:lvl5pPr>
            <a:lvl6pPr marL="1936223" indent="0">
              <a:buNone/>
              <a:defRPr sz="800"/>
            </a:lvl6pPr>
            <a:lvl7pPr marL="2323463" indent="0">
              <a:buNone/>
              <a:defRPr sz="800"/>
            </a:lvl7pPr>
            <a:lvl8pPr marL="2710708" indent="0">
              <a:buNone/>
              <a:defRPr sz="800"/>
            </a:lvl8pPr>
            <a:lvl9pPr marL="3097954" indent="0">
              <a:buNone/>
              <a:defRPr sz="800"/>
            </a:lvl9pPr>
          </a:lstStyle>
          <a:p>
            <a:pPr lvl="0"/>
            <a:r>
              <a:rPr lang="nl-NL"/>
              <a:t>Klik om de modelstijlen te bewerken</a:t>
            </a:r>
          </a:p>
        </p:txBody>
      </p:sp>
    </p:spTree>
    <p:extLst>
      <p:ext uri="{BB962C8B-B14F-4D97-AF65-F5344CB8AC3E}">
        <p14:creationId xmlns:p14="http://schemas.microsoft.com/office/powerpoint/2010/main" val="2968974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236026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13653" y="357083"/>
            <a:ext cx="2072876" cy="366009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395082" y="357083"/>
            <a:ext cx="6088307" cy="366009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71062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dgm">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457472" y="397453"/>
            <a:ext cx="7570678" cy="1006455"/>
          </a:xfrm>
        </p:spPr>
        <p:txBody>
          <a:bodyPr/>
          <a:lstStyle/>
          <a:p>
            <a:r>
              <a:rPr lang="nl-NL"/>
              <a:t>Klik om de stijl te bewerken</a:t>
            </a:r>
            <a:endParaRPr lang="nl-BE"/>
          </a:p>
        </p:txBody>
      </p:sp>
      <p:sp>
        <p:nvSpPr>
          <p:cNvPr id="3" name="Tijdelijke aanduiding voor SmartArt 2"/>
          <p:cNvSpPr>
            <a:spLocks noGrp="1"/>
          </p:cNvSpPr>
          <p:nvPr>
            <p:ph type="dgm" idx="1"/>
          </p:nvPr>
        </p:nvSpPr>
        <p:spPr>
          <a:xfrm>
            <a:off x="2294145" y="1484539"/>
            <a:ext cx="6392384" cy="4896925"/>
          </a:xfrm>
        </p:spPr>
        <p:txBody>
          <a:bodyPr/>
          <a:lstStyle/>
          <a:p>
            <a:pPr lvl="0"/>
            <a:endParaRPr lang="nl-BE" noProof="0"/>
          </a:p>
        </p:txBody>
      </p:sp>
    </p:spTree>
    <p:extLst>
      <p:ext uri="{BB962C8B-B14F-4D97-AF65-F5344CB8AC3E}">
        <p14:creationId xmlns:p14="http://schemas.microsoft.com/office/powerpoint/2010/main" val="2002171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472" y="397453"/>
            <a:ext cx="7570678" cy="1006455"/>
          </a:xfrm>
        </p:spPr>
        <p:txBody>
          <a:bodyPr/>
          <a:lstStyle/>
          <a:p>
            <a:r>
              <a:rPr lang="nl-NL"/>
              <a:t>Klik om de stijl te bewerken</a:t>
            </a:r>
            <a:endParaRPr lang="nl-BE"/>
          </a:p>
        </p:txBody>
      </p:sp>
      <p:sp>
        <p:nvSpPr>
          <p:cNvPr id="3" name="Tijdelijke aanduiding voor tabel 2"/>
          <p:cNvSpPr>
            <a:spLocks noGrp="1"/>
          </p:cNvSpPr>
          <p:nvPr>
            <p:ph type="tbl" idx="1"/>
          </p:nvPr>
        </p:nvSpPr>
        <p:spPr>
          <a:xfrm>
            <a:off x="2294145" y="1484539"/>
            <a:ext cx="6392384" cy="4896925"/>
          </a:xfrm>
        </p:spPr>
        <p:txBody>
          <a:bodyPr/>
          <a:lstStyle/>
          <a:p>
            <a:pPr lvl="0"/>
            <a:endParaRPr lang="nl-BE" noProof="0"/>
          </a:p>
        </p:txBody>
      </p:sp>
    </p:spTree>
    <p:extLst>
      <p:ext uri="{BB962C8B-B14F-4D97-AF65-F5344CB8AC3E}">
        <p14:creationId xmlns:p14="http://schemas.microsoft.com/office/powerpoint/2010/main" val="190400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1BB5924-7D4F-4BF6-BC17-A8D1D886AB4A}" type="datetimeFigureOut">
              <a:rPr lang="nl-BE" smtClean="0"/>
              <a:t>25/09/2019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12903896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OverObj">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472" y="397453"/>
            <a:ext cx="7570678" cy="1006455"/>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2294145" y="1484485"/>
            <a:ext cx="6392384" cy="237863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2294145" y="4001340"/>
            <a:ext cx="6392384" cy="238007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778998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526" y="397398"/>
            <a:ext cx="8229057" cy="598401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047759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7" descr="AfbeeldingTitel2 (543x418 - 20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79" y="881187"/>
            <a:ext cx="3384204" cy="260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8"/>
          <p:cNvSpPr>
            <a:spLocks noChangeArrowheads="1"/>
          </p:cNvSpPr>
          <p:nvPr userDrawn="1"/>
        </p:nvSpPr>
        <p:spPr bwMode="auto">
          <a:xfrm>
            <a:off x="381453" y="881193"/>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33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0576" tIns="45288" rIns="90576" bIns="45288"/>
          <a:lstStyle/>
          <a:p>
            <a:endParaRPr lang="nl-BE" sz="1600"/>
          </a:p>
        </p:txBody>
      </p:sp>
      <p:sp>
        <p:nvSpPr>
          <p:cNvPr id="6" name="Line 9"/>
          <p:cNvSpPr>
            <a:spLocks noChangeShapeType="1"/>
          </p:cNvSpPr>
          <p:nvPr userDrawn="1"/>
        </p:nvSpPr>
        <p:spPr bwMode="auto">
          <a:xfrm flipV="1">
            <a:off x="395082" y="6165432"/>
            <a:ext cx="8313475" cy="7200"/>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76" tIns="45288" rIns="90576" bIns="45288"/>
          <a:lstStyle/>
          <a:p>
            <a:endParaRPr lang="nl-BE" sz="1600"/>
          </a:p>
        </p:txBody>
      </p:sp>
      <p:sp>
        <p:nvSpPr>
          <p:cNvPr id="8" name="Rectangle 11"/>
          <p:cNvSpPr>
            <a:spLocks noChangeArrowheads="1"/>
          </p:cNvSpPr>
          <p:nvPr/>
        </p:nvSpPr>
        <p:spPr bwMode="auto">
          <a:xfrm>
            <a:off x="2915875" y="6237479"/>
            <a:ext cx="3456150" cy="38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351" tIns="44198" rIns="88351" bIns="44198" anchor="b"/>
          <a:lstStyle>
            <a:lvl1pPr defTabSz="1042988" eaLnBrk="0" hangingPunct="0">
              <a:defRPr sz="2100">
                <a:solidFill>
                  <a:schemeClr val="tx1"/>
                </a:solidFill>
                <a:latin typeface="Arial" charset="0"/>
                <a:cs typeface="Arial" charset="0"/>
              </a:defRPr>
            </a:lvl1pPr>
            <a:lvl2pPr marL="742950" indent="-285750" defTabSz="1042988" eaLnBrk="0" hangingPunct="0">
              <a:defRPr sz="2100">
                <a:solidFill>
                  <a:schemeClr val="tx1"/>
                </a:solidFill>
                <a:latin typeface="Arial" charset="0"/>
                <a:cs typeface="Arial" charset="0"/>
              </a:defRPr>
            </a:lvl2pPr>
            <a:lvl3pPr marL="1143000" indent="-228600" defTabSz="1042988" eaLnBrk="0" hangingPunct="0">
              <a:defRPr sz="2100">
                <a:solidFill>
                  <a:schemeClr val="tx1"/>
                </a:solidFill>
                <a:latin typeface="Arial" charset="0"/>
                <a:cs typeface="Arial" charset="0"/>
              </a:defRPr>
            </a:lvl3pPr>
            <a:lvl4pPr marL="1600200" indent="-228600" defTabSz="1042988" eaLnBrk="0" hangingPunct="0">
              <a:defRPr sz="2100">
                <a:solidFill>
                  <a:schemeClr val="tx1"/>
                </a:solidFill>
                <a:latin typeface="Arial" charset="0"/>
                <a:cs typeface="Arial" charset="0"/>
              </a:defRPr>
            </a:lvl4pPr>
            <a:lvl5pPr marL="2057400" indent="-228600" defTabSz="1042988"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nl-BE" altLang="en-US" sz="1400" b="1" baseline="0" dirty="0">
                <a:solidFill>
                  <a:srgbClr val="336699"/>
                </a:solidFill>
                <a:latin typeface="Garamond" pitchFamily="18" charset="0"/>
              </a:rPr>
              <a:t>Grondbank – gewaarborgd grondverzet</a:t>
            </a:r>
            <a:endParaRPr lang="nl-NL" altLang="en-US" sz="1400" b="1" baseline="0" dirty="0">
              <a:solidFill>
                <a:srgbClr val="336699"/>
              </a:solidFill>
              <a:latin typeface="Garamond" pitchFamily="18" charset="0"/>
            </a:endParaRPr>
          </a:p>
        </p:txBody>
      </p:sp>
      <p:sp>
        <p:nvSpPr>
          <p:cNvPr id="5122" name="Rectangle 2"/>
          <p:cNvSpPr>
            <a:spLocks noGrp="1" noChangeArrowheads="1"/>
          </p:cNvSpPr>
          <p:nvPr>
            <p:ph type="ctrTitle"/>
          </p:nvPr>
        </p:nvSpPr>
        <p:spPr>
          <a:xfrm>
            <a:off x="4067017" y="1167772"/>
            <a:ext cx="4608652" cy="2195769"/>
          </a:xfrm>
          <a:extLst>
            <a:ext uri="{91240B29-F687-4F45-9708-019B960494DF}">
              <a14:hiddenLine xmlns:a14="http://schemas.microsoft.com/office/drawing/2010/main" w="9525" algn="ctr">
                <a:solidFill>
                  <a:schemeClr val="tx1"/>
                </a:solidFill>
                <a:miter lim="800000"/>
                <a:headEnd/>
                <a:tailEnd/>
              </a14:hiddenLine>
            </a:ext>
          </a:extLst>
        </p:spPr>
        <p:txBody>
          <a:bodyPr anchor="t"/>
          <a:lstStyle>
            <a:lvl1pPr>
              <a:defRPr sz="3200" b="0" baseline="0">
                <a:solidFill>
                  <a:srgbClr val="336699"/>
                </a:solidFill>
              </a:defRPr>
            </a:lvl1pPr>
          </a:lstStyle>
          <a:p>
            <a:pPr lvl="0"/>
            <a:r>
              <a:rPr lang="nl-NL" noProof="0"/>
              <a:t>Klik hier om een titel te maken</a:t>
            </a:r>
          </a:p>
        </p:txBody>
      </p:sp>
      <p:sp>
        <p:nvSpPr>
          <p:cNvPr id="5123" name="Rectangle 3"/>
          <p:cNvSpPr>
            <a:spLocks noGrp="1" noChangeArrowheads="1"/>
          </p:cNvSpPr>
          <p:nvPr>
            <p:ph type="subTitle" idx="1"/>
          </p:nvPr>
        </p:nvSpPr>
        <p:spPr>
          <a:xfrm>
            <a:off x="540281" y="3625539"/>
            <a:ext cx="8135391" cy="1674545"/>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a:buClr>
                <a:schemeClr val="accent1"/>
              </a:buClr>
              <a:buSzPct val="65000"/>
              <a:buFont typeface="Wingdings" pitchFamily="2" charset="2"/>
              <a:buNone/>
              <a:defRPr sz="1500" b="1" baseline="0">
                <a:solidFill>
                  <a:srgbClr val="808080"/>
                </a:solidFill>
              </a:defRPr>
            </a:lvl1pPr>
          </a:lstStyle>
          <a:p>
            <a:pPr lvl="0"/>
            <a:r>
              <a:rPr lang="nl-NL" noProof="0" dirty="0"/>
              <a:t>Klik om een ondertitel te maken</a:t>
            </a:r>
          </a:p>
        </p:txBody>
      </p:sp>
      <p:pic>
        <p:nvPicPr>
          <p:cNvPr id="1026" name="Picture 2" descr="G:\GRINIS\_nazicht documenten Chris - AFBLIJVEN\GRONDBANK_CMYK(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1847" y="6250556"/>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410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tel 3"/>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483672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235" y="4407432"/>
            <a:ext cx="7772943" cy="1362097"/>
          </a:xfrm>
        </p:spPr>
        <p:txBody>
          <a:bodyPr anchor="t"/>
          <a:lstStyle>
            <a:lvl1pPr algn="l">
              <a:defRPr sz="3400" b="1" cap="all"/>
            </a:lvl1pPr>
          </a:lstStyle>
          <a:p>
            <a:r>
              <a:rPr lang="nl-NL"/>
              <a:t>Klik om de stijl te bewerken</a:t>
            </a:r>
            <a:endParaRPr lang="nl-BE"/>
          </a:p>
        </p:txBody>
      </p:sp>
      <p:sp>
        <p:nvSpPr>
          <p:cNvPr id="3" name="Tijdelijke aanduiding voor tekst 2"/>
          <p:cNvSpPr>
            <a:spLocks noGrp="1"/>
          </p:cNvSpPr>
          <p:nvPr>
            <p:ph type="body" idx="1"/>
          </p:nvPr>
        </p:nvSpPr>
        <p:spPr>
          <a:xfrm>
            <a:off x="722235" y="2907058"/>
            <a:ext cx="7772943" cy="1500322"/>
          </a:xfrm>
        </p:spPr>
        <p:txBody>
          <a:bodyPr anchor="b"/>
          <a:lstStyle>
            <a:lvl1pPr marL="0" indent="0">
              <a:buNone/>
              <a:defRPr sz="1800"/>
            </a:lvl1pPr>
            <a:lvl2pPr marL="387243" indent="0">
              <a:buNone/>
              <a:defRPr sz="1600"/>
            </a:lvl2pPr>
            <a:lvl3pPr marL="774488" indent="0">
              <a:buNone/>
              <a:defRPr sz="1400"/>
            </a:lvl3pPr>
            <a:lvl4pPr marL="1161728" indent="0">
              <a:buNone/>
              <a:defRPr sz="1200"/>
            </a:lvl4pPr>
            <a:lvl5pPr marL="1548972" indent="0">
              <a:buNone/>
              <a:defRPr sz="1200"/>
            </a:lvl5pPr>
            <a:lvl6pPr marL="1936223" indent="0">
              <a:buNone/>
              <a:defRPr sz="1200"/>
            </a:lvl6pPr>
            <a:lvl7pPr marL="2323463" indent="0">
              <a:buNone/>
              <a:defRPr sz="1200"/>
            </a:lvl7pPr>
            <a:lvl8pPr marL="2710708" indent="0">
              <a:buNone/>
              <a:defRPr sz="1200"/>
            </a:lvl8pPr>
            <a:lvl9pPr marL="3097954" indent="0">
              <a:buNone/>
              <a:defRPr sz="1200"/>
            </a:lvl9pPr>
          </a:lstStyle>
          <a:p>
            <a:pPr lvl="0"/>
            <a:r>
              <a:rPr lang="nl-NL"/>
              <a:t>Klik om de modelstijlen te bewerken</a:t>
            </a:r>
          </a:p>
        </p:txBody>
      </p:sp>
    </p:spTree>
    <p:extLst>
      <p:ext uri="{BB962C8B-B14F-4D97-AF65-F5344CB8AC3E}">
        <p14:creationId xmlns:p14="http://schemas.microsoft.com/office/powerpoint/2010/main" val="1837914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294145" y="1484539"/>
            <a:ext cx="3130354" cy="4896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54817" y="1484539"/>
            <a:ext cx="3131712" cy="4896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0453936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526" y="275017"/>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4" y="1534880"/>
            <a:ext cx="4039867" cy="639293"/>
          </a:xfrm>
        </p:spPr>
        <p:txBody>
          <a:bodyPr anchor="b"/>
          <a:lstStyle>
            <a:lvl1pPr marL="0" indent="0">
              <a:buNone/>
              <a:defRPr sz="2000" b="1"/>
            </a:lvl1pPr>
            <a:lvl2pPr marL="387243" indent="0">
              <a:buNone/>
              <a:defRPr sz="1800" b="1"/>
            </a:lvl2pPr>
            <a:lvl3pPr marL="774488" indent="0">
              <a:buNone/>
              <a:defRPr sz="1600" b="1"/>
            </a:lvl3pPr>
            <a:lvl4pPr marL="1161728" indent="0">
              <a:buNone/>
              <a:defRPr sz="1400" b="1"/>
            </a:lvl4pPr>
            <a:lvl5pPr marL="1548972" indent="0">
              <a:buNone/>
              <a:defRPr sz="1400" b="1"/>
            </a:lvl5pPr>
            <a:lvl6pPr marL="1936223" indent="0">
              <a:buNone/>
              <a:defRPr sz="1400" b="1"/>
            </a:lvl6pPr>
            <a:lvl7pPr marL="2323463" indent="0">
              <a:buNone/>
              <a:defRPr sz="1400" b="1"/>
            </a:lvl7pPr>
            <a:lvl8pPr marL="2710708" indent="0">
              <a:buNone/>
              <a:defRPr sz="1400" b="1"/>
            </a:lvl8pPr>
            <a:lvl9pPr marL="3097954"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474" y="2174174"/>
            <a:ext cx="4039867" cy="395238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7" y="1534880"/>
            <a:ext cx="4041225" cy="639293"/>
          </a:xfrm>
        </p:spPr>
        <p:txBody>
          <a:bodyPr anchor="b"/>
          <a:lstStyle>
            <a:lvl1pPr marL="0" indent="0">
              <a:buNone/>
              <a:defRPr sz="2000" b="1"/>
            </a:lvl1pPr>
            <a:lvl2pPr marL="387243" indent="0">
              <a:buNone/>
              <a:defRPr sz="1800" b="1"/>
            </a:lvl2pPr>
            <a:lvl3pPr marL="774488" indent="0">
              <a:buNone/>
              <a:defRPr sz="1600" b="1"/>
            </a:lvl3pPr>
            <a:lvl4pPr marL="1161728" indent="0">
              <a:buNone/>
              <a:defRPr sz="1400" b="1"/>
            </a:lvl4pPr>
            <a:lvl5pPr marL="1548972" indent="0">
              <a:buNone/>
              <a:defRPr sz="1400" b="1"/>
            </a:lvl5pPr>
            <a:lvl6pPr marL="1936223" indent="0">
              <a:buNone/>
              <a:defRPr sz="1400" b="1"/>
            </a:lvl6pPr>
            <a:lvl7pPr marL="2323463" indent="0">
              <a:buNone/>
              <a:defRPr sz="1400" b="1"/>
            </a:lvl7pPr>
            <a:lvl8pPr marL="2710708" indent="0">
              <a:buNone/>
              <a:defRPr sz="1400" b="1"/>
            </a:lvl8pPr>
            <a:lvl9pPr marL="3097954"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307" y="2174174"/>
            <a:ext cx="4041225" cy="395238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0743508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559776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788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526" y="273576"/>
            <a:ext cx="3008181" cy="116195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611" y="273571"/>
            <a:ext cx="5110921" cy="5852986"/>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526" y="1435584"/>
            <a:ext cx="3008181" cy="4691027"/>
          </a:xfrm>
        </p:spPr>
        <p:txBody>
          <a:bodyPr/>
          <a:lstStyle>
            <a:lvl1pPr marL="0" indent="0">
              <a:buNone/>
              <a:defRPr sz="1200"/>
            </a:lvl1pPr>
            <a:lvl2pPr marL="387243" indent="0">
              <a:buNone/>
              <a:defRPr sz="1100"/>
            </a:lvl2pPr>
            <a:lvl3pPr marL="774488" indent="0">
              <a:buNone/>
              <a:defRPr sz="900"/>
            </a:lvl3pPr>
            <a:lvl4pPr marL="1161728" indent="0">
              <a:buNone/>
              <a:defRPr sz="800"/>
            </a:lvl4pPr>
            <a:lvl5pPr marL="1548972" indent="0">
              <a:buNone/>
              <a:defRPr sz="800"/>
            </a:lvl5pPr>
            <a:lvl6pPr marL="1936223" indent="0">
              <a:buNone/>
              <a:defRPr sz="800"/>
            </a:lvl6pPr>
            <a:lvl7pPr marL="2323463" indent="0">
              <a:buNone/>
              <a:defRPr sz="800"/>
            </a:lvl7pPr>
            <a:lvl8pPr marL="2710708" indent="0">
              <a:buNone/>
              <a:defRPr sz="800"/>
            </a:lvl8pPr>
            <a:lvl9pPr marL="3097954" indent="0">
              <a:buNone/>
              <a:defRPr sz="800"/>
            </a:lvl9pPr>
          </a:lstStyle>
          <a:p>
            <a:pPr lvl="0"/>
            <a:r>
              <a:rPr lang="nl-NL"/>
              <a:t>Klik om de modelstijlen te bewerken</a:t>
            </a:r>
          </a:p>
        </p:txBody>
      </p:sp>
    </p:spTree>
    <p:extLst>
      <p:ext uri="{BB962C8B-B14F-4D97-AF65-F5344CB8AC3E}">
        <p14:creationId xmlns:p14="http://schemas.microsoft.com/office/powerpoint/2010/main" val="202142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80"/>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2867" indent="0">
              <a:buNone/>
              <a:defRPr sz="2000" b="1"/>
            </a:lvl2pPr>
            <a:lvl3pPr marL="905726" indent="0">
              <a:buNone/>
              <a:defRPr sz="1800" b="1"/>
            </a:lvl3pPr>
            <a:lvl4pPr marL="1358590" indent="0">
              <a:buNone/>
              <a:defRPr sz="1600" b="1"/>
            </a:lvl4pPr>
            <a:lvl5pPr marL="1811463" indent="0">
              <a:buNone/>
              <a:defRPr sz="1600" b="1"/>
            </a:lvl5pPr>
            <a:lvl6pPr marL="2264319" indent="0">
              <a:buNone/>
              <a:defRPr sz="1600" b="1"/>
            </a:lvl6pPr>
            <a:lvl7pPr marL="2717181" indent="0">
              <a:buNone/>
              <a:defRPr sz="1600" b="1"/>
            </a:lvl7pPr>
            <a:lvl8pPr marL="3170052" indent="0">
              <a:buNone/>
              <a:defRPr sz="1600" b="1"/>
            </a:lvl8pPr>
            <a:lvl9pPr marL="3622914"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2867" indent="0">
              <a:buNone/>
              <a:defRPr sz="2000" b="1"/>
            </a:lvl2pPr>
            <a:lvl3pPr marL="905726" indent="0">
              <a:buNone/>
              <a:defRPr sz="1800" b="1"/>
            </a:lvl3pPr>
            <a:lvl4pPr marL="1358590" indent="0">
              <a:buNone/>
              <a:defRPr sz="1600" b="1"/>
            </a:lvl4pPr>
            <a:lvl5pPr marL="1811463" indent="0">
              <a:buNone/>
              <a:defRPr sz="1600" b="1"/>
            </a:lvl5pPr>
            <a:lvl6pPr marL="2264319" indent="0">
              <a:buNone/>
              <a:defRPr sz="1600" b="1"/>
            </a:lvl6pPr>
            <a:lvl7pPr marL="2717181" indent="0">
              <a:buNone/>
              <a:defRPr sz="1600" b="1"/>
            </a:lvl7pPr>
            <a:lvl8pPr marL="3170052" indent="0">
              <a:buNone/>
              <a:defRPr sz="1600" b="1"/>
            </a:lvl8pPr>
            <a:lvl9pPr marL="3622914"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1BB5924-7D4F-4BF6-BC17-A8D1D886AB4A}" type="datetimeFigureOut">
              <a:rPr lang="nl-BE" smtClean="0"/>
              <a:t>25/09/2019</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38454884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931" y="4800456"/>
            <a:ext cx="5486943" cy="567300"/>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1931" y="613376"/>
            <a:ext cx="5486943" cy="4113648"/>
          </a:xfrm>
        </p:spPr>
        <p:txBody>
          <a:bodyPr/>
          <a:lstStyle>
            <a:lvl1pPr marL="0" indent="0">
              <a:buNone/>
              <a:defRPr sz="2700"/>
            </a:lvl1pPr>
            <a:lvl2pPr marL="387243" indent="0">
              <a:buNone/>
              <a:defRPr sz="2400"/>
            </a:lvl2pPr>
            <a:lvl3pPr marL="774488" indent="0">
              <a:buNone/>
              <a:defRPr sz="2000"/>
            </a:lvl3pPr>
            <a:lvl4pPr marL="1161728" indent="0">
              <a:buNone/>
              <a:defRPr sz="1800"/>
            </a:lvl4pPr>
            <a:lvl5pPr marL="1548972" indent="0">
              <a:buNone/>
              <a:defRPr sz="1800"/>
            </a:lvl5pPr>
            <a:lvl6pPr marL="1936223" indent="0">
              <a:buNone/>
              <a:defRPr sz="1800"/>
            </a:lvl6pPr>
            <a:lvl7pPr marL="2323463" indent="0">
              <a:buNone/>
              <a:defRPr sz="1800"/>
            </a:lvl7pPr>
            <a:lvl8pPr marL="2710708" indent="0">
              <a:buNone/>
              <a:defRPr sz="1800"/>
            </a:lvl8pPr>
            <a:lvl9pPr marL="3097954" indent="0">
              <a:buNone/>
              <a:defRPr sz="1800"/>
            </a:lvl9pPr>
          </a:lstStyle>
          <a:p>
            <a:pPr lvl="0"/>
            <a:endParaRPr lang="nl-BE" noProof="0"/>
          </a:p>
        </p:txBody>
      </p:sp>
      <p:sp>
        <p:nvSpPr>
          <p:cNvPr id="4" name="Tijdelijke aanduiding voor tekst 3"/>
          <p:cNvSpPr>
            <a:spLocks noGrp="1"/>
          </p:cNvSpPr>
          <p:nvPr>
            <p:ph type="body" sz="half" idx="2"/>
          </p:nvPr>
        </p:nvSpPr>
        <p:spPr>
          <a:xfrm>
            <a:off x="1791931" y="5367757"/>
            <a:ext cx="5486943" cy="804876"/>
          </a:xfrm>
        </p:spPr>
        <p:txBody>
          <a:bodyPr/>
          <a:lstStyle>
            <a:lvl1pPr marL="0" indent="0">
              <a:buNone/>
              <a:defRPr sz="1200"/>
            </a:lvl1pPr>
            <a:lvl2pPr marL="387243" indent="0">
              <a:buNone/>
              <a:defRPr sz="1100"/>
            </a:lvl2pPr>
            <a:lvl3pPr marL="774488" indent="0">
              <a:buNone/>
              <a:defRPr sz="900"/>
            </a:lvl3pPr>
            <a:lvl4pPr marL="1161728" indent="0">
              <a:buNone/>
              <a:defRPr sz="800"/>
            </a:lvl4pPr>
            <a:lvl5pPr marL="1548972" indent="0">
              <a:buNone/>
              <a:defRPr sz="800"/>
            </a:lvl5pPr>
            <a:lvl6pPr marL="1936223" indent="0">
              <a:buNone/>
              <a:defRPr sz="800"/>
            </a:lvl6pPr>
            <a:lvl7pPr marL="2323463" indent="0">
              <a:buNone/>
              <a:defRPr sz="800"/>
            </a:lvl7pPr>
            <a:lvl8pPr marL="2710708" indent="0">
              <a:buNone/>
              <a:defRPr sz="800"/>
            </a:lvl8pPr>
            <a:lvl9pPr marL="3097954" indent="0">
              <a:buNone/>
              <a:defRPr sz="800"/>
            </a:lvl9pPr>
          </a:lstStyle>
          <a:p>
            <a:pPr lvl="0"/>
            <a:r>
              <a:rPr lang="nl-NL"/>
              <a:t>Klik om de modelstijlen te bewerken</a:t>
            </a:r>
          </a:p>
        </p:txBody>
      </p:sp>
    </p:spTree>
    <p:extLst>
      <p:ext uri="{BB962C8B-B14F-4D97-AF65-F5344CB8AC3E}">
        <p14:creationId xmlns:p14="http://schemas.microsoft.com/office/powerpoint/2010/main" val="3351843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223629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943" y="397398"/>
            <a:ext cx="2056586" cy="5984011"/>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474" y="397398"/>
            <a:ext cx="6042153" cy="598401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0879849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7" descr="AfbeeldingTitel2 (543x418 - 20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79" y="881187"/>
            <a:ext cx="3384204" cy="260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8"/>
          <p:cNvSpPr>
            <a:spLocks noChangeArrowheads="1"/>
          </p:cNvSpPr>
          <p:nvPr userDrawn="1"/>
        </p:nvSpPr>
        <p:spPr bwMode="auto">
          <a:xfrm>
            <a:off x="381453" y="881193"/>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33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9390" tIns="39696" rIns="79390" bIns="39696"/>
          <a:lstStyle/>
          <a:p>
            <a:pPr defTabSz="906045" fontAlgn="base">
              <a:spcBef>
                <a:spcPct val="0"/>
              </a:spcBef>
              <a:spcAft>
                <a:spcPct val="0"/>
              </a:spcAft>
            </a:pPr>
            <a:endParaRPr lang="nl-BE">
              <a:solidFill>
                <a:srgbClr val="000000"/>
              </a:solidFill>
            </a:endParaRPr>
          </a:p>
        </p:txBody>
      </p:sp>
      <p:sp>
        <p:nvSpPr>
          <p:cNvPr id="6" name="Line 9"/>
          <p:cNvSpPr>
            <a:spLocks noChangeShapeType="1"/>
          </p:cNvSpPr>
          <p:nvPr userDrawn="1"/>
        </p:nvSpPr>
        <p:spPr bwMode="auto">
          <a:xfrm flipV="1">
            <a:off x="395082" y="6165432"/>
            <a:ext cx="8313475" cy="7200"/>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90" tIns="39696" rIns="79390" bIns="39696"/>
          <a:lstStyle/>
          <a:p>
            <a:pPr defTabSz="906045" fontAlgn="base">
              <a:spcBef>
                <a:spcPct val="0"/>
              </a:spcBef>
              <a:spcAft>
                <a:spcPct val="0"/>
              </a:spcAft>
            </a:pPr>
            <a:endParaRPr lang="nl-BE">
              <a:solidFill>
                <a:srgbClr val="000000"/>
              </a:solidFill>
            </a:endParaRPr>
          </a:p>
        </p:txBody>
      </p:sp>
      <p:sp>
        <p:nvSpPr>
          <p:cNvPr id="8" name="Rectangle 11"/>
          <p:cNvSpPr>
            <a:spLocks noChangeArrowheads="1"/>
          </p:cNvSpPr>
          <p:nvPr/>
        </p:nvSpPr>
        <p:spPr bwMode="auto">
          <a:xfrm>
            <a:off x="2915875" y="6237479"/>
            <a:ext cx="3456150" cy="38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60" tIns="45280" rIns="90560" bIns="45280" anchor="b"/>
          <a:lstStyle>
            <a:lvl1pPr defTabSz="1042988" eaLnBrk="0" hangingPunct="0">
              <a:defRPr sz="2100">
                <a:solidFill>
                  <a:schemeClr val="tx1"/>
                </a:solidFill>
                <a:latin typeface="Arial" charset="0"/>
                <a:cs typeface="Arial" charset="0"/>
              </a:defRPr>
            </a:lvl1pPr>
            <a:lvl2pPr marL="742950" indent="-285750" defTabSz="1042988" eaLnBrk="0" hangingPunct="0">
              <a:defRPr sz="2100">
                <a:solidFill>
                  <a:schemeClr val="tx1"/>
                </a:solidFill>
                <a:latin typeface="Arial" charset="0"/>
                <a:cs typeface="Arial" charset="0"/>
              </a:defRPr>
            </a:lvl2pPr>
            <a:lvl3pPr marL="1143000" indent="-228600" defTabSz="1042988" eaLnBrk="0" hangingPunct="0">
              <a:defRPr sz="2100">
                <a:solidFill>
                  <a:schemeClr val="tx1"/>
                </a:solidFill>
                <a:latin typeface="Arial" charset="0"/>
                <a:cs typeface="Arial" charset="0"/>
              </a:defRPr>
            </a:lvl3pPr>
            <a:lvl4pPr marL="1600200" indent="-228600" defTabSz="1042988" eaLnBrk="0" hangingPunct="0">
              <a:defRPr sz="2100">
                <a:solidFill>
                  <a:schemeClr val="tx1"/>
                </a:solidFill>
                <a:latin typeface="Arial" charset="0"/>
                <a:cs typeface="Arial" charset="0"/>
              </a:defRPr>
            </a:lvl4pPr>
            <a:lvl5pPr marL="2057400" indent="-228600" defTabSz="1042988"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fontAlgn="base" hangingPunct="1">
              <a:spcBef>
                <a:spcPct val="0"/>
              </a:spcBef>
              <a:spcAft>
                <a:spcPct val="0"/>
              </a:spcAft>
            </a:pPr>
            <a:r>
              <a:rPr lang="nl-BE" altLang="en-US" sz="1400" b="1" dirty="0">
                <a:solidFill>
                  <a:srgbClr val="336699"/>
                </a:solidFill>
                <a:latin typeface="Garamond" pitchFamily="18" charset="0"/>
              </a:rPr>
              <a:t>Grondbank – gewaarborgd grondverzet</a:t>
            </a:r>
            <a:endParaRPr lang="nl-NL" altLang="en-US" sz="1400" b="1" dirty="0">
              <a:solidFill>
                <a:srgbClr val="336699"/>
              </a:solidFill>
              <a:latin typeface="Garamond" pitchFamily="18" charset="0"/>
            </a:endParaRPr>
          </a:p>
        </p:txBody>
      </p:sp>
      <p:sp>
        <p:nvSpPr>
          <p:cNvPr id="5122" name="Rectangle 2"/>
          <p:cNvSpPr>
            <a:spLocks noGrp="1" noChangeArrowheads="1"/>
          </p:cNvSpPr>
          <p:nvPr>
            <p:ph type="ctrTitle"/>
          </p:nvPr>
        </p:nvSpPr>
        <p:spPr>
          <a:xfrm>
            <a:off x="4067017" y="1167772"/>
            <a:ext cx="4608652" cy="2195769"/>
          </a:xfrm>
          <a:extLst>
            <a:ext uri="{91240B29-F687-4F45-9708-019B960494DF}">
              <a14:hiddenLine xmlns:a14="http://schemas.microsoft.com/office/drawing/2010/main" w="9525" algn="ctr">
                <a:solidFill>
                  <a:schemeClr val="tx1"/>
                </a:solidFill>
                <a:miter lim="800000"/>
                <a:headEnd/>
                <a:tailEnd/>
              </a14:hiddenLine>
            </a:ext>
          </a:extLst>
        </p:spPr>
        <p:txBody>
          <a:bodyPr anchor="t"/>
          <a:lstStyle>
            <a:lvl1pPr>
              <a:defRPr sz="3200" b="0" baseline="0">
                <a:solidFill>
                  <a:srgbClr val="336699"/>
                </a:solidFill>
              </a:defRPr>
            </a:lvl1pPr>
          </a:lstStyle>
          <a:p>
            <a:pPr lvl="0"/>
            <a:r>
              <a:rPr lang="nl-NL" noProof="0"/>
              <a:t>Klik hier om een titel te maken</a:t>
            </a:r>
          </a:p>
        </p:txBody>
      </p:sp>
      <p:sp>
        <p:nvSpPr>
          <p:cNvPr id="5123" name="Rectangle 3"/>
          <p:cNvSpPr>
            <a:spLocks noGrp="1" noChangeArrowheads="1"/>
          </p:cNvSpPr>
          <p:nvPr>
            <p:ph type="subTitle" idx="1"/>
          </p:nvPr>
        </p:nvSpPr>
        <p:spPr>
          <a:xfrm>
            <a:off x="540281" y="3625539"/>
            <a:ext cx="8135391" cy="1674545"/>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a:buClr>
                <a:schemeClr val="accent1"/>
              </a:buClr>
              <a:buSzPct val="65000"/>
              <a:buFont typeface="Wingdings" pitchFamily="2" charset="2"/>
              <a:buNone/>
              <a:defRPr sz="1500" b="1" baseline="0">
                <a:solidFill>
                  <a:srgbClr val="808080"/>
                </a:solidFill>
              </a:defRPr>
            </a:lvl1pPr>
          </a:lstStyle>
          <a:p>
            <a:pPr lvl="0"/>
            <a:r>
              <a:rPr lang="nl-NL" noProof="0" dirty="0"/>
              <a:t>Klik om een ondertitel te maken</a:t>
            </a:r>
          </a:p>
        </p:txBody>
      </p:sp>
      <p:pic>
        <p:nvPicPr>
          <p:cNvPr id="1026" name="Picture 2" descr="G:\GRINIS\_nazicht documenten Chris - AFBLIJVEN\GRONDBANK_CMYK(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1847" y="6250556"/>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3767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tel 3"/>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7566445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235" y="4407432"/>
            <a:ext cx="7772943" cy="1362097"/>
          </a:xfrm>
        </p:spPr>
        <p:txBody>
          <a:bodyPr anchor="t"/>
          <a:lstStyle>
            <a:lvl1pPr algn="l">
              <a:defRPr sz="3500" b="1" cap="all"/>
            </a:lvl1pPr>
          </a:lstStyle>
          <a:p>
            <a:r>
              <a:rPr lang="nl-NL"/>
              <a:t>Klik om de stijl te bewerken</a:t>
            </a:r>
            <a:endParaRPr lang="nl-BE"/>
          </a:p>
        </p:txBody>
      </p:sp>
      <p:sp>
        <p:nvSpPr>
          <p:cNvPr id="3" name="Tijdelijke aanduiding voor tekst 2"/>
          <p:cNvSpPr>
            <a:spLocks noGrp="1"/>
          </p:cNvSpPr>
          <p:nvPr>
            <p:ph type="body" idx="1"/>
          </p:nvPr>
        </p:nvSpPr>
        <p:spPr>
          <a:xfrm>
            <a:off x="722235" y="2907058"/>
            <a:ext cx="7772943" cy="1500322"/>
          </a:xfrm>
        </p:spPr>
        <p:txBody>
          <a:bodyPr anchor="b"/>
          <a:lstStyle>
            <a:lvl1pPr marL="0" indent="0">
              <a:buNone/>
              <a:defRPr sz="1800"/>
            </a:lvl1pPr>
            <a:lvl2pPr marL="396908" indent="0">
              <a:buNone/>
              <a:defRPr sz="1600"/>
            </a:lvl2pPr>
            <a:lvl3pPr marL="793859" indent="0">
              <a:buNone/>
              <a:defRPr sz="1400"/>
            </a:lvl3pPr>
            <a:lvl4pPr marL="1190804" indent="0">
              <a:buNone/>
              <a:defRPr sz="1200"/>
            </a:lvl4pPr>
            <a:lvl5pPr marL="1587741" indent="0">
              <a:buNone/>
              <a:defRPr sz="1200"/>
            </a:lvl5pPr>
            <a:lvl6pPr marL="1984679" indent="0">
              <a:buNone/>
              <a:defRPr sz="1200"/>
            </a:lvl6pPr>
            <a:lvl7pPr marL="2381614" indent="0">
              <a:buNone/>
              <a:defRPr sz="1200"/>
            </a:lvl7pPr>
            <a:lvl8pPr marL="2778550" indent="0">
              <a:buNone/>
              <a:defRPr sz="1200"/>
            </a:lvl8pPr>
            <a:lvl9pPr marL="3175485" indent="0">
              <a:buNone/>
              <a:defRPr sz="1200"/>
            </a:lvl9pPr>
          </a:lstStyle>
          <a:p>
            <a:pPr lvl="0"/>
            <a:r>
              <a:rPr lang="nl-NL"/>
              <a:t>Klik om de modelstijlen te bewerken</a:t>
            </a:r>
          </a:p>
        </p:txBody>
      </p:sp>
    </p:spTree>
    <p:extLst>
      <p:ext uri="{BB962C8B-B14F-4D97-AF65-F5344CB8AC3E}">
        <p14:creationId xmlns:p14="http://schemas.microsoft.com/office/powerpoint/2010/main" val="2461828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294145" y="1484539"/>
            <a:ext cx="3130354"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54817" y="1484539"/>
            <a:ext cx="3131712"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532839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526" y="275017"/>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4" y="1534880"/>
            <a:ext cx="4039867" cy="639293"/>
          </a:xfrm>
        </p:spPr>
        <p:txBody>
          <a:bodyPr anchor="b"/>
          <a:lstStyle>
            <a:lvl1pPr marL="0" indent="0">
              <a:buNone/>
              <a:defRPr sz="2100" b="1"/>
            </a:lvl1pPr>
            <a:lvl2pPr marL="396908" indent="0">
              <a:buNone/>
              <a:defRPr sz="1800" b="1"/>
            </a:lvl2pPr>
            <a:lvl3pPr marL="793859" indent="0">
              <a:buNone/>
              <a:defRPr sz="1600" b="1"/>
            </a:lvl3pPr>
            <a:lvl4pPr marL="1190804" indent="0">
              <a:buNone/>
              <a:defRPr sz="1400" b="1"/>
            </a:lvl4pPr>
            <a:lvl5pPr marL="1587741" indent="0">
              <a:buNone/>
              <a:defRPr sz="1400" b="1"/>
            </a:lvl5pPr>
            <a:lvl6pPr marL="1984679" indent="0">
              <a:buNone/>
              <a:defRPr sz="1400" b="1"/>
            </a:lvl6pPr>
            <a:lvl7pPr marL="2381614" indent="0">
              <a:buNone/>
              <a:defRPr sz="1400" b="1"/>
            </a:lvl7pPr>
            <a:lvl8pPr marL="2778550" indent="0">
              <a:buNone/>
              <a:defRPr sz="1400" b="1"/>
            </a:lvl8pPr>
            <a:lvl9pPr marL="3175485"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7" y="1534880"/>
            <a:ext cx="4041225" cy="639293"/>
          </a:xfrm>
        </p:spPr>
        <p:txBody>
          <a:bodyPr anchor="b"/>
          <a:lstStyle>
            <a:lvl1pPr marL="0" indent="0">
              <a:buNone/>
              <a:defRPr sz="2100" b="1"/>
            </a:lvl1pPr>
            <a:lvl2pPr marL="396908" indent="0">
              <a:buNone/>
              <a:defRPr sz="1800" b="1"/>
            </a:lvl2pPr>
            <a:lvl3pPr marL="793859" indent="0">
              <a:buNone/>
              <a:defRPr sz="1600" b="1"/>
            </a:lvl3pPr>
            <a:lvl4pPr marL="1190804" indent="0">
              <a:buNone/>
              <a:defRPr sz="1400" b="1"/>
            </a:lvl4pPr>
            <a:lvl5pPr marL="1587741" indent="0">
              <a:buNone/>
              <a:defRPr sz="1400" b="1"/>
            </a:lvl5pPr>
            <a:lvl6pPr marL="1984679" indent="0">
              <a:buNone/>
              <a:defRPr sz="1400" b="1"/>
            </a:lvl6pPr>
            <a:lvl7pPr marL="2381614" indent="0">
              <a:buNone/>
              <a:defRPr sz="1400" b="1"/>
            </a:lvl7pPr>
            <a:lvl8pPr marL="2778550" indent="0">
              <a:buNone/>
              <a:defRPr sz="1400" b="1"/>
            </a:lvl8pPr>
            <a:lvl9pPr marL="3175485"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893053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15567062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74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1BB5924-7D4F-4BF6-BC17-A8D1D886AB4A}" type="datetimeFigureOut">
              <a:rPr lang="nl-BE" smtClean="0"/>
              <a:t>25/09/2019</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3AFF86F4-8E7D-463A-AB12-A8684B6AA4CF}" type="slidenum">
              <a:rPr lang="nl-BE" smtClean="0"/>
              <a:t>‹nr.›</a:t>
            </a:fld>
            <a:endParaRPr lang="nl-BE"/>
          </a:p>
        </p:txBody>
      </p:sp>
      <p:pic>
        <p:nvPicPr>
          <p:cNvPr id="6" name="Tijdelijke aanduiding voor inhou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71" y="235983"/>
            <a:ext cx="9194800" cy="6897784"/>
          </a:xfrm>
          <a:prstGeom prst="rect">
            <a:avLst/>
          </a:prstGeom>
        </p:spPr>
      </p:pic>
    </p:spTree>
    <p:extLst>
      <p:ext uri="{BB962C8B-B14F-4D97-AF65-F5344CB8AC3E}">
        <p14:creationId xmlns:p14="http://schemas.microsoft.com/office/powerpoint/2010/main" val="35033821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526" y="273576"/>
            <a:ext cx="3008181" cy="116195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526" y="1435584"/>
            <a:ext cx="3008181" cy="4691027"/>
          </a:xfrm>
        </p:spPr>
        <p:txBody>
          <a:bodyPr/>
          <a:lstStyle>
            <a:lvl1pPr marL="0" indent="0">
              <a:buNone/>
              <a:defRPr sz="1200"/>
            </a:lvl1pPr>
            <a:lvl2pPr marL="396908" indent="0">
              <a:buNone/>
              <a:defRPr sz="1100"/>
            </a:lvl2pPr>
            <a:lvl3pPr marL="793859" indent="0">
              <a:buNone/>
              <a:defRPr sz="900"/>
            </a:lvl3pPr>
            <a:lvl4pPr marL="1190804" indent="0">
              <a:buNone/>
              <a:defRPr sz="800"/>
            </a:lvl4pPr>
            <a:lvl5pPr marL="1587741" indent="0">
              <a:buNone/>
              <a:defRPr sz="800"/>
            </a:lvl5pPr>
            <a:lvl6pPr marL="1984679" indent="0">
              <a:buNone/>
              <a:defRPr sz="800"/>
            </a:lvl6pPr>
            <a:lvl7pPr marL="2381614" indent="0">
              <a:buNone/>
              <a:defRPr sz="800"/>
            </a:lvl7pPr>
            <a:lvl8pPr marL="2778550" indent="0">
              <a:buNone/>
              <a:defRPr sz="800"/>
            </a:lvl8pPr>
            <a:lvl9pPr marL="3175485" indent="0">
              <a:buNone/>
              <a:defRPr sz="800"/>
            </a:lvl9pPr>
          </a:lstStyle>
          <a:p>
            <a:pPr lvl="0"/>
            <a:r>
              <a:rPr lang="nl-NL"/>
              <a:t>Klik om de modelstijlen te bewerken</a:t>
            </a:r>
          </a:p>
        </p:txBody>
      </p:sp>
    </p:spTree>
    <p:extLst>
      <p:ext uri="{BB962C8B-B14F-4D97-AF65-F5344CB8AC3E}">
        <p14:creationId xmlns:p14="http://schemas.microsoft.com/office/powerpoint/2010/main" val="1185155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931" y="4800456"/>
            <a:ext cx="5486943" cy="567300"/>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1931" y="613376"/>
            <a:ext cx="5486943" cy="4113648"/>
          </a:xfrm>
        </p:spPr>
        <p:txBody>
          <a:bodyPr/>
          <a:lstStyle>
            <a:lvl1pPr marL="0" indent="0">
              <a:buNone/>
              <a:defRPr sz="2800"/>
            </a:lvl1pPr>
            <a:lvl2pPr marL="396908" indent="0">
              <a:buNone/>
              <a:defRPr sz="2500"/>
            </a:lvl2pPr>
            <a:lvl3pPr marL="793859" indent="0">
              <a:buNone/>
              <a:defRPr sz="2100"/>
            </a:lvl3pPr>
            <a:lvl4pPr marL="1190804" indent="0">
              <a:buNone/>
              <a:defRPr sz="1800"/>
            </a:lvl4pPr>
            <a:lvl5pPr marL="1587741" indent="0">
              <a:buNone/>
              <a:defRPr sz="1800"/>
            </a:lvl5pPr>
            <a:lvl6pPr marL="1984679" indent="0">
              <a:buNone/>
              <a:defRPr sz="1800"/>
            </a:lvl6pPr>
            <a:lvl7pPr marL="2381614" indent="0">
              <a:buNone/>
              <a:defRPr sz="1800"/>
            </a:lvl7pPr>
            <a:lvl8pPr marL="2778550" indent="0">
              <a:buNone/>
              <a:defRPr sz="1800"/>
            </a:lvl8pPr>
            <a:lvl9pPr marL="3175485" indent="0">
              <a:buNone/>
              <a:defRPr sz="1800"/>
            </a:lvl9pPr>
          </a:lstStyle>
          <a:p>
            <a:pPr lvl="0"/>
            <a:endParaRPr lang="nl-BE" noProof="0"/>
          </a:p>
        </p:txBody>
      </p:sp>
      <p:sp>
        <p:nvSpPr>
          <p:cNvPr id="4" name="Tijdelijke aanduiding voor tekst 3"/>
          <p:cNvSpPr>
            <a:spLocks noGrp="1"/>
          </p:cNvSpPr>
          <p:nvPr>
            <p:ph type="body" sz="half" idx="2"/>
          </p:nvPr>
        </p:nvSpPr>
        <p:spPr>
          <a:xfrm>
            <a:off x="1791931" y="5367757"/>
            <a:ext cx="5486943" cy="804876"/>
          </a:xfrm>
        </p:spPr>
        <p:txBody>
          <a:bodyPr/>
          <a:lstStyle>
            <a:lvl1pPr marL="0" indent="0">
              <a:buNone/>
              <a:defRPr sz="1200"/>
            </a:lvl1pPr>
            <a:lvl2pPr marL="396908" indent="0">
              <a:buNone/>
              <a:defRPr sz="1100"/>
            </a:lvl2pPr>
            <a:lvl3pPr marL="793859" indent="0">
              <a:buNone/>
              <a:defRPr sz="900"/>
            </a:lvl3pPr>
            <a:lvl4pPr marL="1190804" indent="0">
              <a:buNone/>
              <a:defRPr sz="800"/>
            </a:lvl4pPr>
            <a:lvl5pPr marL="1587741" indent="0">
              <a:buNone/>
              <a:defRPr sz="800"/>
            </a:lvl5pPr>
            <a:lvl6pPr marL="1984679" indent="0">
              <a:buNone/>
              <a:defRPr sz="800"/>
            </a:lvl6pPr>
            <a:lvl7pPr marL="2381614" indent="0">
              <a:buNone/>
              <a:defRPr sz="800"/>
            </a:lvl7pPr>
            <a:lvl8pPr marL="2778550" indent="0">
              <a:buNone/>
              <a:defRPr sz="800"/>
            </a:lvl8pPr>
            <a:lvl9pPr marL="3175485" indent="0">
              <a:buNone/>
              <a:defRPr sz="800"/>
            </a:lvl9pPr>
          </a:lstStyle>
          <a:p>
            <a:pPr lvl="0"/>
            <a:r>
              <a:rPr lang="nl-NL"/>
              <a:t>Klik om de modelstijlen te bewerken</a:t>
            </a:r>
          </a:p>
        </p:txBody>
      </p:sp>
    </p:spTree>
    <p:extLst>
      <p:ext uri="{BB962C8B-B14F-4D97-AF65-F5344CB8AC3E}">
        <p14:creationId xmlns:p14="http://schemas.microsoft.com/office/powerpoint/2010/main" val="3512701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1668786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943" y="397398"/>
            <a:ext cx="2056586" cy="5984011"/>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474" y="397398"/>
            <a:ext cx="6042153" cy="598401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794732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7" descr="AfbeeldingTitel2 (543x418 - 20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79" y="881187"/>
            <a:ext cx="3384204" cy="260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8"/>
          <p:cNvSpPr>
            <a:spLocks noChangeArrowheads="1"/>
          </p:cNvSpPr>
          <p:nvPr userDrawn="1"/>
        </p:nvSpPr>
        <p:spPr bwMode="auto">
          <a:xfrm>
            <a:off x="381453" y="881193"/>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33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9432" tIns="39717" rIns="79432" bIns="39717"/>
          <a:lstStyle/>
          <a:p>
            <a:pPr defTabSz="906525" fontAlgn="base">
              <a:spcBef>
                <a:spcPct val="0"/>
              </a:spcBef>
              <a:spcAft>
                <a:spcPct val="0"/>
              </a:spcAft>
            </a:pPr>
            <a:endParaRPr lang="nl-BE">
              <a:solidFill>
                <a:srgbClr val="000000"/>
              </a:solidFill>
            </a:endParaRPr>
          </a:p>
        </p:txBody>
      </p:sp>
      <p:sp>
        <p:nvSpPr>
          <p:cNvPr id="6" name="Line 9"/>
          <p:cNvSpPr>
            <a:spLocks noChangeShapeType="1"/>
          </p:cNvSpPr>
          <p:nvPr userDrawn="1"/>
        </p:nvSpPr>
        <p:spPr bwMode="auto">
          <a:xfrm flipV="1">
            <a:off x="395079" y="6165432"/>
            <a:ext cx="8313475" cy="7200"/>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432" tIns="39717" rIns="79432" bIns="39717"/>
          <a:lstStyle/>
          <a:p>
            <a:pPr defTabSz="906525" fontAlgn="base">
              <a:spcBef>
                <a:spcPct val="0"/>
              </a:spcBef>
              <a:spcAft>
                <a:spcPct val="0"/>
              </a:spcAft>
            </a:pPr>
            <a:endParaRPr lang="nl-BE">
              <a:solidFill>
                <a:srgbClr val="000000"/>
              </a:solidFill>
            </a:endParaRPr>
          </a:p>
        </p:txBody>
      </p:sp>
      <p:sp>
        <p:nvSpPr>
          <p:cNvPr id="8" name="Rectangle 11"/>
          <p:cNvSpPr>
            <a:spLocks noChangeArrowheads="1"/>
          </p:cNvSpPr>
          <p:nvPr/>
        </p:nvSpPr>
        <p:spPr bwMode="auto">
          <a:xfrm>
            <a:off x="2915875" y="6237476"/>
            <a:ext cx="3456150" cy="38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08" tIns="45304" rIns="90608" bIns="45304" anchor="b"/>
          <a:lstStyle>
            <a:lvl1pPr defTabSz="1042988" eaLnBrk="0" hangingPunct="0">
              <a:defRPr sz="2100">
                <a:solidFill>
                  <a:schemeClr val="tx1"/>
                </a:solidFill>
                <a:latin typeface="Arial" charset="0"/>
                <a:cs typeface="Arial" charset="0"/>
              </a:defRPr>
            </a:lvl1pPr>
            <a:lvl2pPr marL="742950" indent="-285750" defTabSz="1042988" eaLnBrk="0" hangingPunct="0">
              <a:defRPr sz="2100">
                <a:solidFill>
                  <a:schemeClr val="tx1"/>
                </a:solidFill>
                <a:latin typeface="Arial" charset="0"/>
                <a:cs typeface="Arial" charset="0"/>
              </a:defRPr>
            </a:lvl2pPr>
            <a:lvl3pPr marL="1143000" indent="-228600" defTabSz="1042988" eaLnBrk="0" hangingPunct="0">
              <a:defRPr sz="2100">
                <a:solidFill>
                  <a:schemeClr val="tx1"/>
                </a:solidFill>
                <a:latin typeface="Arial" charset="0"/>
                <a:cs typeface="Arial" charset="0"/>
              </a:defRPr>
            </a:lvl3pPr>
            <a:lvl4pPr marL="1600200" indent="-228600" defTabSz="1042988" eaLnBrk="0" hangingPunct="0">
              <a:defRPr sz="2100">
                <a:solidFill>
                  <a:schemeClr val="tx1"/>
                </a:solidFill>
                <a:latin typeface="Arial" charset="0"/>
                <a:cs typeface="Arial" charset="0"/>
              </a:defRPr>
            </a:lvl4pPr>
            <a:lvl5pPr marL="2057400" indent="-228600" defTabSz="1042988"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fontAlgn="base" hangingPunct="1">
              <a:spcBef>
                <a:spcPct val="0"/>
              </a:spcBef>
              <a:spcAft>
                <a:spcPct val="0"/>
              </a:spcAft>
            </a:pPr>
            <a:r>
              <a:rPr lang="nl-BE" altLang="en-US" sz="1400" b="1" dirty="0">
                <a:solidFill>
                  <a:srgbClr val="336699"/>
                </a:solidFill>
                <a:latin typeface="Garamond" pitchFamily="18" charset="0"/>
              </a:rPr>
              <a:t>Grondbank – gewaarborgd grondverzet</a:t>
            </a:r>
            <a:endParaRPr lang="nl-NL" altLang="en-US" sz="1400" b="1" dirty="0">
              <a:solidFill>
                <a:srgbClr val="336699"/>
              </a:solidFill>
              <a:latin typeface="Garamond" pitchFamily="18" charset="0"/>
            </a:endParaRPr>
          </a:p>
        </p:txBody>
      </p:sp>
      <p:sp>
        <p:nvSpPr>
          <p:cNvPr id="5122" name="Rectangle 2"/>
          <p:cNvSpPr>
            <a:spLocks noGrp="1" noChangeArrowheads="1"/>
          </p:cNvSpPr>
          <p:nvPr>
            <p:ph type="ctrTitle"/>
          </p:nvPr>
        </p:nvSpPr>
        <p:spPr>
          <a:xfrm>
            <a:off x="4067017" y="1167769"/>
            <a:ext cx="4608652" cy="2195769"/>
          </a:xfrm>
          <a:extLst>
            <a:ext uri="{91240B29-F687-4F45-9708-019B960494DF}">
              <a14:hiddenLine xmlns:a14="http://schemas.microsoft.com/office/drawing/2010/main" w="9525" algn="ctr">
                <a:solidFill>
                  <a:schemeClr val="tx1"/>
                </a:solidFill>
                <a:miter lim="800000"/>
                <a:headEnd/>
                <a:tailEnd/>
              </a14:hiddenLine>
            </a:ext>
          </a:extLst>
        </p:spPr>
        <p:txBody>
          <a:bodyPr anchor="t"/>
          <a:lstStyle>
            <a:lvl1pPr>
              <a:defRPr sz="3200" b="0" baseline="0">
                <a:solidFill>
                  <a:srgbClr val="336699"/>
                </a:solidFill>
              </a:defRPr>
            </a:lvl1pPr>
          </a:lstStyle>
          <a:p>
            <a:pPr lvl="0"/>
            <a:r>
              <a:rPr lang="nl-NL" noProof="0"/>
              <a:t>Klik hier om een titel te maken</a:t>
            </a:r>
          </a:p>
        </p:txBody>
      </p:sp>
      <p:sp>
        <p:nvSpPr>
          <p:cNvPr id="5123" name="Rectangle 3"/>
          <p:cNvSpPr>
            <a:spLocks noGrp="1" noChangeArrowheads="1"/>
          </p:cNvSpPr>
          <p:nvPr>
            <p:ph type="subTitle" idx="1"/>
          </p:nvPr>
        </p:nvSpPr>
        <p:spPr>
          <a:xfrm>
            <a:off x="540281" y="3625539"/>
            <a:ext cx="8135391" cy="1674545"/>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a:buClr>
                <a:schemeClr val="accent1"/>
              </a:buClr>
              <a:buSzPct val="65000"/>
              <a:buFont typeface="Wingdings" pitchFamily="2" charset="2"/>
              <a:buNone/>
              <a:defRPr sz="1500" b="1" baseline="0">
                <a:solidFill>
                  <a:srgbClr val="808080"/>
                </a:solidFill>
              </a:defRPr>
            </a:lvl1pPr>
          </a:lstStyle>
          <a:p>
            <a:pPr lvl="0"/>
            <a:r>
              <a:rPr lang="nl-NL" noProof="0" dirty="0"/>
              <a:t>Klik om een ondertitel te maken</a:t>
            </a:r>
          </a:p>
        </p:txBody>
      </p:sp>
      <p:pic>
        <p:nvPicPr>
          <p:cNvPr id="1026" name="Picture 2" descr="G:\GRINIS\_nazicht documenten Chris - AFBLIJVEN\GRONDBANK_CMYK(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1847" y="6250553"/>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3801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tel 3"/>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918540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232" y="4407429"/>
            <a:ext cx="7772943" cy="1362097"/>
          </a:xfrm>
        </p:spPr>
        <p:txBody>
          <a:bodyPr anchor="t"/>
          <a:lstStyle>
            <a:lvl1pPr algn="l">
              <a:defRPr sz="3500" b="1" cap="all"/>
            </a:lvl1pPr>
          </a:lstStyle>
          <a:p>
            <a:r>
              <a:rPr lang="nl-NL"/>
              <a:t>Klik om de stijl te bewerken</a:t>
            </a:r>
            <a:endParaRPr lang="nl-BE"/>
          </a:p>
        </p:txBody>
      </p:sp>
      <p:sp>
        <p:nvSpPr>
          <p:cNvPr id="3" name="Tijdelijke aanduiding voor tekst 2"/>
          <p:cNvSpPr>
            <a:spLocks noGrp="1"/>
          </p:cNvSpPr>
          <p:nvPr>
            <p:ph type="body" idx="1"/>
          </p:nvPr>
        </p:nvSpPr>
        <p:spPr>
          <a:xfrm>
            <a:off x="722232" y="2907058"/>
            <a:ext cx="7772943" cy="1500322"/>
          </a:xfrm>
        </p:spPr>
        <p:txBody>
          <a:bodyPr anchor="b"/>
          <a:lstStyle>
            <a:lvl1pPr marL="0" indent="0">
              <a:buNone/>
              <a:defRPr sz="1800"/>
            </a:lvl1pPr>
            <a:lvl2pPr marL="397118" indent="0">
              <a:buNone/>
              <a:defRPr sz="1600"/>
            </a:lvl2pPr>
            <a:lvl3pPr marL="794280" indent="0">
              <a:buNone/>
              <a:defRPr sz="1400"/>
            </a:lvl3pPr>
            <a:lvl4pPr marL="1191434" indent="0">
              <a:buNone/>
              <a:defRPr sz="1200"/>
            </a:lvl4pPr>
            <a:lvl5pPr marL="1588582" indent="0">
              <a:buNone/>
              <a:defRPr sz="1200"/>
            </a:lvl5pPr>
            <a:lvl6pPr marL="1985729" indent="0">
              <a:buNone/>
              <a:defRPr sz="1200"/>
            </a:lvl6pPr>
            <a:lvl7pPr marL="2382875" indent="0">
              <a:buNone/>
              <a:defRPr sz="1200"/>
            </a:lvl7pPr>
            <a:lvl8pPr marL="2780020" indent="0">
              <a:buNone/>
              <a:defRPr sz="1200"/>
            </a:lvl8pPr>
            <a:lvl9pPr marL="3177167" indent="0">
              <a:buNone/>
              <a:defRPr sz="1200"/>
            </a:lvl9pPr>
          </a:lstStyle>
          <a:p>
            <a:pPr lvl="0"/>
            <a:r>
              <a:rPr lang="nl-NL"/>
              <a:t>Klik om de modelstijlen te bewerken</a:t>
            </a:r>
          </a:p>
        </p:txBody>
      </p:sp>
    </p:spTree>
    <p:extLst>
      <p:ext uri="{BB962C8B-B14F-4D97-AF65-F5344CB8AC3E}">
        <p14:creationId xmlns:p14="http://schemas.microsoft.com/office/powerpoint/2010/main" val="12434348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294145" y="1484536"/>
            <a:ext cx="3130354"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54817" y="1484536"/>
            <a:ext cx="3131712"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465430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523" y="275017"/>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4" y="1534880"/>
            <a:ext cx="4039867" cy="639293"/>
          </a:xfrm>
        </p:spPr>
        <p:txBody>
          <a:bodyPr anchor="b"/>
          <a:lstStyle>
            <a:lvl1pPr marL="0" indent="0">
              <a:buNone/>
              <a:defRPr sz="2100" b="1"/>
            </a:lvl1pPr>
            <a:lvl2pPr marL="397118" indent="0">
              <a:buNone/>
              <a:defRPr sz="1800" b="1"/>
            </a:lvl2pPr>
            <a:lvl3pPr marL="794280" indent="0">
              <a:buNone/>
              <a:defRPr sz="1600" b="1"/>
            </a:lvl3pPr>
            <a:lvl4pPr marL="1191434" indent="0">
              <a:buNone/>
              <a:defRPr sz="1400" b="1"/>
            </a:lvl4pPr>
            <a:lvl5pPr marL="1588582" indent="0">
              <a:buNone/>
              <a:defRPr sz="1400" b="1"/>
            </a:lvl5pPr>
            <a:lvl6pPr marL="1985729" indent="0">
              <a:buNone/>
              <a:defRPr sz="1400" b="1"/>
            </a:lvl6pPr>
            <a:lvl7pPr marL="2382875" indent="0">
              <a:buNone/>
              <a:defRPr sz="1400" b="1"/>
            </a:lvl7pPr>
            <a:lvl8pPr marL="2780020" indent="0">
              <a:buNone/>
              <a:defRPr sz="1400" b="1"/>
            </a:lvl8pPr>
            <a:lvl9pPr marL="3177167"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7" y="1534880"/>
            <a:ext cx="4041225" cy="639293"/>
          </a:xfrm>
        </p:spPr>
        <p:txBody>
          <a:bodyPr anchor="b"/>
          <a:lstStyle>
            <a:lvl1pPr marL="0" indent="0">
              <a:buNone/>
              <a:defRPr sz="2100" b="1"/>
            </a:lvl1pPr>
            <a:lvl2pPr marL="397118" indent="0">
              <a:buNone/>
              <a:defRPr sz="1800" b="1"/>
            </a:lvl2pPr>
            <a:lvl3pPr marL="794280" indent="0">
              <a:buNone/>
              <a:defRPr sz="1600" b="1"/>
            </a:lvl3pPr>
            <a:lvl4pPr marL="1191434" indent="0">
              <a:buNone/>
              <a:defRPr sz="1400" b="1"/>
            </a:lvl4pPr>
            <a:lvl5pPr marL="1588582" indent="0">
              <a:buNone/>
              <a:defRPr sz="1400" b="1"/>
            </a:lvl5pPr>
            <a:lvl6pPr marL="1985729" indent="0">
              <a:buNone/>
              <a:defRPr sz="1400" b="1"/>
            </a:lvl6pPr>
            <a:lvl7pPr marL="2382875" indent="0">
              <a:buNone/>
              <a:defRPr sz="1400" b="1"/>
            </a:lvl7pPr>
            <a:lvl8pPr marL="2780020" indent="0">
              <a:buNone/>
              <a:defRPr sz="1400" b="1"/>
            </a:lvl8pPr>
            <a:lvl9pPr marL="3177167"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8471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409355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B5924-7D4F-4BF6-BC17-A8D1D886AB4A}" type="datetimeFigureOut">
              <a:rPr lang="nl-BE" smtClean="0"/>
              <a:t>25/09/2019</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25126453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6991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523" y="273576"/>
            <a:ext cx="3008181" cy="116195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523" y="1435581"/>
            <a:ext cx="3008181" cy="4691027"/>
          </a:xfrm>
        </p:spPr>
        <p:txBody>
          <a:bodyPr/>
          <a:lstStyle>
            <a:lvl1pPr marL="0" indent="0">
              <a:buNone/>
              <a:defRPr sz="1200"/>
            </a:lvl1pPr>
            <a:lvl2pPr marL="397118" indent="0">
              <a:buNone/>
              <a:defRPr sz="1100"/>
            </a:lvl2pPr>
            <a:lvl3pPr marL="794280" indent="0">
              <a:buNone/>
              <a:defRPr sz="900"/>
            </a:lvl3pPr>
            <a:lvl4pPr marL="1191434" indent="0">
              <a:buNone/>
              <a:defRPr sz="800"/>
            </a:lvl4pPr>
            <a:lvl5pPr marL="1588582" indent="0">
              <a:buNone/>
              <a:defRPr sz="800"/>
            </a:lvl5pPr>
            <a:lvl6pPr marL="1985729" indent="0">
              <a:buNone/>
              <a:defRPr sz="800"/>
            </a:lvl6pPr>
            <a:lvl7pPr marL="2382875" indent="0">
              <a:buNone/>
              <a:defRPr sz="800"/>
            </a:lvl7pPr>
            <a:lvl8pPr marL="2780020" indent="0">
              <a:buNone/>
              <a:defRPr sz="800"/>
            </a:lvl8pPr>
            <a:lvl9pPr marL="3177167" indent="0">
              <a:buNone/>
              <a:defRPr sz="800"/>
            </a:lvl9pPr>
          </a:lstStyle>
          <a:p>
            <a:pPr lvl="0"/>
            <a:r>
              <a:rPr lang="nl-NL"/>
              <a:t>Klik om de modelstijlen te bewerken</a:t>
            </a:r>
          </a:p>
        </p:txBody>
      </p:sp>
    </p:spTree>
    <p:extLst>
      <p:ext uri="{BB962C8B-B14F-4D97-AF65-F5344CB8AC3E}">
        <p14:creationId xmlns:p14="http://schemas.microsoft.com/office/powerpoint/2010/main" val="27965978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928" y="4800456"/>
            <a:ext cx="5486943" cy="567300"/>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1928" y="613376"/>
            <a:ext cx="5486943" cy="4113648"/>
          </a:xfrm>
        </p:spPr>
        <p:txBody>
          <a:bodyPr/>
          <a:lstStyle>
            <a:lvl1pPr marL="0" indent="0">
              <a:buNone/>
              <a:defRPr sz="2800"/>
            </a:lvl1pPr>
            <a:lvl2pPr marL="397118" indent="0">
              <a:buNone/>
              <a:defRPr sz="2500"/>
            </a:lvl2pPr>
            <a:lvl3pPr marL="794280" indent="0">
              <a:buNone/>
              <a:defRPr sz="2100"/>
            </a:lvl3pPr>
            <a:lvl4pPr marL="1191434" indent="0">
              <a:buNone/>
              <a:defRPr sz="1800"/>
            </a:lvl4pPr>
            <a:lvl5pPr marL="1588582" indent="0">
              <a:buNone/>
              <a:defRPr sz="1800"/>
            </a:lvl5pPr>
            <a:lvl6pPr marL="1985729" indent="0">
              <a:buNone/>
              <a:defRPr sz="1800"/>
            </a:lvl6pPr>
            <a:lvl7pPr marL="2382875" indent="0">
              <a:buNone/>
              <a:defRPr sz="1800"/>
            </a:lvl7pPr>
            <a:lvl8pPr marL="2780020" indent="0">
              <a:buNone/>
              <a:defRPr sz="1800"/>
            </a:lvl8pPr>
            <a:lvl9pPr marL="3177167" indent="0">
              <a:buNone/>
              <a:defRPr sz="1800"/>
            </a:lvl9pPr>
          </a:lstStyle>
          <a:p>
            <a:pPr lvl="0"/>
            <a:endParaRPr lang="nl-BE" noProof="0"/>
          </a:p>
        </p:txBody>
      </p:sp>
      <p:sp>
        <p:nvSpPr>
          <p:cNvPr id="4" name="Tijdelijke aanduiding voor tekst 3"/>
          <p:cNvSpPr>
            <a:spLocks noGrp="1"/>
          </p:cNvSpPr>
          <p:nvPr>
            <p:ph type="body" sz="half" idx="2"/>
          </p:nvPr>
        </p:nvSpPr>
        <p:spPr>
          <a:xfrm>
            <a:off x="1791928" y="5367757"/>
            <a:ext cx="5486943" cy="804876"/>
          </a:xfrm>
        </p:spPr>
        <p:txBody>
          <a:bodyPr/>
          <a:lstStyle>
            <a:lvl1pPr marL="0" indent="0">
              <a:buNone/>
              <a:defRPr sz="1200"/>
            </a:lvl1pPr>
            <a:lvl2pPr marL="397118" indent="0">
              <a:buNone/>
              <a:defRPr sz="1100"/>
            </a:lvl2pPr>
            <a:lvl3pPr marL="794280" indent="0">
              <a:buNone/>
              <a:defRPr sz="900"/>
            </a:lvl3pPr>
            <a:lvl4pPr marL="1191434" indent="0">
              <a:buNone/>
              <a:defRPr sz="800"/>
            </a:lvl4pPr>
            <a:lvl5pPr marL="1588582" indent="0">
              <a:buNone/>
              <a:defRPr sz="800"/>
            </a:lvl5pPr>
            <a:lvl6pPr marL="1985729" indent="0">
              <a:buNone/>
              <a:defRPr sz="800"/>
            </a:lvl6pPr>
            <a:lvl7pPr marL="2382875" indent="0">
              <a:buNone/>
              <a:defRPr sz="800"/>
            </a:lvl7pPr>
            <a:lvl8pPr marL="2780020" indent="0">
              <a:buNone/>
              <a:defRPr sz="800"/>
            </a:lvl8pPr>
            <a:lvl9pPr marL="3177167" indent="0">
              <a:buNone/>
              <a:defRPr sz="800"/>
            </a:lvl9pPr>
          </a:lstStyle>
          <a:p>
            <a:pPr lvl="0"/>
            <a:r>
              <a:rPr lang="nl-NL"/>
              <a:t>Klik om de modelstijlen te bewerken</a:t>
            </a:r>
          </a:p>
        </p:txBody>
      </p:sp>
    </p:spTree>
    <p:extLst>
      <p:ext uri="{BB962C8B-B14F-4D97-AF65-F5344CB8AC3E}">
        <p14:creationId xmlns:p14="http://schemas.microsoft.com/office/powerpoint/2010/main" val="29665877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9659763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943" y="397398"/>
            <a:ext cx="2056586" cy="5984011"/>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474" y="397398"/>
            <a:ext cx="6042153" cy="598401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3335420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7" descr="AfbeeldingTitel2 (543x418 - 20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79" y="881187"/>
            <a:ext cx="3384204" cy="260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8"/>
          <p:cNvSpPr>
            <a:spLocks noChangeArrowheads="1"/>
          </p:cNvSpPr>
          <p:nvPr userDrawn="1"/>
        </p:nvSpPr>
        <p:spPr bwMode="auto">
          <a:xfrm>
            <a:off x="381453" y="881193"/>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33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9488" tIns="39745" rIns="79488" bIns="39745"/>
          <a:lstStyle/>
          <a:p>
            <a:pPr defTabSz="907165" fontAlgn="base">
              <a:spcBef>
                <a:spcPct val="0"/>
              </a:spcBef>
              <a:spcAft>
                <a:spcPct val="0"/>
              </a:spcAft>
            </a:pPr>
            <a:endParaRPr lang="nl-BE">
              <a:solidFill>
                <a:srgbClr val="000000"/>
              </a:solidFill>
            </a:endParaRPr>
          </a:p>
        </p:txBody>
      </p:sp>
      <p:sp>
        <p:nvSpPr>
          <p:cNvPr id="6" name="Line 9"/>
          <p:cNvSpPr>
            <a:spLocks noChangeShapeType="1"/>
          </p:cNvSpPr>
          <p:nvPr userDrawn="1"/>
        </p:nvSpPr>
        <p:spPr bwMode="auto">
          <a:xfrm flipV="1">
            <a:off x="395075" y="6165432"/>
            <a:ext cx="8313475" cy="7200"/>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488" tIns="39745" rIns="79488" bIns="39745"/>
          <a:lstStyle/>
          <a:p>
            <a:pPr defTabSz="907165" fontAlgn="base">
              <a:spcBef>
                <a:spcPct val="0"/>
              </a:spcBef>
              <a:spcAft>
                <a:spcPct val="0"/>
              </a:spcAft>
            </a:pPr>
            <a:endParaRPr lang="nl-BE">
              <a:solidFill>
                <a:srgbClr val="000000"/>
              </a:solidFill>
            </a:endParaRPr>
          </a:p>
        </p:txBody>
      </p:sp>
      <p:sp>
        <p:nvSpPr>
          <p:cNvPr id="8" name="Rectangle 11"/>
          <p:cNvSpPr>
            <a:spLocks noChangeArrowheads="1"/>
          </p:cNvSpPr>
          <p:nvPr/>
        </p:nvSpPr>
        <p:spPr bwMode="auto">
          <a:xfrm>
            <a:off x="2915875" y="6237472"/>
            <a:ext cx="3456150" cy="38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72" tIns="45336" rIns="90672" bIns="45336" anchor="b"/>
          <a:lstStyle>
            <a:lvl1pPr defTabSz="1042988" eaLnBrk="0" hangingPunct="0">
              <a:defRPr sz="2100">
                <a:solidFill>
                  <a:schemeClr val="tx1"/>
                </a:solidFill>
                <a:latin typeface="Arial" charset="0"/>
                <a:cs typeface="Arial" charset="0"/>
              </a:defRPr>
            </a:lvl1pPr>
            <a:lvl2pPr marL="742950" indent="-285750" defTabSz="1042988" eaLnBrk="0" hangingPunct="0">
              <a:defRPr sz="2100">
                <a:solidFill>
                  <a:schemeClr val="tx1"/>
                </a:solidFill>
                <a:latin typeface="Arial" charset="0"/>
                <a:cs typeface="Arial" charset="0"/>
              </a:defRPr>
            </a:lvl2pPr>
            <a:lvl3pPr marL="1143000" indent="-228600" defTabSz="1042988" eaLnBrk="0" hangingPunct="0">
              <a:defRPr sz="2100">
                <a:solidFill>
                  <a:schemeClr val="tx1"/>
                </a:solidFill>
                <a:latin typeface="Arial" charset="0"/>
                <a:cs typeface="Arial" charset="0"/>
              </a:defRPr>
            </a:lvl3pPr>
            <a:lvl4pPr marL="1600200" indent="-228600" defTabSz="1042988" eaLnBrk="0" hangingPunct="0">
              <a:defRPr sz="2100">
                <a:solidFill>
                  <a:schemeClr val="tx1"/>
                </a:solidFill>
                <a:latin typeface="Arial" charset="0"/>
                <a:cs typeface="Arial" charset="0"/>
              </a:defRPr>
            </a:lvl4pPr>
            <a:lvl5pPr marL="2057400" indent="-228600" defTabSz="1042988"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fontAlgn="base" hangingPunct="1">
              <a:spcBef>
                <a:spcPct val="0"/>
              </a:spcBef>
              <a:spcAft>
                <a:spcPct val="0"/>
              </a:spcAft>
            </a:pPr>
            <a:r>
              <a:rPr lang="nl-BE" altLang="en-US" sz="1400" b="1" dirty="0">
                <a:solidFill>
                  <a:srgbClr val="336699"/>
                </a:solidFill>
                <a:latin typeface="Garamond" pitchFamily="18" charset="0"/>
              </a:rPr>
              <a:t>Grondbank – gewaarborgd grondverzet</a:t>
            </a:r>
            <a:endParaRPr lang="nl-NL" altLang="en-US" sz="1400" b="1" dirty="0">
              <a:solidFill>
                <a:srgbClr val="336699"/>
              </a:solidFill>
              <a:latin typeface="Garamond" pitchFamily="18" charset="0"/>
            </a:endParaRPr>
          </a:p>
        </p:txBody>
      </p:sp>
      <p:sp>
        <p:nvSpPr>
          <p:cNvPr id="5122" name="Rectangle 2"/>
          <p:cNvSpPr>
            <a:spLocks noGrp="1" noChangeArrowheads="1"/>
          </p:cNvSpPr>
          <p:nvPr>
            <p:ph type="ctrTitle"/>
          </p:nvPr>
        </p:nvSpPr>
        <p:spPr>
          <a:xfrm>
            <a:off x="4067017" y="1167765"/>
            <a:ext cx="4608652" cy="2195769"/>
          </a:xfrm>
          <a:extLst>
            <a:ext uri="{91240B29-F687-4F45-9708-019B960494DF}">
              <a14:hiddenLine xmlns:a14="http://schemas.microsoft.com/office/drawing/2010/main" w="9525" algn="ctr">
                <a:solidFill>
                  <a:schemeClr val="tx1"/>
                </a:solidFill>
                <a:miter lim="800000"/>
                <a:headEnd/>
                <a:tailEnd/>
              </a14:hiddenLine>
            </a:ext>
          </a:extLst>
        </p:spPr>
        <p:txBody>
          <a:bodyPr anchor="t"/>
          <a:lstStyle>
            <a:lvl1pPr>
              <a:defRPr sz="3200" b="0" baseline="0">
                <a:solidFill>
                  <a:srgbClr val="336699"/>
                </a:solidFill>
              </a:defRPr>
            </a:lvl1pPr>
          </a:lstStyle>
          <a:p>
            <a:pPr lvl="0"/>
            <a:r>
              <a:rPr lang="nl-NL" noProof="0"/>
              <a:t>Klik hier om een titel te maken</a:t>
            </a:r>
          </a:p>
        </p:txBody>
      </p:sp>
      <p:sp>
        <p:nvSpPr>
          <p:cNvPr id="5123" name="Rectangle 3"/>
          <p:cNvSpPr>
            <a:spLocks noGrp="1" noChangeArrowheads="1"/>
          </p:cNvSpPr>
          <p:nvPr>
            <p:ph type="subTitle" idx="1"/>
          </p:nvPr>
        </p:nvSpPr>
        <p:spPr>
          <a:xfrm>
            <a:off x="540281" y="3625539"/>
            <a:ext cx="8135391" cy="1674545"/>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a:buClr>
                <a:schemeClr val="accent1"/>
              </a:buClr>
              <a:buSzPct val="65000"/>
              <a:buFont typeface="Wingdings" pitchFamily="2" charset="2"/>
              <a:buNone/>
              <a:defRPr sz="1500" b="1" baseline="0">
                <a:solidFill>
                  <a:srgbClr val="808080"/>
                </a:solidFill>
              </a:defRPr>
            </a:lvl1pPr>
          </a:lstStyle>
          <a:p>
            <a:pPr lvl="0"/>
            <a:r>
              <a:rPr lang="nl-NL" noProof="0" dirty="0"/>
              <a:t>Klik om een ondertitel te maken</a:t>
            </a:r>
          </a:p>
        </p:txBody>
      </p:sp>
      <p:pic>
        <p:nvPicPr>
          <p:cNvPr id="1026" name="Picture 2" descr="G:\GRINIS\_nazicht documenten Chris - AFBLIJVEN\GRONDBANK_CMYK(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1847" y="6250549"/>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8900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tel 3"/>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583139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228" y="4407425"/>
            <a:ext cx="7772943" cy="1362097"/>
          </a:xfrm>
        </p:spPr>
        <p:txBody>
          <a:bodyPr anchor="t"/>
          <a:lstStyle>
            <a:lvl1pPr algn="l">
              <a:defRPr sz="3500" b="1" cap="all"/>
            </a:lvl1pPr>
          </a:lstStyle>
          <a:p>
            <a:r>
              <a:rPr lang="nl-NL"/>
              <a:t>Klik om de stijl te bewerken</a:t>
            </a:r>
            <a:endParaRPr lang="nl-BE"/>
          </a:p>
        </p:txBody>
      </p:sp>
      <p:sp>
        <p:nvSpPr>
          <p:cNvPr id="3" name="Tijdelijke aanduiding voor tekst 2"/>
          <p:cNvSpPr>
            <a:spLocks noGrp="1"/>
          </p:cNvSpPr>
          <p:nvPr>
            <p:ph type="body" idx="1"/>
          </p:nvPr>
        </p:nvSpPr>
        <p:spPr>
          <a:xfrm>
            <a:off x="722228" y="2907058"/>
            <a:ext cx="7772943" cy="1500322"/>
          </a:xfrm>
        </p:spPr>
        <p:txBody>
          <a:bodyPr anchor="b"/>
          <a:lstStyle>
            <a:lvl1pPr marL="0" indent="0">
              <a:buNone/>
              <a:defRPr sz="1800"/>
            </a:lvl1pPr>
            <a:lvl2pPr marL="397402" indent="0">
              <a:buNone/>
              <a:defRPr sz="1600"/>
            </a:lvl2pPr>
            <a:lvl3pPr marL="794841" indent="0">
              <a:buNone/>
              <a:defRPr sz="1400"/>
            </a:lvl3pPr>
            <a:lvl4pPr marL="1192275" indent="0">
              <a:buNone/>
              <a:defRPr sz="1200"/>
            </a:lvl4pPr>
            <a:lvl5pPr marL="1589704" indent="0">
              <a:buNone/>
              <a:defRPr sz="1200"/>
            </a:lvl5pPr>
            <a:lvl6pPr marL="1987132" indent="0">
              <a:buNone/>
              <a:defRPr sz="1200"/>
            </a:lvl6pPr>
            <a:lvl7pPr marL="2384557" indent="0">
              <a:buNone/>
              <a:defRPr sz="1200"/>
            </a:lvl7pPr>
            <a:lvl8pPr marL="2781982" indent="0">
              <a:buNone/>
              <a:defRPr sz="1200"/>
            </a:lvl8pPr>
            <a:lvl9pPr marL="3179411" indent="0">
              <a:buNone/>
              <a:defRPr sz="1200"/>
            </a:lvl9pPr>
          </a:lstStyle>
          <a:p>
            <a:pPr lvl="0"/>
            <a:r>
              <a:rPr lang="nl-NL"/>
              <a:t>Klik om de modelstijlen te bewerken</a:t>
            </a:r>
          </a:p>
        </p:txBody>
      </p:sp>
    </p:spTree>
    <p:extLst>
      <p:ext uri="{BB962C8B-B14F-4D97-AF65-F5344CB8AC3E}">
        <p14:creationId xmlns:p14="http://schemas.microsoft.com/office/powerpoint/2010/main" val="27444400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294145" y="1484532"/>
            <a:ext cx="3130354"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54817" y="1484532"/>
            <a:ext cx="3131712"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423803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519" y="275017"/>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4" y="1534880"/>
            <a:ext cx="4039867" cy="639293"/>
          </a:xfrm>
        </p:spPr>
        <p:txBody>
          <a:bodyPr anchor="b"/>
          <a:lstStyle>
            <a:lvl1pPr marL="0" indent="0">
              <a:buNone/>
              <a:defRPr sz="2100" b="1"/>
            </a:lvl1pPr>
            <a:lvl2pPr marL="397402" indent="0">
              <a:buNone/>
              <a:defRPr sz="1800" b="1"/>
            </a:lvl2pPr>
            <a:lvl3pPr marL="794841" indent="0">
              <a:buNone/>
              <a:defRPr sz="1600" b="1"/>
            </a:lvl3pPr>
            <a:lvl4pPr marL="1192275" indent="0">
              <a:buNone/>
              <a:defRPr sz="1400" b="1"/>
            </a:lvl4pPr>
            <a:lvl5pPr marL="1589704" indent="0">
              <a:buNone/>
              <a:defRPr sz="1400" b="1"/>
            </a:lvl5pPr>
            <a:lvl6pPr marL="1987132" indent="0">
              <a:buNone/>
              <a:defRPr sz="1400" b="1"/>
            </a:lvl6pPr>
            <a:lvl7pPr marL="2384557" indent="0">
              <a:buNone/>
              <a:defRPr sz="1400" b="1"/>
            </a:lvl7pPr>
            <a:lvl8pPr marL="2781982" indent="0">
              <a:buNone/>
              <a:defRPr sz="1400" b="1"/>
            </a:lvl8pPr>
            <a:lvl9pPr marL="3179411"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7" y="1534880"/>
            <a:ext cx="4041225" cy="639293"/>
          </a:xfrm>
        </p:spPr>
        <p:txBody>
          <a:bodyPr anchor="b"/>
          <a:lstStyle>
            <a:lvl1pPr marL="0" indent="0">
              <a:buNone/>
              <a:defRPr sz="2100" b="1"/>
            </a:lvl1pPr>
            <a:lvl2pPr marL="397402" indent="0">
              <a:buNone/>
              <a:defRPr sz="1800" b="1"/>
            </a:lvl2pPr>
            <a:lvl3pPr marL="794841" indent="0">
              <a:buNone/>
              <a:defRPr sz="1600" b="1"/>
            </a:lvl3pPr>
            <a:lvl4pPr marL="1192275" indent="0">
              <a:buNone/>
              <a:defRPr sz="1400" b="1"/>
            </a:lvl4pPr>
            <a:lvl5pPr marL="1589704" indent="0">
              <a:buNone/>
              <a:defRPr sz="1400" b="1"/>
            </a:lvl5pPr>
            <a:lvl6pPr marL="1987132" indent="0">
              <a:buNone/>
              <a:defRPr sz="1400" b="1"/>
            </a:lvl6pPr>
            <a:lvl7pPr marL="2384557" indent="0">
              <a:buNone/>
              <a:defRPr sz="1400" b="1"/>
            </a:lvl7pPr>
            <a:lvl8pPr marL="2781982" indent="0">
              <a:buNone/>
              <a:defRPr sz="1400" b="1"/>
            </a:lvl8pPr>
            <a:lvl9pPr marL="3179411"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94537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2867" indent="0">
              <a:buNone/>
              <a:defRPr sz="1400"/>
            </a:lvl2pPr>
            <a:lvl3pPr marL="905726" indent="0">
              <a:buNone/>
              <a:defRPr sz="1200"/>
            </a:lvl3pPr>
            <a:lvl4pPr marL="1358590" indent="0">
              <a:buNone/>
              <a:defRPr sz="1000"/>
            </a:lvl4pPr>
            <a:lvl5pPr marL="1811463" indent="0">
              <a:buNone/>
              <a:defRPr sz="1000"/>
            </a:lvl5pPr>
            <a:lvl6pPr marL="2264319" indent="0">
              <a:buNone/>
              <a:defRPr sz="1000"/>
            </a:lvl6pPr>
            <a:lvl7pPr marL="2717181" indent="0">
              <a:buNone/>
              <a:defRPr sz="1000"/>
            </a:lvl7pPr>
            <a:lvl8pPr marL="3170052" indent="0">
              <a:buNone/>
              <a:defRPr sz="1000"/>
            </a:lvl8pPr>
            <a:lvl9pPr marL="3622914"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91BB5924-7D4F-4BF6-BC17-A8D1D886AB4A}" type="datetimeFigureOut">
              <a:rPr lang="nl-BE" smtClean="0"/>
              <a:t>25/09/2019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8754510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41543362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2068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519" y="273576"/>
            <a:ext cx="3008181" cy="116195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519" y="1435577"/>
            <a:ext cx="3008181" cy="4691027"/>
          </a:xfrm>
        </p:spPr>
        <p:txBody>
          <a:bodyPr/>
          <a:lstStyle>
            <a:lvl1pPr marL="0" indent="0">
              <a:buNone/>
              <a:defRPr sz="1200"/>
            </a:lvl1pPr>
            <a:lvl2pPr marL="397402" indent="0">
              <a:buNone/>
              <a:defRPr sz="1100"/>
            </a:lvl2pPr>
            <a:lvl3pPr marL="794841" indent="0">
              <a:buNone/>
              <a:defRPr sz="900"/>
            </a:lvl3pPr>
            <a:lvl4pPr marL="1192275" indent="0">
              <a:buNone/>
              <a:defRPr sz="800"/>
            </a:lvl4pPr>
            <a:lvl5pPr marL="1589704" indent="0">
              <a:buNone/>
              <a:defRPr sz="800"/>
            </a:lvl5pPr>
            <a:lvl6pPr marL="1987132" indent="0">
              <a:buNone/>
              <a:defRPr sz="800"/>
            </a:lvl6pPr>
            <a:lvl7pPr marL="2384557" indent="0">
              <a:buNone/>
              <a:defRPr sz="800"/>
            </a:lvl7pPr>
            <a:lvl8pPr marL="2781982" indent="0">
              <a:buNone/>
              <a:defRPr sz="800"/>
            </a:lvl8pPr>
            <a:lvl9pPr marL="3179411" indent="0">
              <a:buNone/>
              <a:defRPr sz="800"/>
            </a:lvl9pPr>
          </a:lstStyle>
          <a:p>
            <a:pPr lvl="0"/>
            <a:r>
              <a:rPr lang="nl-NL"/>
              <a:t>Klik om de modelstijlen te bewerken</a:t>
            </a:r>
          </a:p>
        </p:txBody>
      </p:sp>
    </p:spTree>
    <p:extLst>
      <p:ext uri="{BB962C8B-B14F-4D97-AF65-F5344CB8AC3E}">
        <p14:creationId xmlns:p14="http://schemas.microsoft.com/office/powerpoint/2010/main" val="17654217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924" y="4800456"/>
            <a:ext cx="5486943" cy="567300"/>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1924" y="613376"/>
            <a:ext cx="5486943" cy="4113648"/>
          </a:xfrm>
        </p:spPr>
        <p:txBody>
          <a:bodyPr/>
          <a:lstStyle>
            <a:lvl1pPr marL="0" indent="0">
              <a:buNone/>
              <a:defRPr sz="2800"/>
            </a:lvl1pPr>
            <a:lvl2pPr marL="397402" indent="0">
              <a:buNone/>
              <a:defRPr sz="2500"/>
            </a:lvl2pPr>
            <a:lvl3pPr marL="794841" indent="0">
              <a:buNone/>
              <a:defRPr sz="2100"/>
            </a:lvl3pPr>
            <a:lvl4pPr marL="1192275" indent="0">
              <a:buNone/>
              <a:defRPr sz="1800"/>
            </a:lvl4pPr>
            <a:lvl5pPr marL="1589704" indent="0">
              <a:buNone/>
              <a:defRPr sz="1800"/>
            </a:lvl5pPr>
            <a:lvl6pPr marL="1987132" indent="0">
              <a:buNone/>
              <a:defRPr sz="1800"/>
            </a:lvl6pPr>
            <a:lvl7pPr marL="2384557" indent="0">
              <a:buNone/>
              <a:defRPr sz="1800"/>
            </a:lvl7pPr>
            <a:lvl8pPr marL="2781982" indent="0">
              <a:buNone/>
              <a:defRPr sz="1800"/>
            </a:lvl8pPr>
            <a:lvl9pPr marL="3179411" indent="0">
              <a:buNone/>
              <a:defRPr sz="1800"/>
            </a:lvl9pPr>
          </a:lstStyle>
          <a:p>
            <a:pPr lvl="0"/>
            <a:endParaRPr lang="nl-BE" noProof="0"/>
          </a:p>
        </p:txBody>
      </p:sp>
      <p:sp>
        <p:nvSpPr>
          <p:cNvPr id="4" name="Tijdelijke aanduiding voor tekst 3"/>
          <p:cNvSpPr>
            <a:spLocks noGrp="1"/>
          </p:cNvSpPr>
          <p:nvPr>
            <p:ph type="body" sz="half" idx="2"/>
          </p:nvPr>
        </p:nvSpPr>
        <p:spPr>
          <a:xfrm>
            <a:off x="1791924" y="5367757"/>
            <a:ext cx="5486943" cy="804876"/>
          </a:xfrm>
        </p:spPr>
        <p:txBody>
          <a:bodyPr/>
          <a:lstStyle>
            <a:lvl1pPr marL="0" indent="0">
              <a:buNone/>
              <a:defRPr sz="1200"/>
            </a:lvl1pPr>
            <a:lvl2pPr marL="397402" indent="0">
              <a:buNone/>
              <a:defRPr sz="1100"/>
            </a:lvl2pPr>
            <a:lvl3pPr marL="794841" indent="0">
              <a:buNone/>
              <a:defRPr sz="900"/>
            </a:lvl3pPr>
            <a:lvl4pPr marL="1192275" indent="0">
              <a:buNone/>
              <a:defRPr sz="800"/>
            </a:lvl4pPr>
            <a:lvl5pPr marL="1589704" indent="0">
              <a:buNone/>
              <a:defRPr sz="800"/>
            </a:lvl5pPr>
            <a:lvl6pPr marL="1987132" indent="0">
              <a:buNone/>
              <a:defRPr sz="800"/>
            </a:lvl6pPr>
            <a:lvl7pPr marL="2384557" indent="0">
              <a:buNone/>
              <a:defRPr sz="800"/>
            </a:lvl7pPr>
            <a:lvl8pPr marL="2781982" indent="0">
              <a:buNone/>
              <a:defRPr sz="800"/>
            </a:lvl8pPr>
            <a:lvl9pPr marL="3179411" indent="0">
              <a:buNone/>
              <a:defRPr sz="800"/>
            </a:lvl9pPr>
          </a:lstStyle>
          <a:p>
            <a:pPr lvl="0"/>
            <a:r>
              <a:rPr lang="nl-NL"/>
              <a:t>Klik om de modelstijlen te bewerken</a:t>
            </a:r>
          </a:p>
        </p:txBody>
      </p:sp>
    </p:spTree>
    <p:extLst>
      <p:ext uri="{BB962C8B-B14F-4D97-AF65-F5344CB8AC3E}">
        <p14:creationId xmlns:p14="http://schemas.microsoft.com/office/powerpoint/2010/main" val="22904952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9500153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943" y="397398"/>
            <a:ext cx="2056586" cy="5984011"/>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474" y="397398"/>
            <a:ext cx="6042153" cy="598401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562577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7" descr="AfbeeldingTitel2 (543x418 - 20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79" y="881187"/>
            <a:ext cx="3384204" cy="260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8"/>
          <p:cNvSpPr>
            <a:spLocks noChangeArrowheads="1"/>
          </p:cNvSpPr>
          <p:nvPr userDrawn="1"/>
        </p:nvSpPr>
        <p:spPr bwMode="auto">
          <a:xfrm>
            <a:off x="381453" y="881193"/>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33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9558" tIns="39780" rIns="79558" bIns="39780"/>
          <a:lstStyle/>
          <a:p>
            <a:pPr defTabSz="907965" fontAlgn="base">
              <a:spcBef>
                <a:spcPct val="0"/>
              </a:spcBef>
              <a:spcAft>
                <a:spcPct val="0"/>
              </a:spcAft>
            </a:pPr>
            <a:endParaRPr lang="nl-BE">
              <a:solidFill>
                <a:srgbClr val="000000"/>
              </a:solidFill>
            </a:endParaRPr>
          </a:p>
        </p:txBody>
      </p:sp>
      <p:sp>
        <p:nvSpPr>
          <p:cNvPr id="6" name="Line 9"/>
          <p:cNvSpPr>
            <a:spLocks noChangeShapeType="1"/>
          </p:cNvSpPr>
          <p:nvPr userDrawn="1"/>
        </p:nvSpPr>
        <p:spPr bwMode="auto">
          <a:xfrm flipV="1">
            <a:off x="395070" y="6165432"/>
            <a:ext cx="8313475" cy="7200"/>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558" tIns="39780" rIns="79558" bIns="39780"/>
          <a:lstStyle/>
          <a:p>
            <a:pPr defTabSz="907965" fontAlgn="base">
              <a:spcBef>
                <a:spcPct val="0"/>
              </a:spcBef>
              <a:spcAft>
                <a:spcPct val="0"/>
              </a:spcAft>
            </a:pPr>
            <a:endParaRPr lang="nl-BE">
              <a:solidFill>
                <a:srgbClr val="000000"/>
              </a:solidFill>
            </a:endParaRPr>
          </a:p>
        </p:txBody>
      </p:sp>
      <p:sp>
        <p:nvSpPr>
          <p:cNvPr id="8" name="Rectangle 11"/>
          <p:cNvSpPr>
            <a:spLocks noChangeArrowheads="1"/>
          </p:cNvSpPr>
          <p:nvPr/>
        </p:nvSpPr>
        <p:spPr bwMode="auto">
          <a:xfrm>
            <a:off x="2915875" y="6237467"/>
            <a:ext cx="3456150" cy="38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52" tIns="45376" rIns="90752" bIns="45376" anchor="b"/>
          <a:lstStyle>
            <a:lvl1pPr defTabSz="1042988" eaLnBrk="0" hangingPunct="0">
              <a:defRPr sz="2100">
                <a:solidFill>
                  <a:schemeClr val="tx1"/>
                </a:solidFill>
                <a:latin typeface="Arial" charset="0"/>
                <a:cs typeface="Arial" charset="0"/>
              </a:defRPr>
            </a:lvl1pPr>
            <a:lvl2pPr marL="742950" indent="-285750" defTabSz="1042988" eaLnBrk="0" hangingPunct="0">
              <a:defRPr sz="2100">
                <a:solidFill>
                  <a:schemeClr val="tx1"/>
                </a:solidFill>
                <a:latin typeface="Arial" charset="0"/>
                <a:cs typeface="Arial" charset="0"/>
              </a:defRPr>
            </a:lvl2pPr>
            <a:lvl3pPr marL="1143000" indent="-228600" defTabSz="1042988" eaLnBrk="0" hangingPunct="0">
              <a:defRPr sz="2100">
                <a:solidFill>
                  <a:schemeClr val="tx1"/>
                </a:solidFill>
                <a:latin typeface="Arial" charset="0"/>
                <a:cs typeface="Arial" charset="0"/>
              </a:defRPr>
            </a:lvl3pPr>
            <a:lvl4pPr marL="1600200" indent="-228600" defTabSz="1042988" eaLnBrk="0" hangingPunct="0">
              <a:defRPr sz="2100">
                <a:solidFill>
                  <a:schemeClr val="tx1"/>
                </a:solidFill>
                <a:latin typeface="Arial" charset="0"/>
                <a:cs typeface="Arial" charset="0"/>
              </a:defRPr>
            </a:lvl4pPr>
            <a:lvl5pPr marL="2057400" indent="-228600" defTabSz="1042988"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fontAlgn="base" hangingPunct="1">
              <a:spcBef>
                <a:spcPct val="0"/>
              </a:spcBef>
              <a:spcAft>
                <a:spcPct val="0"/>
              </a:spcAft>
            </a:pPr>
            <a:r>
              <a:rPr lang="nl-BE" altLang="en-US" sz="1400" b="1" dirty="0">
                <a:solidFill>
                  <a:srgbClr val="336699"/>
                </a:solidFill>
                <a:latin typeface="Garamond" pitchFamily="18" charset="0"/>
              </a:rPr>
              <a:t>Grondbank – gewaarborgd grondverzet</a:t>
            </a:r>
            <a:endParaRPr lang="nl-NL" altLang="en-US" sz="1400" b="1" dirty="0">
              <a:solidFill>
                <a:srgbClr val="336699"/>
              </a:solidFill>
              <a:latin typeface="Garamond" pitchFamily="18" charset="0"/>
            </a:endParaRPr>
          </a:p>
        </p:txBody>
      </p:sp>
      <p:sp>
        <p:nvSpPr>
          <p:cNvPr id="5122" name="Rectangle 2"/>
          <p:cNvSpPr>
            <a:spLocks noGrp="1" noChangeArrowheads="1"/>
          </p:cNvSpPr>
          <p:nvPr>
            <p:ph type="ctrTitle"/>
          </p:nvPr>
        </p:nvSpPr>
        <p:spPr>
          <a:xfrm>
            <a:off x="4067017" y="1167760"/>
            <a:ext cx="4608652" cy="2195769"/>
          </a:xfrm>
          <a:extLst>
            <a:ext uri="{91240B29-F687-4F45-9708-019B960494DF}">
              <a14:hiddenLine xmlns:a14="http://schemas.microsoft.com/office/drawing/2010/main" w="9525" algn="ctr">
                <a:solidFill>
                  <a:schemeClr val="tx1"/>
                </a:solidFill>
                <a:miter lim="800000"/>
                <a:headEnd/>
                <a:tailEnd/>
              </a14:hiddenLine>
            </a:ext>
          </a:extLst>
        </p:spPr>
        <p:txBody>
          <a:bodyPr anchor="t"/>
          <a:lstStyle>
            <a:lvl1pPr>
              <a:defRPr sz="3200" b="0" baseline="0">
                <a:solidFill>
                  <a:srgbClr val="336699"/>
                </a:solidFill>
              </a:defRPr>
            </a:lvl1pPr>
          </a:lstStyle>
          <a:p>
            <a:pPr lvl="0"/>
            <a:r>
              <a:rPr lang="nl-NL" noProof="0"/>
              <a:t>Klik hier om een titel te maken</a:t>
            </a:r>
          </a:p>
        </p:txBody>
      </p:sp>
      <p:sp>
        <p:nvSpPr>
          <p:cNvPr id="5123" name="Rectangle 3"/>
          <p:cNvSpPr>
            <a:spLocks noGrp="1" noChangeArrowheads="1"/>
          </p:cNvSpPr>
          <p:nvPr>
            <p:ph type="subTitle" idx="1"/>
          </p:nvPr>
        </p:nvSpPr>
        <p:spPr>
          <a:xfrm>
            <a:off x="540281" y="3625539"/>
            <a:ext cx="8135391" cy="1674545"/>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a:buClr>
                <a:schemeClr val="accent1"/>
              </a:buClr>
              <a:buSzPct val="65000"/>
              <a:buFont typeface="Wingdings" pitchFamily="2" charset="2"/>
              <a:buNone/>
              <a:defRPr sz="1500" b="1" baseline="0">
                <a:solidFill>
                  <a:srgbClr val="808080"/>
                </a:solidFill>
              </a:defRPr>
            </a:lvl1pPr>
          </a:lstStyle>
          <a:p>
            <a:pPr lvl="0"/>
            <a:r>
              <a:rPr lang="nl-NL" noProof="0" dirty="0"/>
              <a:t>Klik om een ondertitel te maken</a:t>
            </a:r>
          </a:p>
        </p:txBody>
      </p:sp>
      <p:pic>
        <p:nvPicPr>
          <p:cNvPr id="1026" name="Picture 2" descr="G:\GRINIS\_nazicht documenten Chris - AFBLIJVEN\GRONDBANK_CMYK(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1847" y="6250544"/>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8675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tel 3"/>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22561663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223" y="4407420"/>
            <a:ext cx="7772943" cy="1362097"/>
          </a:xfrm>
        </p:spPr>
        <p:txBody>
          <a:bodyPr anchor="t"/>
          <a:lstStyle>
            <a:lvl1pPr algn="l">
              <a:defRPr sz="3500" b="1" cap="all"/>
            </a:lvl1pPr>
          </a:lstStyle>
          <a:p>
            <a:r>
              <a:rPr lang="nl-NL"/>
              <a:t>Klik om de stijl te bewerken</a:t>
            </a:r>
            <a:endParaRPr lang="nl-BE"/>
          </a:p>
        </p:txBody>
      </p:sp>
      <p:sp>
        <p:nvSpPr>
          <p:cNvPr id="3" name="Tijdelijke aanduiding voor tekst 2"/>
          <p:cNvSpPr>
            <a:spLocks noGrp="1"/>
          </p:cNvSpPr>
          <p:nvPr>
            <p:ph type="body" idx="1"/>
          </p:nvPr>
        </p:nvSpPr>
        <p:spPr>
          <a:xfrm>
            <a:off x="722223" y="2907058"/>
            <a:ext cx="7772943" cy="1500322"/>
          </a:xfrm>
        </p:spPr>
        <p:txBody>
          <a:bodyPr anchor="b"/>
          <a:lstStyle>
            <a:lvl1pPr marL="0" indent="0">
              <a:buNone/>
              <a:defRPr sz="1800"/>
            </a:lvl1pPr>
            <a:lvl2pPr marL="397757" indent="0">
              <a:buNone/>
              <a:defRPr sz="1600"/>
            </a:lvl2pPr>
            <a:lvl3pPr marL="795543" indent="0">
              <a:buNone/>
              <a:defRPr sz="1400"/>
            </a:lvl3pPr>
            <a:lvl4pPr marL="1193328" indent="0">
              <a:buNone/>
              <a:defRPr sz="1200"/>
            </a:lvl4pPr>
            <a:lvl5pPr marL="1591106" indent="0">
              <a:buNone/>
              <a:defRPr sz="1200"/>
            </a:lvl5pPr>
            <a:lvl6pPr marL="1988886" indent="0">
              <a:buNone/>
              <a:defRPr sz="1200"/>
            </a:lvl6pPr>
            <a:lvl7pPr marL="2386662" indent="0">
              <a:buNone/>
              <a:defRPr sz="1200"/>
            </a:lvl7pPr>
            <a:lvl8pPr marL="2784438" indent="0">
              <a:buNone/>
              <a:defRPr sz="1200"/>
            </a:lvl8pPr>
            <a:lvl9pPr marL="3182216" indent="0">
              <a:buNone/>
              <a:defRPr sz="1200"/>
            </a:lvl9pPr>
          </a:lstStyle>
          <a:p>
            <a:pPr lvl="0"/>
            <a:r>
              <a:rPr lang="nl-NL"/>
              <a:t>Klik om de modelstijlen te bewerken</a:t>
            </a:r>
          </a:p>
        </p:txBody>
      </p:sp>
    </p:spTree>
    <p:extLst>
      <p:ext uri="{BB962C8B-B14F-4D97-AF65-F5344CB8AC3E}">
        <p14:creationId xmlns:p14="http://schemas.microsoft.com/office/powerpoint/2010/main" val="30972889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294145" y="1484527"/>
            <a:ext cx="3130354"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54817" y="1484527"/>
            <a:ext cx="3131712" cy="489692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44242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2867" indent="0">
              <a:buNone/>
              <a:defRPr sz="2800"/>
            </a:lvl2pPr>
            <a:lvl3pPr marL="905726" indent="0">
              <a:buNone/>
              <a:defRPr sz="2400"/>
            </a:lvl3pPr>
            <a:lvl4pPr marL="1358590" indent="0">
              <a:buNone/>
              <a:defRPr sz="2000"/>
            </a:lvl4pPr>
            <a:lvl5pPr marL="1811463" indent="0">
              <a:buNone/>
              <a:defRPr sz="2000"/>
            </a:lvl5pPr>
            <a:lvl6pPr marL="2264319" indent="0">
              <a:buNone/>
              <a:defRPr sz="2000"/>
            </a:lvl6pPr>
            <a:lvl7pPr marL="2717181" indent="0">
              <a:buNone/>
              <a:defRPr sz="2000"/>
            </a:lvl7pPr>
            <a:lvl8pPr marL="3170052" indent="0">
              <a:buNone/>
              <a:defRPr sz="2000"/>
            </a:lvl8pPr>
            <a:lvl9pPr marL="3622914"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2867" indent="0">
              <a:buNone/>
              <a:defRPr sz="1400"/>
            </a:lvl2pPr>
            <a:lvl3pPr marL="905726" indent="0">
              <a:buNone/>
              <a:defRPr sz="1200"/>
            </a:lvl3pPr>
            <a:lvl4pPr marL="1358590" indent="0">
              <a:buNone/>
              <a:defRPr sz="1000"/>
            </a:lvl4pPr>
            <a:lvl5pPr marL="1811463" indent="0">
              <a:buNone/>
              <a:defRPr sz="1000"/>
            </a:lvl5pPr>
            <a:lvl6pPr marL="2264319" indent="0">
              <a:buNone/>
              <a:defRPr sz="1000"/>
            </a:lvl6pPr>
            <a:lvl7pPr marL="2717181" indent="0">
              <a:buNone/>
              <a:defRPr sz="1000"/>
            </a:lvl7pPr>
            <a:lvl8pPr marL="3170052" indent="0">
              <a:buNone/>
              <a:defRPr sz="1000"/>
            </a:lvl8pPr>
            <a:lvl9pPr marL="3622914"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91BB5924-7D4F-4BF6-BC17-A8D1D886AB4A}" type="datetimeFigureOut">
              <a:rPr lang="nl-BE" smtClean="0"/>
              <a:t>25/09/2019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AFF86F4-8E7D-463A-AB12-A8684B6AA4CF}" type="slidenum">
              <a:rPr lang="nl-BE" smtClean="0"/>
              <a:t>‹nr.›</a:t>
            </a:fld>
            <a:endParaRPr lang="nl-BE"/>
          </a:p>
        </p:txBody>
      </p:sp>
    </p:spTree>
    <p:extLst>
      <p:ext uri="{BB962C8B-B14F-4D97-AF65-F5344CB8AC3E}">
        <p14:creationId xmlns:p14="http://schemas.microsoft.com/office/powerpoint/2010/main" val="35279116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514" y="275017"/>
            <a:ext cx="8229057" cy="114324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474" y="1534880"/>
            <a:ext cx="4039867" cy="639293"/>
          </a:xfrm>
        </p:spPr>
        <p:txBody>
          <a:bodyPr anchor="b"/>
          <a:lstStyle>
            <a:lvl1pPr marL="0" indent="0">
              <a:buNone/>
              <a:defRPr sz="2100" b="1"/>
            </a:lvl1pPr>
            <a:lvl2pPr marL="397757" indent="0">
              <a:buNone/>
              <a:defRPr sz="1800" b="1"/>
            </a:lvl2pPr>
            <a:lvl3pPr marL="795543" indent="0">
              <a:buNone/>
              <a:defRPr sz="1600" b="1"/>
            </a:lvl3pPr>
            <a:lvl4pPr marL="1193328" indent="0">
              <a:buNone/>
              <a:defRPr sz="1400" b="1"/>
            </a:lvl4pPr>
            <a:lvl5pPr marL="1591106" indent="0">
              <a:buNone/>
              <a:defRPr sz="1400" b="1"/>
            </a:lvl5pPr>
            <a:lvl6pPr marL="1988886" indent="0">
              <a:buNone/>
              <a:defRPr sz="1400" b="1"/>
            </a:lvl6pPr>
            <a:lvl7pPr marL="2386662" indent="0">
              <a:buNone/>
              <a:defRPr sz="1400" b="1"/>
            </a:lvl7pPr>
            <a:lvl8pPr marL="2784438" indent="0">
              <a:buNone/>
              <a:defRPr sz="1400" b="1"/>
            </a:lvl8pPr>
            <a:lvl9pPr marL="3182216"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307" y="1534880"/>
            <a:ext cx="4041225" cy="639293"/>
          </a:xfrm>
        </p:spPr>
        <p:txBody>
          <a:bodyPr anchor="b"/>
          <a:lstStyle>
            <a:lvl1pPr marL="0" indent="0">
              <a:buNone/>
              <a:defRPr sz="2100" b="1"/>
            </a:lvl1pPr>
            <a:lvl2pPr marL="397757" indent="0">
              <a:buNone/>
              <a:defRPr sz="1800" b="1"/>
            </a:lvl2pPr>
            <a:lvl3pPr marL="795543" indent="0">
              <a:buNone/>
              <a:defRPr sz="1600" b="1"/>
            </a:lvl3pPr>
            <a:lvl4pPr marL="1193328" indent="0">
              <a:buNone/>
              <a:defRPr sz="1400" b="1"/>
            </a:lvl4pPr>
            <a:lvl5pPr marL="1591106" indent="0">
              <a:buNone/>
              <a:defRPr sz="1400" b="1"/>
            </a:lvl5pPr>
            <a:lvl6pPr marL="1988886" indent="0">
              <a:buNone/>
              <a:defRPr sz="1400" b="1"/>
            </a:lvl6pPr>
            <a:lvl7pPr marL="2386662" indent="0">
              <a:buNone/>
              <a:defRPr sz="1400" b="1"/>
            </a:lvl7pPr>
            <a:lvl8pPr marL="2784438" indent="0">
              <a:buNone/>
              <a:defRPr sz="1400" b="1"/>
            </a:lvl8pPr>
            <a:lvl9pPr marL="3182216"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741403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5156456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4940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514" y="273576"/>
            <a:ext cx="3008181" cy="116195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514" y="1435572"/>
            <a:ext cx="3008181" cy="4691027"/>
          </a:xfrm>
        </p:spPr>
        <p:txBody>
          <a:bodyPr/>
          <a:lstStyle>
            <a:lvl1pPr marL="0" indent="0">
              <a:buNone/>
              <a:defRPr sz="1200"/>
            </a:lvl1pPr>
            <a:lvl2pPr marL="397757" indent="0">
              <a:buNone/>
              <a:defRPr sz="1100"/>
            </a:lvl2pPr>
            <a:lvl3pPr marL="795543" indent="0">
              <a:buNone/>
              <a:defRPr sz="900"/>
            </a:lvl3pPr>
            <a:lvl4pPr marL="1193328" indent="0">
              <a:buNone/>
              <a:defRPr sz="800"/>
            </a:lvl4pPr>
            <a:lvl5pPr marL="1591106" indent="0">
              <a:buNone/>
              <a:defRPr sz="800"/>
            </a:lvl5pPr>
            <a:lvl6pPr marL="1988886" indent="0">
              <a:buNone/>
              <a:defRPr sz="800"/>
            </a:lvl6pPr>
            <a:lvl7pPr marL="2386662" indent="0">
              <a:buNone/>
              <a:defRPr sz="800"/>
            </a:lvl7pPr>
            <a:lvl8pPr marL="2784438" indent="0">
              <a:buNone/>
              <a:defRPr sz="800"/>
            </a:lvl8pPr>
            <a:lvl9pPr marL="3182216" indent="0">
              <a:buNone/>
              <a:defRPr sz="800"/>
            </a:lvl9pPr>
          </a:lstStyle>
          <a:p>
            <a:pPr lvl="0"/>
            <a:r>
              <a:rPr lang="nl-NL"/>
              <a:t>Klik om de modelstijlen te bewerken</a:t>
            </a:r>
          </a:p>
        </p:txBody>
      </p:sp>
    </p:spTree>
    <p:extLst>
      <p:ext uri="{BB962C8B-B14F-4D97-AF65-F5344CB8AC3E}">
        <p14:creationId xmlns:p14="http://schemas.microsoft.com/office/powerpoint/2010/main" val="3537935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1919" y="4800456"/>
            <a:ext cx="5486943" cy="567300"/>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1919" y="613376"/>
            <a:ext cx="5486943" cy="4113648"/>
          </a:xfrm>
        </p:spPr>
        <p:txBody>
          <a:bodyPr/>
          <a:lstStyle>
            <a:lvl1pPr marL="0" indent="0">
              <a:buNone/>
              <a:defRPr sz="2800"/>
            </a:lvl1pPr>
            <a:lvl2pPr marL="397757" indent="0">
              <a:buNone/>
              <a:defRPr sz="2500"/>
            </a:lvl2pPr>
            <a:lvl3pPr marL="795543" indent="0">
              <a:buNone/>
              <a:defRPr sz="2100"/>
            </a:lvl3pPr>
            <a:lvl4pPr marL="1193328" indent="0">
              <a:buNone/>
              <a:defRPr sz="1800"/>
            </a:lvl4pPr>
            <a:lvl5pPr marL="1591106" indent="0">
              <a:buNone/>
              <a:defRPr sz="1800"/>
            </a:lvl5pPr>
            <a:lvl6pPr marL="1988886" indent="0">
              <a:buNone/>
              <a:defRPr sz="1800"/>
            </a:lvl6pPr>
            <a:lvl7pPr marL="2386662" indent="0">
              <a:buNone/>
              <a:defRPr sz="1800"/>
            </a:lvl7pPr>
            <a:lvl8pPr marL="2784438" indent="0">
              <a:buNone/>
              <a:defRPr sz="1800"/>
            </a:lvl8pPr>
            <a:lvl9pPr marL="3182216" indent="0">
              <a:buNone/>
              <a:defRPr sz="1800"/>
            </a:lvl9pPr>
          </a:lstStyle>
          <a:p>
            <a:pPr lvl="0"/>
            <a:endParaRPr lang="nl-BE" noProof="0"/>
          </a:p>
        </p:txBody>
      </p:sp>
      <p:sp>
        <p:nvSpPr>
          <p:cNvPr id="4" name="Tijdelijke aanduiding voor tekst 3"/>
          <p:cNvSpPr>
            <a:spLocks noGrp="1"/>
          </p:cNvSpPr>
          <p:nvPr>
            <p:ph type="body" sz="half" idx="2"/>
          </p:nvPr>
        </p:nvSpPr>
        <p:spPr>
          <a:xfrm>
            <a:off x="1791919" y="5367757"/>
            <a:ext cx="5486943" cy="804876"/>
          </a:xfrm>
        </p:spPr>
        <p:txBody>
          <a:bodyPr/>
          <a:lstStyle>
            <a:lvl1pPr marL="0" indent="0">
              <a:buNone/>
              <a:defRPr sz="1200"/>
            </a:lvl1pPr>
            <a:lvl2pPr marL="397757" indent="0">
              <a:buNone/>
              <a:defRPr sz="1100"/>
            </a:lvl2pPr>
            <a:lvl3pPr marL="795543" indent="0">
              <a:buNone/>
              <a:defRPr sz="900"/>
            </a:lvl3pPr>
            <a:lvl4pPr marL="1193328" indent="0">
              <a:buNone/>
              <a:defRPr sz="800"/>
            </a:lvl4pPr>
            <a:lvl5pPr marL="1591106" indent="0">
              <a:buNone/>
              <a:defRPr sz="800"/>
            </a:lvl5pPr>
            <a:lvl6pPr marL="1988886" indent="0">
              <a:buNone/>
              <a:defRPr sz="800"/>
            </a:lvl6pPr>
            <a:lvl7pPr marL="2386662" indent="0">
              <a:buNone/>
              <a:defRPr sz="800"/>
            </a:lvl7pPr>
            <a:lvl8pPr marL="2784438" indent="0">
              <a:buNone/>
              <a:defRPr sz="800"/>
            </a:lvl8pPr>
            <a:lvl9pPr marL="3182216" indent="0">
              <a:buNone/>
              <a:defRPr sz="800"/>
            </a:lvl9pPr>
          </a:lstStyle>
          <a:p>
            <a:pPr lvl="0"/>
            <a:r>
              <a:rPr lang="nl-NL"/>
              <a:t>Klik om de modelstijlen te bewerken</a:t>
            </a:r>
          </a:p>
        </p:txBody>
      </p:sp>
    </p:spTree>
    <p:extLst>
      <p:ext uri="{BB962C8B-B14F-4D97-AF65-F5344CB8AC3E}">
        <p14:creationId xmlns:p14="http://schemas.microsoft.com/office/powerpoint/2010/main" val="26717788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0952798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943" y="397398"/>
            <a:ext cx="2056586" cy="5984011"/>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474" y="397398"/>
            <a:ext cx="6042153" cy="598401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922804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7" descr="AfbeeldingTitel2 (543x418 - 20k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79" y="881187"/>
            <a:ext cx="3384204" cy="260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8"/>
          <p:cNvSpPr>
            <a:spLocks noChangeArrowheads="1"/>
          </p:cNvSpPr>
          <p:nvPr userDrawn="1"/>
        </p:nvSpPr>
        <p:spPr bwMode="auto">
          <a:xfrm>
            <a:off x="381453" y="881193"/>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33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9642" tIns="39822" rIns="79642" bIns="39822"/>
          <a:lstStyle/>
          <a:p>
            <a:pPr defTabSz="908928" fontAlgn="base">
              <a:spcBef>
                <a:spcPct val="0"/>
              </a:spcBef>
              <a:spcAft>
                <a:spcPct val="0"/>
              </a:spcAft>
            </a:pPr>
            <a:endParaRPr lang="nl-BE">
              <a:solidFill>
                <a:srgbClr val="000000"/>
              </a:solidFill>
            </a:endParaRPr>
          </a:p>
        </p:txBody>
      </p:sp>
      <p:sp>
        <p:nvSpPr>
          <p:cNvPr id="6" name="Line 9"/>
          <p:cNvSpPr>
            <a:spLocks noChangeShapeType="1"/>
          </p:cNvSpPr>
          <p:nvPr userDrawn="1"/>
        </p:nvSpPr>
        <p:spPr bwMode="auto">
          <a:xfrm flipV="1">
            <a:off x="395064" y="6165432"/>
            <a:ext cx="8313475" cy="7200"/>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642" tIns="39822" rIns="79642" bIns="39822"/>
          <a:lstStyle/>
          <a:p>
            <a:pPr defTabSz="908928" fontAlgn="base">
              <a:spcBef>
                <a:spcPct val="0"/>
              </a:spcBef>
              <a:spcAft>
                <a:spcPct val="0"/>
              </a:spcAft>
            </a:pPr>
            <a:endParaRPr lang="nl-BE">
              <a:solidFill>
                <a:srgbClr val="000000"/>
              </a:solidFill>
            </a:endParaRPr>
          </a:p>
        </p:txBody>
      </p:sp>
      <p:sp>
        <p:nvSpPr>
          <p:cNvPr id="8" name="Rectangle 11"/>
          <p:cNvSpPr>
            <a:spLocks noChangeArrowheads="1"/>
          </p:cNvSpPr>
          <p:nvPr/>
        </p:nvSpPr>
        <p:spPr bwMode="auto">
          <a:xfrm>
            <a:off x="2915875" y="6237461"/>
            <a:ext cx="3456150" cy="38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48" tIns="45424" rIns="90848" bIns="45424" anchor="b"/>
          <a:lstStyle>
            <a:lvl1pPr defTabSz="1042988" eaLnBrk="0" hangingPunct="0">
              <a:defRPr sz="2100">
                <a:solidFill>
                  <a:schemeClr val="tx1"/>
                </a:solidFill>
                <a:latin typeface="Arial" charset="0"/>
                <a:cs typeface="Arial" charset="0"/>
              </a:defRPr>
            </a:lvl1pPr>
            <a:lvl2pPr marL="742950" indent="-285750" defTabSz="1042988" eaLnBrk="0" hangingPunct="0">
              <a:defRPr sz="2100">
                <a:solidFill>
                  <a:schemeClr val="tx1"/>
                </a:solidFill>
                <a:latin typeface="Arial" charset="0"/>
                <a:cs typeface="Arial" charset="0"/>
              </a:defRPr>
            </a:lvl2pPr>
            <a:lvl3pPr marL="1143000" indent="-228600" defTabSz="1042988" eaLnBrk="0" hangingPunct="0">
              <a:defRPr sz="2100">
                <a:solidFill>
                  <a:schemeClr val="tx1"/>
                </a:solidFill>
                <a:latin typeface="Arial" charset="0"/>
                <a:cs typeface="Arial" charset="0"/>
              </a:defRPr>
            </a:lvl3pPr>
            <a:lvl4pPr marL="1600200" indent="-228600" defTabSz="1042988" eaLnBrk="0" hangingPunct="0">
              <a:defRPr sz="2100">
                <a:solidFill>
                  <a:schemeClr val="tx1"/>
                </a:solidFill>
                <a:latin typeface="Arial" charset="0"/>
                <a:cs typeface="Arial" charset="0"/>
              </a:defRPr>
            </a:lvl4pPr>
            <a:lvl5pPr marL="2057400" indent="-228600" defTabSz="1042988"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fontAlgn="base" hangingPunct="1">
              <a:spcBef>
                <a:spcPct val="0"/>
              </a:spcBef>
              <a:spcAft>
                <a:spcPct val="0"/>
              </a:spcAft>
            </a:pPr>
            <a:r>
              <a:rPr lang="nl-BE" altLang="en-US" sz="1400" b="1" dirty="0">
                <a:solidFill>
                  <a:srgbClr val="336699"/>
                </a:solidFill>
                <a:latin typeface="Garamond" pitchFamily="18" charset="0"/>
              </a:rPr>
              <a:t>Grondbank – gewaarborgd grondverzet</a:t>
            </a:r>
            <a:endParaRPr lang="nl-NL" altLang="en-US" sz="1400" b="1" dirty="0">
              <a:solidFill>
                <a:srgbClr val="336699"/>
              </a:solidFill>
              <a:latin typeface="Garamond" pitchFamily="18" charset="0"/>
            </a:endParaRPr>
          </a:p>
        </p:txBody>
      </p:sp>
      <p:sp>
        <p:nvSpPr>
          <p:cNvPr id="5122" name="Rectangle 2"/>
          <p:cNvSpPr>
            <a:spLocks noGrp="1" noChangeArrowheads="1"/>
          </p:cNvSpPr>
          <p:nvPr>
            <p:ph type="ctrTitle"/>
          </p:nvPr>
        </p:nvSpPr>
        <p:spPr>
          <a:xfrm>
            <a:off x="4067017" y="1167754"/>
            <a:ext cx="4608652" cy="2195769"/>
          </a:xfrm>
          <a:extLst>
            <a:ext uri="{91240B29-F687-4F45-9708-019B960494DF}">
              <a14:hiddenLine xmlns:a14="http://schemas.microsoft.com/office/drawing/2010/main" w="9525" algn="ctr">
                <a:solidFill>
                  <a:schemeClr val="tx1"/>
                </a:solidFill>
                <a:miter lim="800000"/>
                <a:headEnd/>
                <a:tailEnd/>
              </a14:hiddenLine>
            </a:ext>
          </a:extLst>
        </p:spPr>
        <p:txBody>
          <a:bodyPr anchor="t"/>
          <a:lstStyle>
            <a:lvl1pPr>
              <a:defRPr sz="3200" b="0" baseline="0">
                <a:solidFill>
                  <a:srgbClr val="336699"/>
                </a:solidFill>
              </a:defRPr>
            </a:lvl1pPr>
          </a:lstStyle>
          <a:p>
            <a:pPr lvl="0"/>
            <a:r>
              <a:rPr lang="nl-NL" noProof="0"/>
              <a:t>Klik hier om een titel te maken</a:t>
            </a:r>
          </a:p>
        </p:txBody>
      </p:sp>
      <p:sp>
        <p:nvSpPr>
          <p:cNvPr id="5123" name="Rectangle 3"/>
          <p:cNvSpPr>
            <a:spLocks noGrp="1" noChangeArrowheads="1"/>
          </p:cNvSpPr>
          <p:nvPr>
            <p:ph type="subTitle" idx="1"/>
          </p:nvPr>
        </p:nvSpPr>
        <p:spPr>
          <a:xfrm>
            <a:off x="540281" y="3625539"/>
            <a:ext cx="8135391" cy="1674545"/>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a:buClr>
                <a:schemeClr val="accent1"/>
              </a:buClr>
              <a:buSzPct val="65000"/>
              <a:buFont typeface="Wingdings" pitchFamily="2" charset="2"/>
              <a:buNone/>
              <a:defRPr sz="1500" b="1" baseline="0">
                <a:solidFill>
                  <a:srgbClr val="808080"/>
                </a:solidFill>
              </a:defRPr>
            </a:lvl1pPr>
          </a:lstStyle>
          <a:p>
            <a:pPr lvl="0"/>
            <a:r>
              <a:rPr lang="nl-NL" noProof="0" dirty="0"/>
              <a:t>Klik om een ondertitel te maken</a:t>
            </a:r>
          </a:p>
        </p:txBody>
      </p:sp>
      <p:pic>
        <p:nvPicPr>
          <p:cNvPr id="1026" name="Picture 2" descr="G:\GRINIS\_nazicht documenten Chris - AFBLIJVEN\GRONDBANK_CMYK(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1847" y="6250538"/>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565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tel 3"/>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3826835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217" y="4407414"/>
            <a:ext cx="7772943" cy="1362097"/>
          </a:xfrm>
        </p:spPr>
        <p:txBody>
          <a:bodyPr anchor="t"/>
          <a:lstStyle>
            <a:lvl1pPr algn="l">
              <a:defRPr sz="3500" b="1" cap="all"/>
            </a:lvl1pPr>
          </a:lstStyle>
          <a:p>
            <a:r>
              <a:rPr lang="nl-NL"/>
              <a:t>Klik om de stijl te bewerken</a:t>
            </a:r>
            <a:endParaRPr lang="nl-BE"/>
          </a:p>
        </p:txBody>
      </p:sp>
      <p:sp>
        <p:nvSpPr>
          <p:cNvPr id="3" name="Tijdelijke aanduiding voor tekst 2"/>
          <p:cNvSpPr>
            <a:spLocks noGrp="1"/>
          </p:cNvSpPr>
          <p:nvPr>
            <p:ph type="body" idx="1"/>
          </p:nvPr>
        </p:nvSpPr>
        <p:spPr>
          <a:xfrm>
            <a:off x="722217" y="2907058"/>
            <a:ext cx="7772943" cy="1500322"/>
          </a:xfrm>
        </p:spPr>
        <p:txBody>
          <a:bodyPr anchor="b"/>
          <a:lstStyle>
            <a:lvl1pPr marL="0" indent="0">
              <a:buNone/>
              <a:defRPr sz="1800"/>
            </a:lvl1pPr>
            <a:lvl2pPr marL="398183" indent="0">
              <a:buNone/>
              <a:defRPr sz="1600"/>
            </a:lvl2pPr>
            <a:lvl3pPr marL="796386" indent="0">
              <a:buNone/>
              <a:defRPr sz="1400"/>
            </a:lvl3pPr>
            <a:lvl4pPr marL="1194592" indent="0">
              <a:buNone/>
              <a:defRPr sz="1200"/>
            </a:lvl4pPr>
            <a:lvl5pPr marL="1592791" indent="0">
              <a:buNone/>
              <a:defRPr sz="1200"/>
            </a:lvl5pPr>
            <a:lvl6pPr marL="1990992" indent="0">
              <a:buNone/>
              <a:defRPr sz="1200"/>
            </a:lvl6pPr>
            <a:lvl7pPr marL="2389190" indent="0">
              <a:buNone/>
              <a:defRPr sz="1200"/>
            </a:lvl7pPr>
            <a:lvl8pPr marL="2787387" indent="0">
              <a:buNone/>
              <a:defRPr sz="1200"/>
            </a:lvl8pPr>
            <a:lvl9pPr marL="3185586" indent="0">
              <a:buNone/>
              <a:defRPr sz="1200"/>
            </a:lvl9pPr>
          </a:lstStyle>
          <a:p>
            <a:pPr lvl="0"/>
            <a:r>
              <a:rPr lang="nl-NL"/>
              <a:t>Klik om de modelstijlen te bewerken</a:t>
            </a:r>
          </a:p>
        </p:txBody>
      </p:sp>
    </p:spTree>
    <p:extLst>
      <p:ext uri="{BB962C8B-B14F-4D97-AF65-F5344CB8AC3E}">
        <p14:creationId xmlns:p14="http://schemas.microsoft.com/office/powerpoint/2010/main" val="1974269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8.jpe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8.jpe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8.jpe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image" Target="../media/image8.jpeg"/><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3.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4.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5.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jpe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6.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8.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8.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8.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8.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8.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80"/>
            <a:ext cx="7886700" cy="1325563"/>
          </a:xfrm>
          <a:prstGeom prst="rect">
            <a:avLst/>
          </a:prstGeom>
        </p:spPr>
        <p:txBody>
          <a:bodyPr vert="horz" lIns="90576" tIns="45288" rIns="90576" bIns="45288"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0576" tIns="45288" rIns="90576" bIns="45288"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405"/>
            <a:ext cx="2057400" cy="365125"/>
          </a:xfrm>
          <a:prstGeom prst="rect">
            <a:avLst/>
          </a:prstGeom>
        </p:spPr>
        <p:txBody>
          <a:bodyPr vert="horz" lIns="90576" tIns="45288" rIns="90576" bIns="45288" rtlCol="0" anchor="ctr"/>
          <a:lstStyle>
            <a:lvl1pPr algn="l">
              <a:defRPr sz="1200">
                <a:solidFill>
                  <a:schemeClr val="tx1">
                    <a:tint val="75000"/>
                  </a:schemeClr>
                </a:solidFill>
              </a:defRPr>
            </a:lvl1pPr>
          </a:lstStyle>
          <a:p>
            <a:fld id="{91BB5924-7D4F-4BF6-BC17-A8D1D886AB4A}" type="datetimeFigureOut">
              <a:rPr lang="nl-BE" smtClean="0"/>
              <a:t>25/09/2019</a:t>
            </a:fld>
            <a:endParaRPr lang="nl-BE"/>
          </a:p>
        </p:txBody>
      </p:sp>
      <p:sp>
        <p:nvSpPr>
          <p:cNvPr id="5" name="Footer Placeholder 4"/>
          <p:cNvSpPr>
            <a:spLocks noGrp="1"/>
          </p:cNvSpPr>
          <p:nvPr>
            <p:ph type="ftr" sz="quarter" idx="3"/>
          </p:nvPr>
        </p:nvSpPr>
        <p:spPr>
          <a:xfrm>
            <a:off x="3028953" y="6356405"/>
            <a:ext cx="3086100" cy="365125"/>
          </a:xfrm>
          <a:prstGeom prst="rect">
            <a:avLst/>
          </a:prstGeom>
        </p:spPr>
        <p:txBody>
          <a:bodyPr vert="horz" lIns="90576" tIns="45288" rIns="90576" bIns="45288"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1" y="6356405"/>
            <a:ext cx="2057400" cy="365125"/>
          </a:xfrm>
          <a:prstGeom prst="rect">
            <a:avLst/>
          </a:prstGeom>
        </p:spPr>
        <p:txBody>
          <a:bodyPr vert="horz" lIns="90576" tIns="45288" rIns="90576" bIns="45288" rtlCol="0" anchor="ctr"/>
          <a:lstStyle>
            <a:lvl1pPr algn="r">
              <a:defRPr sz="1200">
                <a:solidFill>
                  <a:schemeClr val="tx1">
                    <a:tint val="75000"/>
                  </a:schemeClr>
                </a:solidFill>
              </a:defRPr>
            </a:lvl1pPr>
          </a:lstStyle>
          <a:p>
            <a:fld id="{3AFF86F4-8E7D-463A-AB12-A8684B6AA4CF}" type="slidenum">
              <a:rPr lang="nl-BE" smtClean="0"/>
              <a:t>‹nr.›</a:t>
            </a:fld>
            <a:endParaRPr lang="nl-BE"/>
          </a:p>
        </p:txBody>
      </p:sp>
    </p:spTree>
    <p:extLst>
      <p:ext uri="{BB962C8B-B14F-4D97-AF65-F5344CB8AC3E}">
        <p14:creationId xmlns:p14="http://schemas.microsoft.com/office/powerpoint/2010/main" val="2207104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057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6432" indent="-226432" algn="l" defTabSz="90572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79288" indent="-226432" algn="l" defTabSz="9057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32160" indent="-226432" algn="l" defTabSz="9057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85027" indent="-226432" algn="l" defTabSz="9057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37884" indent="-226432" algn="l" defTabSz="9057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490754" indent="-226432" algn="l" defTabSz="9057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43616" indent="-226432" algn="l" defTabSz="9057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96477" indent="-226432" algn="l" defTabSz="9057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49344" indent="-226432" algn="l" defTabSz="9057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05726" rtl="0" eaLnBrk="1" latinLnBrk="0" hangingPunct="1">
        <a:defRPr sz="1800" kern="1200">
          <a:solidFill>
            <a:schemeClr val="tx1"/>
          </a:solidFill>
          <a:latin typeface="+mn-lt"/>
          <a:ea typeface="+mn-ea"/>
          <a:cs typeface="+mn-cs"/>
        </a:defRPr>
      </a:lvl1pPr>
      <a:lvl2pPr marL="452867" algn="l" defTabSz="905726" rtl="0" eaLnBrk="1" latinLnBrk="0" hangingPunct="1">
        <a:defRPr sz="1800" kern="1200">
          <a:solidFill>
            <a:schemeClr val="tx1"/>
          </a:solidFill>
          <a:latin typeface="+mn-lt"/>
          <a:ea typeface="+mn-ea"/>
          <a:cs typeface="+mn-cs"/>
        </a:defRPr>
      </a:lvl2pPr>
      <a:lvl3pPr marL="905726" algn="l" defTabSz="905726" rtl="0" eaLnBrk="1" latinLnBrk="0" hangingPunct="1">
        <a:defRPr sz="1800" kern="1200">
          <a:solidFill>
            <a:schemeClr val="tx1"/>
          </a:solidFill>
          <a:latin typeface="+mn-lt"/>
          <a:ea typeface="+mn-ea"/>
          <a:cs typeface="+mn-cs"/>
        </a:defRPr>
      </a:lvl3pPr>
      <a:lvl4pPr marL="1358590" algn="l" defTabSz="905726" rtl="0" eaLnBrk="1" latinLnBrk="0" hangingPunct="1">
        <a:defRPr sz="1800" kern="1200">
          <a:solidFill>
            <a:schemeClr val="tx1"/>
          </a:solidFill>
          <a:latin typeface="+mn-lt"/>
          <a:ea typeface="+mn-ea"/>
          <a:cs typeface="+mn-cs"/>
        </a:defRPr>
      </a:lvl4pPr>
      <a:lvl5pPr marL="1811463" algn="l" defTabSz="905726" rtl="0" eaLnBrk="1" latinLnBrk="0" hangingPunct="1">
        <a:defRPr sz="1800" kern="1200">
          <a:solidFill>
            <a:schemeClr val="tx1"/>
          </a:solidFill>
          <a:latin typeface="+mn-lt"/>
          <a:ea typeface="+mn-ea"/>
          <a:cs typeface="+mn-cs"/>
        </a:defRPr>
      </a:lvl5pPr>
      <a:lvl6pPr marL="2264319" algn="l" defTabSz="905726" rtl="0" eaLnBrk="1" latinLnBrk="0" hangingPunct="1">
        <a:defRPr sz="1800" kern="1200">
          <a:solidFill>
            <a:schemeClr val="tx1"/>
          </a:solidFill>
          <a:latin typeface="+mn-lt"/>
          <a:ea typeface="+mn-ea"/>
          <a:cs typeface="+mn-cs"/>
        </a:defRPr>
      </a:lvl6pPr>
      <a:lvl7pPr marL="2717181" algn="l" defTabSz="905726" rtl="0" eaLnBrk="1" latinLnBrk="0" hangingPunct="1">
        <a:defRPr sz="1800" kern="1200">
          <a:solidFill>
            <a:schemeClr val="tx1"/>
          </a:solidFill>
          <a:latin typeface="+mn-lt"/>
          <a:ea typeface="+mn-ea"/>
          <a:cs typeface="+mn-cs"/>
        </a:defRPr>
      </a:lvl7pPr>
      <a:lvl8pPr marL="3170052" algn="l" defTabSz="905726" rtl="0" eaLnBrk="1" latinLnBrk="0" hangingPunct="1">
        <a:defRPr sz="1800" kern="1200">
          <a:solidFill>
            <a:schemeClr val="tx1"/>
          </a:solidFill>
          <a:latin typeface="+mn-lt"/>
          <a:ea typeface="+mn-ea"/>
          <a:cs typeface="+mn-cs"/>
        </a:defRPr>
      </a:lvl8pPr>
      <a:lvl9pPr marL="3622914" algn="l" defTabSz="90572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472" y="397428"/>
            <a:ext cx="7570678" cy="100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0" tIns="45480" rIns="90960" bIns="45480" numCol="1" anchor="ctr" anchorCtr="0" compatLnSpc="1">
            <a:prstTxWarp prst="textNoShape">
              <a:avLst/>
            </a:prstTxWarp>
          </a:bodyPr>
          <a:lstStyle/>
          <a:p>
            <a:pPr lvl="0"/>
            <a:r>
              <a:rPr lang="nl-NL" altLang="nl-BE" dirty="0"/>
              <a:t>Klik hier om een titel te maken</a:t>
            </a:r>
          </a:p>
        </p:txBody>
      </p:sp>
      <p:sp>
        <p:nvSpPr>
          <p:cNvPr id="2052" name="Rectangle 3"/>
          <p:cNvSpPr>
            <a:spLocks noGrp="1" noChangeArrowheads="1"/>
          </p:cNvSpPr>
          <p:nvPr>
            <p:ph type="body" idx="1"/>
          </p:nvPr>
        </p:nvSpPr>
        <p:spPr bwMode="auto">
          <a:xfrm>
            <a:off x="446535" y="1484514"/>
            <a:ext cx="8240023" cy="48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0" tIns="45480" rIns="90960" bIns="45480" numCol="1" anchor="t" anchorCtr="0" compatLnSpc="1">
            <a:prstTxWarp prst="textNoShape">
              <a:avLst/>
            </a:prstTxWarp>
          </a:bodyPr>
          <a:lstStyle/>
          <a:p>
            <a:pPr lvl="0"/>
            <a:r>
              <a:rPr lang="nl-BE" altLang="nl-BE" dirty="0"/>
              <a:t>Eerste niveau</a:t>
            </a:r>
          </a:p>
          <a:p>
            <a:pPr lvl="1"/>
            <a:r>
              <a:rPr lang="nl-BE" altLang="nl-BE" dirty="0"/>
              <a:t>Tweede niveau</a:t>
            </a:r>
          </a:p>
          <a:p>
            <a:pPr lvl="2"/>
            <a:r>
              <a:rPr lang="nl-BE" altLang="nl-BE" dirty="0"/>
              <a:t>Derde niveau</a:t>
            </a:r>
          </a:p>
          <a:p>
            <a:pPr lvl="3"/>
            <a:r>
              <a:rPr lang="nl-BE" altLang="nl-BE" dirty="0"/>
              <a:t>Vierde niveau</a:t>
            </a:r>
          </a:p>
          <a:p>
            <a:pPr lvl="4"/>
            <a:r>
              <a:rPr lang="nl-BE" altLang="nl-BE" dirty="0"/>
              <a:t>Vijfde niveau</a:t>
            </a:r>
            <a:endParaRPr lang="nl-NL" altLang="nl-BE" dirty="0"/>
          </a:p>
        </p:txBody>
      </p:sp>
      <p:sp>
        <p:nvSpPr>
          <p:cNvPr id="2054" name="Freeform 11"/>
          <p:cNvSpPr>
            <a:spLocks noChangeArrowheads="1"/>
          </p:cNvSpPr>
          <p:nvPr userDrawn="1"/>
        </p:nvSpPr>
        <p:spPr bwMode="auto">
          <a:xfrm>
            <a:off x="381453" y="311012"/>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9740" tIns="39871" rIns="79740" bIns="39871"/>
          <a:lstStyle/>
          <a:p>
            <a:pPr defTabSz="910052" fontAlgn="base">
              <a:spcBef>
                <a:spcPct val="0"/>
              </a:spcBef>
              <a:spcAft>
                <a:spcPct val="0"/>
              </a:spcAft>
            </a:pPr>
            <a:endParaRPr lang="nl-BE">
              <a:solidFill>
                <a:srgbClr val="000000"/>
              </a:solidFill>
            </a:endParaRPr>
          </a:p>
        </p:txBody>
      </p:sp>
      <p:pic>
        <p:nvPicPr>
          <p:cNvPr id="8" name="Picture 2" descr="G:\GRINIS\_nazicht documenten Chris - AFBLIJVEN\GRONDBANK_CMYK(WEB).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89153" y="451878"/>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88856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09511" rtl="0" eaLnBrk="0" fontAlgn="base" hangingPunct="0">
        <a:spcBef>
          <a:spcPct val="0"/>
        </a:spcBef>
        <a:spcAft>
          <a:spcPct val="0"/>
        </a:spcAft>
        <a:defRPr sz="3500" b="1">
          <a:solidFill>
            <a:schemeClr val="accent2"/>
          </a:solidFill>
          <a:latin typeface="+mj-lt"/>
          <a:ea typeface="+mj-ea"/>
          <a:cs typeface="+mj-cs"/>
        </a:defRPr>
      </a:lvl1pPr>
      <a:lvl2pPr algn="l" defTabSz="909511" rtl="0" eaLnBrk="0" fontAlgn="base" hangingPunct="0">
        <a:spcBef>
          <a:spcPct val="0"/>
        </a:spcBef>
        <a:spcAft>
          <a:spcPct val="0"/>
        </a:spcAft>
        <a:defRPr sz="3500" b="1">
          <a:solidFill>
            <a:srgbClr val="3B812F"/>
          </a:solidFill>
          <a:latin typeface="Garamond" pitchFamily="18" charset="0"/>
          <a:cs typeface="Arial" charset="0"/>
        </a:defRPr>
      </a:lvl2pPr>
      <a:lvl3pPr algn="l" defTabSz="909511" rtl="0" eaLnBrk="0" fontAlgn="base" hangingPunct="0">
        <a:spcBef>
          <a:spcPct val="0"/>
        </a:spcBef>
        <a:spcAft>
          <a:spcPct val="0"/>
        </a:spcAft>
        <a:defRPr sz="3500" b="1">
          <a:solidFill>
            <a:srgbClr val="3B812F"/>
          </a:solidFill>
          <a:latin typeface="Garamond" pitchFamily="18" charset="0"/>
          <a:cs typeface="Arial" charset="0"/>
        </a:defRPr>
      </a:lvl3pPr>
      <a:lvl4pPr algn="l" defTabSz="909511" rtl="0" eaLnBrk="0" fontAlgn="base" hangingPunct="0">
        <a:spcBef>
          <a:spcPct val="0"/>
        </a:spcBef>
        <a:spcAft>
          <a:spcPct val="0"/>
        </a:spcAft>
        <a:defRPr sz="3500" b="1">
          <a:solidFill>
            <a:srgbClr val="3B812F"/>
          </a:solidFill>
          <a:latin typeface="Garamond" pitchFamily="18" charset="0"/>
          <a:cs typeface="Arial" charset="0"/>
        </a:defRPr>
      </a:lvl4pPr>
      <a:lvl5pPr algn="l" defTabSz="909511" rtl="0" eaLnBrk="0" fontAlgn="base" hangingPunct="0">
        <a:spcBef>
          <a:spcPct val="0"/>
        </a:spcBef>
        <a:spcAft>
          <a:spcPct val="0"/>
        </a:spcAft>
        <a:defRPr sz="3500" b="1">
          <a:solidFill>
            <a:srgbClr val="3B812F"/>
          </a:solidFill>
          <a:latin typeface="Garamond" pitchFamily="18" charset="0"/>
          <a:cs typeface="Arial" charset="0"/>
        </a:defRPr>
      </a:lvl5pPr>
      <a:lvl6pPr marL="398680" algn="l" defTabSz="909511" rtl="0" fontAlgn="base">
        <a:spcBef>
          <a:spcPct val="0"/>
        </a:spcBef>
        <a:spcAft>
          <a:spcPct val="0"/>
        </a:spcAft>
        <a:defRPr sz="3500" b="1">
          <a:solidFill>
            <a:srgbClr val="3B812F"/>
          </a:solidFill>
          <a:latin typeface="Garamond" pitchFamily="18" charset="0"/>
          <a:cs typeface="Arial" charset="0"/>
        </a:defRPr>
      </a:lvl6pPr>
      <a:lvl7pPr marL="797372" algn="l" defTabSz="909511" rtl="0" fontAlgn="base">
        <a:spcBef>
          <a:spcPct val="0"/>
        </a:spcBef>
        <a:spcAft>
          <a:spcPct val="0"/>
        </a:spcAft>
        <a:defRPr sz="3500" b="1">
          <a:solidFill>
            <a:srgbClr val="3B812F"/>
          </a:solidFill>
          <a:latin typeface="Garamond" pitchFamily="18" charset="0"/>
          <a:cs typeface="Arial" charset="0"/>
        </a:defRPr>
      </a:lvl7pPr>
      <a:lvl8pPr marL="1196069" algn="l" defTabSz="909511" rtl="0" fontAlgn="base">
        <a:spcBef>
          <a:spcPct val="0"/>
        </a:spcBef>
        <a:spcAft>
          <a:spcPct val="0"/>
        </a:spcAft>
        <a:defRPr sz="3500" b="1">
          <a:solidFill>
            <a:srgbClr val="3B812F"/>
          </a:solidFill>
          <a:latin typeface="Garamond" pitchFamily="18" charset="0"/>
          <a:cs typeface="Arial" charset="0"/>
        </a:defRPr>
      </a:lvl8pPr>
      <a:lvl9pPr marL="1594759" algn="l" defTabSz="909511" rtl="0" fontAlgn="base">
        <a:spcBef>
          <a:spcPct val="0"/>
        </a:spcBef>
        <a:spcAft>
          <a:spcPct val="0"/>
        </a:spcAft>
        <a:defRPr sz="3500" b="1">
          <a:solidFill>
            <a:srgbClr val="3B812F"/>
          </a:solidFill>
          <a:latin typeface="Garamond" pitchFamily="18" charset="0"/>
          <a:cs typeface="Arial" charset="0"/>
        </a:defRPr>
      </a:lvl9pPr>
    </p:titleStyle>
    <p:bodyStyle>
      <a:lvl1pPr marL="340544" indent="-340544" algn="l" defTabSz="909511" rtl="0" eaLnBrk="0" fontAlgn="base" hangingPunct="0">
        <a:spcBef>
          <a:spcPct val="20000"/>
        </a:spcBef>
        <a:spcAft>
          <a:spcPct val="0"/>
        </a:spcAft>
        <a:buClr>
          <a:schemeClr val="accent2"/>
        </a:buClr>
        <a:buSzPct val="60000"/>
        <a:buFont typeface="Wingdings" pitchFamily="2" charset="2"/>
        <a:buChar char="q"/>
        <a:defRPr sz="2300">
          <a:solidFill>
            <a:schemeClr val="tx1">
              <a:lumMod val="65000"/>
              <a:lumOff val="35000"/>
            </a:schemeClr>
          </a:solidFill>
          <a:latin typeface="+mn-lt"/>
          <a:ea typeface="+mn-ea"/>
          <a:cs typeface="+mn-cs"/>
        </a:defRPr>
      </a:lvl1pPr>
      <a:lvl2pPr marL="739238" indent="-283795" algn="l" defTabSz="909511" rtl="0" eaLnBrk="0" fontAlgn="base" hangingPunct="0">
        <a:spcBef>
          <a:spcPct val="20000"/>
        </a:spcBef>
        <a:spcAft>
          <a:spcPct val="0"/>
        </a:spcAft>
        <a:buClr>
          <a:schemeClr val="accent2"/>
        </a:buClr>
        <a:buSzPct val="60000"/>
        <a:buFont typeface="Wingdings" pitchFamily="2" charset="2"/>
        <a:buChar char="q"/>
        <a:defRPr sz="2100">
          <a:solidFill>
            <a:schemeClr val="tx1">
              <a:lumMod val="65000"/>
              <a:lumOff val="35000"/>
            </a:schemeClr>
          </a:solidFill>
          <a:latin typeface="+mn-lt"/>
          <a:cs typeface="+mn-cs"/>
        </a:defRPr>
      </a:lvl2pPr>
      <a:lvl3pPr marL="1136545" indent="-227032" algn="l" defTabSz="909511" rtl="0" eaLnBrk="0" fontAlgn="base" hangingPunct="0">
        <a:spcBef>
          <a:spcPct val="20000"/>
        </a:spcBef>
        <a:spcAft>
          <a:spcPct val="0"/>
        </a:spcAft>
        <a:buClr>
          <a:schemeClr val="accent2"/>
        </a:buClr>
        <a:buSzPct val="65000"/>
        <a:buFont typeface="Wingdings" pitchFamily="2" charset="2"/>
        <a:buChar char="q"/>
        <a:defRPr sz="1900">
          <a:solidFill>
            <a:schemeClr val="tx1">
              <a:lumMod val="65000"/>
              <a:lumOff val="35000"/>
            </a:schemeClr>
          </a:solidFill>
          <a:latin typeface="+mn-lt"/>
          <a:cs typeface="+mn-cs"/>
        </a:defRPr>
      </a:lvl3pPr>
      <a:lvl4pPr marL="1591994" indent="-227032" algn="l" defTabSz="909511" rtl="0" eaLnBrk="0" fontAlgn="base" hangingPunct="0">
        <a:spcBef>
          <a:spcPct val="20000"/>
        </a:spcBef>
        <a:spcAft>
          <a:spcPct val="0"/>
        </a:spcAft>
        <a:buClr>
          <a:schemeClr val="accent2"/>
        </a:buClr>
        <a:buSzPct val="70000"/>
        <a:buFont typeface="Wingdings" pitchFamily="2" charset="2"/>
        <a:buChar char="q"/>
        <a:defRPr sz="1800">
          <a:solidFill>
            <a:schemeClr val="tx1">
              <a:lumMod val="65000"/>
              <a:lumOff val="35000"/>
            </a:schemeClr>
          </a:solidFill>
          <a:latin typeface="+mn-lt"/>
          <a:cs typeface="+mn-cs"/>
        </a:defRPr>
      </a:lvl4pPr>
      <a:lvl5pPr marL="2046055" indent="-227032" algn="l" defTabSz="909511" rtl="0" eaLnBrk="0" fontAlgn="base" hangingPunct="0">
        <a:spcBef>
          <a:spcPct val="20000"/>
        </a:spcBef>
        <a:spcAft>
          <a:spcPct val="0"/>
        </a:spcAft>
        <a:buClr>
          <a:schemeClr val="accent2"/>
        </a:buClr>
        <a:buSzPct val="75000"/>
        <a:buFont typeface="Wingdings" pitchFamily="2" charset="2"/>
        <a:buChar char="q"/>
        <a:defRPr sz="1800">
          <a:solidFill>
            <a:schemeClr val="tx1">
              <a:lumMod val="65000"/>
              <a:lumOff val="35000"/>
            </a:schemeClr>
          </a:solidFill>
          <a:latin typeface="+mn-lt"/>
          <a:cs typeface="+mn-cs"/>
        </a:defRPr>
      </a:lvl5pPr>
      <a:lvl6pPr marL="2444745" indent="-227032" algn="l" defTabSz="909511"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6pPr>
      <a:lvl7pPr marL="2843434" indent="-227032" algn="l" defTabSz="909511"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7pPr>
      <a:lvl8pPr marL="3242122" indent="-227032" algn="l" defTabSz="909511"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8pPr>
      <a:lvl9pPr marL="3640817" indent="-227032" algn="l" defTabSz="909511"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9pPr>
    </p:bodyStyle>
    <p:otherStyle>
      <a:defPPr>
        <a:defRPr lang="nl-BE"/>
      </a:defPPr>
      <a:lvl1pPr marL="0" algn="l" defTabSz="797372" rtl="0" eaLnBrk="1" latinLnBrk="0" hangingPunct="1">
        <a:defRPr sz="1600" kern="1200">
          <a:solidFill>
            <a:schemeClr val="tx1"/>
          </a:solidFill>
          <a:latin typeface="+mn-lt"/>
          <a:ea typeface="+mn-ea"/>
          <a:cs typeface="+mn-cs"/>
        </a:defRPr>
      </a:lvl1pPr>
      <a:lvl2pPr marL="398680" algn="l" defTabSz="797372" rtl="0" eaLnBrk="1" latinLnBrk="0" hangingPunct="1">
        <a:defRPr sz="1600" kern="1200">
          <a:solidFill>
            <a:schemeClr val="tx1"/>
          </a:solidFill>
          <a:latin typeface="+mn-lt"/>
          <a:ea typeface="+mn-ea"/>
          <a:cs typeface="+mn-cs"/>
        </a:defRPr>
      </a:lvl2pPr>
      <a:lvl3pPr marL="797372" algn="l" defTabSz="797372" rtl="0" eaLnBrk="1" latinLnBrk="0" hangingPunct="1">
        <a:defRPr sz="1600" kern="1200">
          <a:solidFill>
            <a:schemeClr val="tx1"/>
          </a:solidFill>
          <a:latin typeface="+mn-lt"/>
          <a:ea typeface="+mn-ea"/>
          <a:cs typeface="+mn-cs"/>
        </a:defRPr>
      </a:lvl3pPr>
      <a:lvl4pPr marL="1196069" algn="l" defTabSz="797372" rtl="0" eaLnBrk="1" latinLnBrk="0" hangingPunct="1">
        <a:defRPr sz="1600" kern="1200">
          <a:solidFill>
            <a:schemeClr val="tx1"/>
          </a:solidFill>
          <a:latin typeface="+mn-lt"/>
          <a:ea typeface="+mn-ea"/>
          <a:cs typeface="+mn-cs"/>
        </a:defRPr>
      </a:lvl4pPr>
      <a:lvl5pPr marL="1594759" algn="l" defTabSz="797372" rtl="0" eaLnBrk="1" latinLnBrk="0" hangingPunct="1">
        <a:defRPr sz="1600" kern="1200">
          <a:solidFill>
            <a:schemeClr val="tx1"/>
          </a:solidFill>
          <a:latin typeface="+mn-lt"/>
          <a:ea typeface="+mn-ea"/>
          <a:cs typeface="+mn-cs"/>
        </a:defRPr>
      </a:lvl5pPr>
      <a:lvl6pPr marL="1993453" algn="l" defTabSz="797372" rtl="0" eaLnBrk="1" latinLnBrk="0" hangingPunct="1">
        <a:defRPr sz="1600" kern="1200">
          <a:solidFill>
            <a:schemeClr val="tx1"/>
          </a:solidFill>
          <a:latin typeface="+mn-lt"/>
          <a:ea typeface="+mn-ea"/>
          <a:cs typeface="+mn-cs"/>
        </a:defRPr>
      </a:lvl6pPr>
      <a:lvl7pPr marL="2392143" algn="l" defTabSz="797372" rtl="0" eaLnBrk="1" latinLnBrk="0" hangingPunct="1">
        <a:defRPr sz="1600" kern="1200">
          <a:solidFill>
            <a:schemeClr val="tx1"/>
          </a:solidFill>
          <a:latin typeface="+mn-lt"/>
          <a:ea typeface="+mn-ea"/>
          <a:cs typeface="+mn-cs"/>
        </a:defRPr>
      </a:lvl7pPr>
      <a:lvl8pPr marL="2790832" algn="l" defTabSz="797372" rtl="0" eaLnBrk="1" latinLnBrk="0" hangingPunct="1">
        <a:defRPr sz="1600" kern="1200">
          <a:solidFill>
            <a:schemeClr val="tx1"/>
          </a:solidFill>
          <a:latin typeface="+mn-lt"/>
          <a:ea typeface="+mn-ea"/>
          <a:cs typeface="+mn-cs"/>
        </a:defRPr>
      </a:lvl8pPr>
      <a:lvl9pPr marL="3189523" algn="l" defTabSz="797372"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472" y="397420"/>
            <a:ext cx="7570678" cy="100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8" tIns="45544" rIns="91088" bIns="45544" numCol="1" anchor="ctr" anchorCtr="0" compatLnSpc="1">
            <a:prstTxWarp prst="textNoShape">
              <a:avLst/>
            </a:prstTxWarp>
          </a:bodyPr>
          <a:lstStyle/>
          <a:p>
            <a:pPr lvl="0"/>
            <a:r>
              <a:rPr lang="nl-NL" altLang="nl-BE" dirty="0"/>
              <a:t>Klik hier om een titel te maken</a:t>
            </a:r>
          </a:p>
        </p:txBody>
      </p:sp>
      <p:sp>
        <p:nvSpPr>
          <p:cNvPr id="2052" name="Rectangle 3"/>
          <p:cNvSpPr>
            <a:spLocks noGrp="1" noChangeArrowheads="1"/>
          </p:cNvSpPr>
          <p:nvPr>
            <p:ph type="body" idx="1"/>
          </p:nvPr>
        </p:nvSpPr>
        <p:spPr bwMode="auto">
          <a:xfrm>
            <a:off x="446527" y="1484506"/>
            <a:ext cx="8240023" cy="48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8" tIns="45544" rIns="91088" bIns="45544" numCol="1" anchor="t" anchorCtr="0" compatLnSpc="1">
            <a:prstTxWarp prst="textNoShape">
              <a:avLst/>
            </a:prstTxWarp>
          </a:bodyPr>
          <a:lstStyle/>
          <a:p>
            <a:pPr lvl="0"/>
            <a:r>
              <a:rPr lang="nl-BE" altLang="nl-BE" dirty="0"/>
              <a:t>Eerste niveau</a:t>
            </a:r>
          </a:p>
          <a:p>
            <a:pPr lvl="1"/>
            <a:r>
              <a:rPr lang="nl-BE" altLang="nl-BE" dirty="0"/>
              <a:t>Tweede niveau</a:t>
            </a:r>
          </a:p>
          <a:p>
            <a:pPr lvl="2"/>
            <a:r>
              <a:rPr lang="nl-BE" altLang="nl-BE" dirty="0"/>
              <a:t>Derde niveau</a:t>
            </a:r>
          </a:p>
          <a:p>
            <a:pPr lvl="3"/>
            <a:r>
              <a:rPr lang="nl-BE" altLang="nl-BE" dirty="0"/>
              <a:t>Vierde niveau</a:t>
            </a:r>
          </a:p>
          <a:p>
            <a:pPr lvl="4"/>
            <a:r>
              <a:rPr lang="nl-BE" altLang="nl-BE" dirty="0"/>
              <a:t>Vijfde niveau</a:t>
            </a:r>
            <a:endParaRPr lang="nl-NL" altLang="nl-BE" dirty="0"/>
          </a:p>
        </p:txBody>
      </p:sp>
      <p:sp>
        <p:nvSpPr>
          <p:cNvPr id="2054" name="Freeform 11"/>
          <p:cNvSpPr>
            <a:spLocks noChangeArrowheads="1"/>
          </p:cNvSpPr>
          <p:nvPr userDrawn="1"/>
        </p:nvSpPr>
        <p:spPr bwMode="auto">
          <a:xfrm>
            <a:off x="381453" y="311012"/>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9853" tIns="39927" rIns="79853" bIns="39927"/>
          <a:lstStyle/>
          <a:p>
            <a:pPr defTabSz="911339" fontAlgn="base">
              <a:spcBef>
                <a:spcPct val="0"/>
              </a:spcBef>
              <a:spcAft>
                <a:spcPct val="0"/>
              </a:spcAft>
            </a:pPr>
            <a:endParaRPr lang="nl-BE">
              <a:solidFill>
                <a:srgbClr val="000000"/>
              </a:solidFill>
            </a:endParaRPr>
          </a:p>
        </p:txBody>
      </p:sp>
      <p:pic>
        <p:nvPicPr>
          <p:cNvPr id="8" name="Picture 2" descr="G:\GRINIS\_nazicht documenten Chris - AFBLIJVEN\GRONDBANK_CMYK(WEB).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89153" y="451870"/>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61836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defTabSz="910797" rtl="0" eaLnBrk="0" fontAlgn="base" hangingPunct="0">
        <a:spcBef>
          <a:spcPct val="0"/>
        </a:spcBef>
        <a:spcAft>
          <a:spcPct val="0"/>
        </a:spcAft>
        <a:defRPr sz="3500" b="1">
          <a:solidFill>
            <a:schemeClr val="accent2"/>
          </a:solidFill>
          <a:latin typeface="+mj-lt"/>
          <a:ea typeface="+mj-ea"/>
          <a:cs typeface="+mj-cs"/>
        </a:defRPr>
      </a:lvl1pPr>
      <a:lvl2pPr algn="l" defTabSz="910797" rtl="0" eaLnBrk="0" fontAlgn="base" hangingPunct="0">
        <a:spcBef>
          <a:spcPct val="0"/>
        </a:spcBef>
        <a:spcAft>
          <a:spcPct val="0"/>
        </a:spcAft>
        <a:defRPr sz="3500" b="1">
          <a:solidFill>
            <a:srgbClr val="3B812F"/>
          </a:solidFill>
          <a:latin typeface="Garamond" pitchFamily="18" charset="0"/>
          <a:cs typeface="Arial" charset="0"/>
        </a:defRPr>
      </a:lvl2pPr>
      <a:lvl3pPr algn="l" defTabSz="910797" rtl="0" eaLnBrk="0" fontAlgn="base" hangingPunct="0">
        <a:spcBef>
          <a:spcPct val="0"/>
        </a:spcBef>
        <a:spcAft>
          <a:spcPct val="0"/>
        </a:spcAft>
        <a:defRPr sz="3500" b="1">
          <a:solidFill>
            <a:srgbClr val="3B812F"/>
          </a:solidFill>
          <a:latin typeface="Garamond" pitchFamily="18" charset="0"/>
          <a:cs typeface="Arial" charset="0"/>
        </a:defRPr>
      </a:lvl3pPr>
      <a:lvl4pPr algn="l" defTabSz="910797" rtl="0" eaLnBrk="0" fontAlgn="base" hangingPunct="0">
        <a:spcBef>
          <a:spcPct val="0"/>
        </a:spcBef>
        <a:spcAft>
          <a:spcPct val="0"/>
        </a:spcAft>
        <a:defRPr sz="3500" b="1">
          <a:solidFill>
            <a:srgbClr val="3B812F"/>
          </a:solidFill>
          <a:latin typeface="Garamond" pitchFamily="18" charset="0"/>
          <a:cs typeface="Arial" charset="0"/>
        </a:defRPr>
      </a:lvl4pPr>
      <a:lvl5pPr algn="l" defTabSz="910797" rtl="0" eaLnBrk="0" fontAlgn="base" hangingPunct="0">
        <a:spcBef>
          <a:spcPct val="0"/>
        </a:spcBef>
        <a:spcAft>
          <a:spcPct val="0"/>
        </a:spcAft>
        <a:defRPr sz="3500" b="1">
          <a:solidFill>
            <a:srgbClr val="3B812F"/>
          </a:solidFill>
          <a:latin typeface="Garamond" pitchFamily="18" charset="0"/>
          <a:cs typeface="Arial" charset="0"/>
        </a:defRPr>
      </a:lvl5pPr>
      <a:lvl6pPr marL="399248" algn="l" defTabSz="910797" rtl="0" fontAlgn="base">
        <a:spcBef>
          <a:spcPct val="0"/>
        </a:spcBef>
        <a:spcAft>
          <a:spcPct val="0"/>
        </a:spcAft>
        <a:defRPr sz="3500" b="1">
          <a:solidFill>
            <a:srgbClr val="3B812F"/>
          </a:solidFill>
          <a:latin typeface="Garamond" pitchFamily="18" charset="0"/>
          <a:cs typeface="Arial" charset="0"/>
        </a:defRPr>
      </a:lvl6pPr>
      <a:lvl7pPr marL="798499" algn="l" defTabSz="910797" rtl="0" fontAlgn="base">
        <a:spcBef>
          <a:spcPct val="0"/>
        </a:spcBef>
        <a:spcAft>
          <a:spcPct val="0"/>
        </a:spcAft>
        <a:defRPr sz="3500" b="1">
          <a:solidFill>
            <a:srgbClr val="3B812F"/>
          </a:solidFill>
          <a:latin typeface="Garamond" pitchFamily="18" charset="0"/>
          <a:cs typeface="Arial" charset="0"/>
        </a:defRPr>
      </a:lvl7pPr>
      <a:lvl8pPr marL="1197758" algn="l" defTabSz="910797" rtl="0" fontAlgn="base">
        <a:spcBef>
          <a:spcPct val="0"/>
        </a:spcBef>
        <a:spcAft>
          <a:spcPct val="0"/>
        </a:spcAft>
        <a:defRPr sz="3500" b="1">
          <a:solidFill>
            <a:srgbClr val="3B812F"/>
          </a:solidFill>
          <a:latin typeface="Garamond" pitchFamily="18" charset="0"/>
          <a:cs typeface="Arial" charset="0"/>
        </a:defRPr>
      </a:lvl8pPr>
      <a:lvl9pPr marL="1597012" algn="l" defTabSz="910797" rtl="0" fontAlgn="base">
        <a:spcBef>
          <a:spcPct val="0"/>
        </a:spcBef>
        <a:spcAft>
          <a:spcPct val="0"/>
        </a:spcAft>
        <a:defRPr sz="3500" b="1">
          <a:solidFill>
            <a:srgbClr val="3B812F"/>
          </a:solidFill>
          <a:latin typeface="Garamond" pitchFamily="18" charset="0"/>
          <a:cs typeface="Arial" charset="0"/>
        </a:defRPr>
      </a:lvl9pPr>
    </p:titleStyle>
    <p:bodyStyle>
      <a:lvl1pPr marL="341026" indent="-341026" algn="l" defTabSz="910797" rtl="0" eaLnBrk="0" fontAlgn="base" hangingPunct="0">
        <a:spcBef>
          <a:spcPct val="20000"/>
        </a:spcBef>
        <a:spcAft>
          <a:spcPct val="0"/>
        </a:spcAft>
        <a:buClr>
          <a:schemeClr val="accent2"/>
        </a:buClr>
        <a:buSzPct val="60000"/>
        <a:buFont typeface="Wingdings" pitchFamily="2" charset="2"/>
        <a:buChar char="q"/>
        <a:defRPr sz="2300">
          <a:solidFill>
            <a:schemeClr val="tx1">
              <a:lumMod val="65000"/>
              <a:lumOff val="35000"/>
            </a:schemeClr>
          </a:solidFill>
          <a:latin typeface="+mn-lt"/>
          <a:ea typeface="+mn-ea"/>
          <a:cs typeface="+mn-cs"/>
        </a:defRPr>
      </a:lvl1pPr>
      <a:lvl2pPr marL="740281" indent="-284195" algn="l" defTabSz="910797" rtl="0" eaLnBrk="0" fontAlgn="base" hangingPunct="0">
        <a:spcBef>
          <a:spcPct val="20000"/>
        </a:spcBef>
        <a:spcAft>
          <a:spcPct val="0"/>
        </a:spcAft>
        <a:buClr>
          <a:schemeClr val="accent2"/>
        </a:buClr>
        <a:buSzPct val="60000"/>
        <a:buFont typeface="Wingdings" pitchFamily="2" charset="2"/>
        <a:buChar char="q"/>
        <a:defRPr sz="2100">
          <a:solidFill>
            <a:schemeClr val="tx1">
              <a:lumMod val="65000"/>
              <a:lumOff val="35000"/>
            </a:schemeClr>
          </a:solidFill>
          <a:latin typeface="+mn-lt"/>
          <a:cs typeface="+mn-cs"/>
        </a:defRPr>
      </a:lvl2pPr>
      <a:lvl3pPr marL="1138151" indent="-227352" algn="l" defTabSz="910797" rtl="0" eaLnBrk="0" fontAlgn="base" hangingPunct="0">
        <a:spcBef>
          <a:spcPct val="20000"/>
        </a:spcBef>
        <a:spcAft>
          <a:spcPct val="0"/>
        </a:spcAft>
        <a:buClr>
          <a:schemeClr val="accent2"/>
        </a:buClr>
        <a:buSzPct val="65000"/>
        <a:buFont typeface="Wingdings" pitchFamily="2" charset="2"/>
        <a:buChar char="q"/>
        <a:defRPr sz="1900">
          <a:solidFill>
            <a:schemeClr val="tx1">
              <a:lumMod val="65000"/>
              <a:lumOff val="35000"/>
            </a:schemeClr>
          </a:solidFill>
          <a:latin typeface="+mn-lt"/>
          <a:cs typeface="+mn-cs"/>
        </a:defRPr>
      </a:lvl3pPr>
      <a:lvl4pPr marL="1594243" indent="-227352" algn="l" defTabSz="910797" rtl="0" eaLnBrk="0" fontAlgn="base" hangingPunct="0">
        <a:spcBef>
          <a:spcPct val="20000"/>
        </a:spcBef>
        <a:spcAft>
          <a:spcPct val="0"/>
        </a:spcAft>
        <a:buClr>
          <a:schemeClr val="accent2"/>
        </a:buClr>
        <a:buSzPct val="70000"/>
        <a:buFont typeface="Wingdings" pitchFamily="2" charset="2"/>
        <a:buChar char="q"/>
        <a:defRPr sz="1800">
          <a:solidFill>
            <a:schemeClr val="tx1">
              <a:lumMod val="65000"/>
              <a:lumOff val="35000"/>
            </a:schemeClr>
          </a:solidFill>
          <a:latin typeface="+mn-lt"/>
          <a:cs typeface="+mn-cs"/>
        </a:defRPr>
      </a:lvl4pPr>
      <a:lvl5pPr marL="2048948" indent="-227352" algn="l" defTabSz="910797" rtl="0" eaLnBrk="0" fontAlgn="base" hangingPunct="0">
        <a:spcBef>
          <a:spcPct val="20000"/>
        </a:spcBef>
        <a:spcAft>
          <a:spcPct val="0"/>
        </a:spcAft>
        <a:buClr>
          <a:schemeClr val="accent2"/>
        </a:buClr>
        <a:buSzPct val="75000"/>
        <a:buFont typeface="Wingdings" pitchFamily="2" charset="2"/>
        <a:buChar char="q"/>
        <a:defRPr sz="1800">
          <a:solidFill>
            <a:schemeClr val="tx1">
              <a:lumMod val="65000"/>
              <a:lumOff val="35000"/>
            </a:schemeClr>
          </a:solidFill>
          <a:latin typeface="+mn-lt"/>
          <a:cs typeface="+mn-cs"/>
        </a:defRPr>
      </a:lvl5pPr>
      <a:lvl6pPr marL="2448200" indent="-227352" algn="l" defTabSz="910797"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6pPr>
      <a:lvl7pPr marL="2847452" indent="-227352" algn="l" defTabSz="910797"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7pPr>
      <a:lvl8pPr marL="3246703" indent="-227352" algn="l" defTabSz="910797"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8pPr>
      <a:lvl9pPr marL="3645960" indent="-227352" algn="l" defTabSz="910797"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9pPr>
    </p:bodyStyle>
    <p:otherStyle>
      <a:defPPr>
        <a:defRPr lang="nl-BE"/>
      </a:defPPr>
      <a:lvl1pPr marL="0" algn="l" defTabSz="798499" rtl="0" eaLnBrk="1" latinLnBrk="0" hangingPunct="1">
        <a:defRPr sz="1600" kern="1200">
          <a:solidFill>
            <a:schemeClr val="tx1"/>
          </a:solidFill>
          <a:latin typeface="+mn-lt"/>
          <a:ea typeface="+mn-ea"/>
          <a:cs typeface="+mn-cs"/>
        </a:defRPr>
      </a:lvl1pPr>
      <a:lvl2pPr marL="399248" algn="l" defTabSz="798499" rtl="0" eaLnBrk="1" latinLnBrk="0" hangingPunct="1">
        <a:defRPr sz="1600" kern="1200">
          <a:solidFill>
            <a:schemeClr val="tx1"/>
          </a:solidFill>
          <a:latin typeface="+mn-lt"/>
          <a:ea typeface="+mn-ea"/>
          <a:cs typeface="+mn-cs"/>
        </a:defRPr>
      </a:lvl2pPr>
      <a:lvl3pPr marL="798499" algn="l" defTabSz="798499" rtl="0" eaLnBrk="1" latinLnBrk="0" hangingPunct="1">
        <a:defRPr sz="1600" kern="1200">
          <a:solidFill>
            <a:schemeClr val="tx1"/>
          </a:solidFill>
          <a:latin typeface="+mn-lt"/>
          <a:ea typeface="+mn-ea"/>
          <a:cs typeface="+mn-cs"/>
        </a:defRPr>
      </a:lvl3pPr>
      <a:lvl4pPr marL="1197758" algn="l" defTabSz="798499" rtl="0" eaLnBrk="1" latinLnBrk="0" hangingPunct="1">
        <a:defRPr sz="1600" kern="1200">
          <a:solidFill>
            <a:schemeClr val="tx1"/>
          </a:solidFill>
          <a:latin typeface="+mn-lt"/>
          <a:ea typeface="+mn-ea"/>
          <a:cs typeface="+mn-cs"/>
        </a:defRPr>
      </a:lvl4pPr>
      <a:lvl5pPr marL="1597012" algn="l" defTabSz="798499" rtl="0" eaLnBrk="1" latinLnBrk="0" hangingPunct="1">
        <a:defRPr sz="1600" kern="1200">
          <a:solidFill>
            <a:schemeClr val="tx1"/>
          </a:solidFill>
          <a:latin typeface="+mn-lt"/>
          <a:ea typeface="+mn-ea"/>
          <a:cs typeface="+mn-cs"/>
        </a:defRPr>
      </a:lvl5pPr>
      <a:lvl6pPr marL="1996269" algn="l" defTabSz="798499" rtl="0" eaLnBrk="1" latinLnBrk="0" hangingPunct="1">
        <a:defRPr sz="1600" kern="1200">
          <a:solidFill>
            <a:schemeClr val="tx1"/>
          </a:solidFill>
          <a:latin typeface="+mn-lt"/>
          <a:ea typeface="+mn-ea"/>
          <a:cs typeface="+mn-cs"/>
        </a:defRPr>
      </a:lvl6pPr>
      <a:lvl7pPr marL="2395522" algn="l" defTabSz="798499" rtl="0" eaLnBrk="1" latinLnBrk="0" hangingPunct="1">
        <a:defRPr sz="1600" kern="1200">
          <a:solidFill>
            <a:schemeClr val="tx1"/>
          </a:solidFill>
          <a:latin typeface="+mn-lt"/>
          <a:ea typeface="+mn-ea"/>
          <a:cs typeface="+mn-cs"/>
        </a:defRPr>
      </a:lvl7pPr>
      <a:lvl8pPr marL="2794775" algn="l" defTabSz="798499" rtl="0" eaLnBrk="1" latinLnBrk="0" hangingPunct="1">
        <a:defRPr sz="1600" kern="1200">
          <a:solidFill>
            <a:schemeClr val="tx1"/>
          </a:solidFill>
          <a:latin typeface="+mn-lt"/>
          <a:ea typeface="+mn-ea"/>
          <a:cs typeface="+mn-cs"/>
        </a:defRPr>
      </a:lvl8pPr>
      <a:lvl9pPr marL="3194028" algn="l" defTabSz="798499"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472" y="397411"/>
            <a:ext cx="7570678" cy="100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32" tIns="45616" rIns="91232" bIns="45616" numCol="1" anchor="ctr" anchorCtr="0" compatLnSpc="1">
            <a:prstTxWarp prst="textNoShape">
              <a:avLst/>
            </a:prstTxWarp>
          </a:bodyPr>
          <a:lstStyle/>
          <a:p>
            <a:pPr lvl="0"/>
            <a:r>
              <a:rPr lang="nl-NL" altLang="nl-BE" dirty="0"/>
              <a:t>Klik hier om een titel te maken</a:t>
            </a:r>
          </a:p>
        </p:txBody>
      </p:sp>
      <p:sp>
        <p:nvSpPr>
          <p:cNvPr id="2052" name="Rectangle 3"/>
          <p:cNvSpPr>
            <a:spLocks noGrp="1" noChangeArrowheads="1"/>
          </p:cNvSpPr>
          <p:nvPr>
            <p:ph type="body" idx="1"/>
          </p:nvPr>
        </p:nvSpPr>
        <p:spPr bwMode="auto">
          <a:xfrm>
            <a:off x="446518" y="1484497"/>
            <a:ext cx="8240023" cy="48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32" tIns="45616" rIns="91232" bIns="45616" numCol="1" anchor="t" anchorCtr="0" compatLnSpc="1">
            <a:prstTxWarp prst="textNoShape">
              <a:avLst/>
            </a:prstTxWarp>
          </a:bodyPr>
          <a:lstStyle/>
          <a:p>
            <a:pPr lvl="0"/>
            <a:r>
              <a:rPr lang="nl-BE" altLang="nl-BE" dirty="0"/>
              <a:t>Eerste niveau</a:t>
            </a:r>
          </a:p>
          <a:p>
            <a:pPr lvl="1"/>
            <a:r>
              <a:rPr lang="nl-BE" altLang="nl-BE" dirty="0"/>
              <a:t>Tweede niveau</a:t>
            </a:r>
          </a:p>
          <a:p>
            <a:pPr lvl="2"/>
            <a:r>
              <a:rPr lang="nl-BE" altLang="nl-BE" dirty="0"/>
              <a:t>Derde niveau</a:t>
            </a:r>
          </a:p>
          <a:p>
            <a:pPr lvl="3"/>
            <a:r>
              <a:rPr lang="nl-BE" altLang="nl-BE" dirty="0"/>
              <a:t>Vierde niveau</a:t>
            </a:r>
          </a:p>
          <a:p>
            <a:pPr lvl="4"/>
            <a:r>
              <a:rPr lang="nl-BE" altLang="nl-BE" dirty="0"/>
              <a:t>Vijfde niveau</a:t>
            </a:r>
            <a:endParaRPr lang="nl-NL" altLang="nl-BE" dirty="0"/>
          </a:p>
        </p:txBody>
      </p:sp>
      <p:sp>
        <p:nvSpPr>
          <p:cNvPr id="2054" name="Freeform 11"/>
          <p:cNvSpPr>
            <a:spLocks noChangeArrowheads="1"/>
          </p:cNvSpPr>
          <p:nvPr userDrawn="1"/>
        </p:nvSpPr>
        <p:spPr bwMode="auto">
          <a:xfrm>
            <a:off x="381453" y="311012"/>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9979" tIns="39990" rIns="79979" bIns="39990"/>
          <a:lstStyle/>
          <a:p>
            <a:pPr defTabSz="912788" fontAlgn="base">
              <a:spcBef>
                <a:spcPct val="0"/>
              </a:spcBef>
              <a:spcAft>
                <a:spcPct val="0"/>
              </a:spcAft>
            </a:pPr>
            <a:endParaRPr lang="nl-BE">
              <a:solidFill>
                <a:srgbClr val="000000"/>
              </a:solidFill>
            </a:endParaRPr>
          </a:p>
        </p:txBody>
      </p:sp>
      <p:pic>
        <p:nvPicPr>
          <p:cNvPr id="8" name="Picture 2" descr="G:\GRINIS\_nazicht documenten Chris - AFBLIJVEN\GRONDBANK_CMYK(WEB).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89153" y="451861"/>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86973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912246" rtl="0" eaLnBrk="0" fontAlgn="base" hangingPunct="0">
        <a:spcBef>
          <a:spcPct val="0"/>
        </a:spcBef>
        <a:spcAft>
          <a:spcPct val="0"/>
        </a:spcAft>
        <a:defRPr sz="3500" b="1">
          <a:solidFill>
            <a:schemeClr val="accent2"/>
          </a:solidFill>
          <a:latin typeface="+mj-lt"/>
          <a:ea typeface="+mj-ea"/>
          <a:cs typeface="+mj-cs"/>
        </a:defRPr>
      </a:lvl1pPr>
      <a:lvl2pPr algn="l" defTabSz="912246" rtl="0" eaLnBrk="0" fontAlgn="base" hangingPunct="0">
        <a:spcBef>
          <a:spcPct val="0"/>
        </a:spcBef>
        <a:spcAft>
          <a:spcPct val="0"/>
        </a:spcAft>
        <a:defRPr sz="3500" b="1">
          <a:solidFill>
            <a:srgbClr val="3B812F"/>
          </a:solidFill>
          <a:latin typeface="Garamond" pitchFamily="18" charset="0"/>
          <a:cs typeface="Arial" charset="0"/>
        </a:defRPr>
      </a:lvl2pPr>
      <a:lvl3pPr algn="l" defTabSz="912246" rtl="0" eaLnBrk="0" fontAlgn="base" hangingPunct="0">
        <a:spcBef>
          <a:spcPct val="0"/>
        </a:spcBef>
        <a:spcAft>
          <a:spcPct val="0"/>
        </a:spcAft>
        <a:defRPr sz="3500" b="1">
          <a:solidFill>
            <a:srgbClr val="3B812F"/>
          </a:solidFill>
          <a:latin typeface="Garamond" pitchFamily="18" charset="0"/>
          <a:cs typeface="Arial" charset="0"/>
        </a:defRPr>
      </a:lvl3pPr>
      <a:lvl4pPr algn="l" defTabSz="912246" rtl="0" eaLnBrk="0" fontAlgn="base" hangingPunct="0">
        <a:spcBef>
          <a:spcPct val="0"/>
        </a:spcBef>
        <a:spcAft>
          <a:spcPct val="0"/>
        </a:spcAft>
        <a:defRPr sz="3500" b="1">
          <a:solidFill>
            <a:srgbClr val="3B812F"/>
          </a:solidFill>
          <a:latin typeface="Garamond" pitchFamily="18" charset="0"/>
          <a:cs typeface="Arial" charset="0"/>
        </a:defRPr>
      </a:lvl4pPr>
      <a:lvl5pPr algn="l" defTabSz="912246" rtl="0" eaLnBrk="0" fontAlgn="base" hangingPunct="0">
        <a:spcBef>
          <a:spcPct val="0"/>
        </a:spcBef>
        <a:spcAft>
          <a:spcPct val="0"/>
        </a:spcAft>
        <a:defRPr sz="3500" b="1">
          <a:solidFill>
            <a:srgbClr val="3B812F"/>
          </a:solidFill>
          <a:latin typeface="Garamond" pitchFamily="18" charset="0"/>
          <a:cs typeface="Arial" charset="0"/>
        </a:defRPr>
      </a:lvl5pPr>
      <a:lvl6pPr marL="399886" algn="l" defTabSz="912246" rtl="0" fontAlgn="base">
        <a:spcBef>
          <a:spcPct val="0"/>
        </a:spcBef>
        <a:spcAft>
          <a:spcPct val="0"/>
        </a:spcAft>
        <a:defRPr sz="3500" b="1">
          <a:solidFill>
            <a:srgbClr val="3B812F"/>
          </a:solidFill>
          <a:latin typeface="Garamond" pitchFamily="18" charset="0"/>
          <a:cs typeface="Arial" charset="0"/>
        </a:defRPr>
      </a:lvl6pPr>
      <a:lvl7pPr marL="799769" algn="l" defTabSz="912246" rtl="0" fontAlgn="base">
        <a:spcBef>
          <a:spcPct val="0"/>
        </a:spcBef>
        <a:spcAft>
          <a:spcPct val="0"/>
        </a:spcAft>
        <a:defRPr sz="3500" b="1">
          <a:solidFill>
            <a:srgbClr val="3B812F"/>
          </a:solidFill>
          <a:latin typeface="Garamond" pitchFamily="18" charset="0"/>
          <a:cs typeface="Arial" charset="0"/>
        </a:defRPr>
      </a:lvl7pPr>
      <a:lvl8pPr marL="1199663" algn="l" defTabSz="912246" rtl="0" fontAlgn="base">
        <a:spcBef>
          <a:spcPct val="0"/>
        </a:spcBef>
        <a:spcAft>
          <a:spcPct val="0"/>
        </a:spcAft>
        <a:defRPr sz="3500" b="1">
          <a:solidFill>
            <a:srgbClr val="3B812F"/>
          </a:solidFill>
          <a:latin typeface="Garamond" pitchFamily="18" charset="0"/>
          <a:cs typeface="Arial" charset="0"/>
        </a:defRPr>
      </a:lvl8pPr>
      <a:lvl9pPr marL="1599551" algn="l" defTabSz="912246" rtl="0" fontAlgn="base">
        <a:spcBef>
          <a:spcPct val="0"/>
        </a:spcBef>
        <a:spcAft>
          <a:spcPct val="0"/>
        </a:spcAft>
        <a:defRPr sz="3500" b="1">
          <a:solidFill>
            <a:srgbClr val="3B812F"/>
          </a:solidFill>
          <a:latin typeface="Garamond" pitchFamily="18" charset="0"/>
          <a:cs typeface="Arial" charset="0"/>
        </a:defRPr>
      </a:lvl9pPr>
    </p:titleStyle>
    <p:bodyStyle>
      <a:lvl1pPr marL="341569" indent="-341569" algn="l" defTabSz="912246" rtl="0" eaLnBrk="0" fontAlgn="base" hangingPunct="0">
        <a:spcBef>
          <a:spcPct val="20000"/>
        </a:spcBef>
        <a:spcAft>
          <a:spcPct val="0"/>
        </a:spcAft>
        <a:buClr>
          <a:schemeClr val="accent2"/>
        </a:buClr>
        <a:buSzPct val="60000"/>
        <a:buFont typeface="Wingdings" pitchFamily="2" charset="2"/>
        <a:buChar char="q"/>
        <a:defRPr sz="2300">
          <a:solidFill>
            <a:schemeClr val="tx1">
              <a:lumMod val="65000"/>
              <a:lumOff val="35000"/>
            </a:schemeClr>
          </a:solidFill>
          <a:latin typeface="+mn-lt"/>
          <a:ea typeface="+mn-ea"/>
          <a:cs typeface="+mn-cs"/>
        </a:defRPr>
      </a:lvl1pPr>
      <a:lvl2pPr marL="741459" indent="-284646" algn="l" defTabSz="912246" rtl="0" eaLnBrk="0" fontAlgn="base" hangingPunct="0">
        <a:spcBef>
          <a:spcPct val="20000"/>
        </a:spcBef>
        <a:spcAft>
          <a:spcPct val="0"/>
        </a:spcAft>
        <a:buClr>
          <a:schemeClr val="accent2"/>
        </a:buClr>
        <a:buSzPct val="60000"/>
        <a:buFont typeface="Wingdings" pitchFamily="2" charset="2"/>
        <a:buChar char="q"/>
        <a:defRPr sz="2100">
          <a:solidFill>
            <a:schemeClr val="tx1">
              <a:lumMod val="65000"/>
              <a:lumOff val="35000"/>
            </a:schemeClr>
          </a:solidFill>
          <a:latin typeface="+mn-lt"/>
          <a:cs typeface="+mn-cs"/>
        </a:defRPr>
      </a:lvl2pPr>
      <a:lvl3pPr marL="1139960" indent="-227714" algn="l" defTabSz="912246" rtl="0" eaLnBrk="0" fontAlgn="base" hangingPunct="0">
        <a:spcBef>
          <a:spcPct val="20000"/>
        </a:spcBef>
        <a:spcAft>
          <a:spcPct val="0"/>
        </a:spcAft>
        <a:buClr>
          <a:schemeClr val="accent2"/>
        </a:buClr>
        <a:buSzPct val="65000"/>
        <a:buFont typeface="Wingdings" pitchFamily="2" charset="2"/>
        <a:buChar char="q"/>
        <a:defRPr sz="1900">
          <a:solidFill>
            <a:schemeClr val="tx1">
              <a:lumMod val="65000"/>
              <a:lumOff val="35000"/>
            </a:schemeClr>
          </a:solidFill>
          <a:latin typeface="+mn-lt"/>
          <a:cs typeface="+mn-cs"/>
        </a:defRPr>
      </a:lvl3pPr>
      <a:lvl4pPr marL="1596776" indent="-227714" algn="l" defTabSz="912246" rtl="0" eaLnBrk="0" fontAlgn="base" hangingPunct="0">
        <a:spcBef>
          <a:spcPct val="20000"/>
        </a:spcBef>
        <a:spcAft>
          <a:spcPct val="0"/>
        </a:spcAft>
        <a:buClr>
          <a:schemeClr val="accent2"/>
        </a:buClr>
        <a:buSzPct val="70000"/>
        <a:buFont typeface="Wingdings" pitchFamily="2" charset="2"/>
        <a:buChar char="q"/>
        <a:defRPr sz="1800">
          <a:solidFill>
            <a:schemeClr val="tx1">
              <a:lumMod val="65000"/>
              <a:lumOff val="35000"/>
            </a:schemeClr>
          </a:solidFill>
          <a:latin typeface="+mn-lt"/>
          <a:cs typeface="+mn-cs"/>
        </a:defRPr>
      </a:lvl4pPr>
      <a:lvl5pPr marL="2052206" indent="-227714" algn="l" defTabSz="912246" rtl="0" eaLnBrk="0" fontAlgn="base" hangingPunct="0">
        <a:spcBef>
          <a:spcPct val="20000"/>
        </a:spcBef>
        <a:spcAft>
          <a:spcPct val="0"/>
        </a:spcAft>
        <a:buClr>
          <a:schemeClr val="accent2"/>
        </a:buClr>
        <a:buSzPct val="75000"/>
        <a:buFont typeface="Wingdings" pitchFamily="2" charset="2"/>
        <a:buChar char="q"/>
        <a:defRPr sz="1800">
          <a:solidFill>
            <a:schemeClr val="tx1">
              <a:lumMod val="65000"/>
              <a:lumOff val="35000"/>
            </a:schemeClr>
          </a:solidFill>
          <a:latin typeface="+mn-lt"/>
          <a:cs typeface="+mn-cs"/>
        </a:defRPr>
      </a:lvl5pPr>
      <a:lvl6pPr marL="2452095" indent="-227714" algn="l" defTabSz="912246"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6pPr>
      <a:lvl7pPr marL="2851978" indent="-227714" algn="l" defTabSz="912246"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7pPr>
      <a:lvl8pPr marL="3251864" indent="-227714" algn="l" defTabSz="912246"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8pPr>
      <a:lvl9pPr marL="3651755" indent="-227714" algn="l" defTabSz="912246"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9pPr>
    </p:bodyStyle>
    <p:otherStyle>
      <a:defPPr>
        <a:defRPr lang="nl-BE"/>
      </a:defPPr>
      <a:lvl1pPr marL="0" algn="l" defTabSz="799769" rtl="0" eaLnBrk="1" latinLnBrk="0" hangingPunct="1">
        <a:defRPr sz="1600" kern="1200">
          <a:solidFill>
            <a:schemeClr val="tx1"/>
          </a:solidFill>
          <a:latin typeface="+mn-lt"/>
          <a:ea typeface="+mn-ea"/>
          <a:cs typeface="+mn-cs"/>
        </a:defRPr>
      </a:lvl1pPr>
      <a:lvl2pPr marL="399886" algn="l" defTabSz="799769" rtl="0" eaLnBrk="1" latinLnBrk="0" hangingPunct="1">
        <a:defRPr sz="1600" kern="1200">
          <a:solidFill>
            <a:schemeClr val="tx1"/>
          </a:solidFill>
          <a:latin typeface="+mn-lt"/>
          <a:ea typeface="+mn-ea"/>
          <a:cs typeface="+mn-cs"/>
        </a:defRPr>
      </a:lvl2pPr>
      <a:lvl3pPr marL="799769" algn="l" defTabSz="799769" rtl="0" eaLnBrk="1" latinLnBrk="0" hangingPunct="1">
        <a:defRPr sz="1600" kern="1200">
          <a:solidFill>
            <a:schemeClr val="tx1"/>
          </a:solidFill>
          <a:latin typeface="+mn-lt"/>
          <a:ea typeface="+mn-ea"/>
          <a:cs typeface="+mn-cs"/>
        </a:defRPr>
      </a:lvl3pPr>
      <a:lvl4pPr marL="1199663" algn="l" defTabSz="799769" rtl="0" eaLnBrk="1" latinLnBrk="0" hangingPunct="1">
        <a:defRPr sz="1600" kern="1200">
          <a:solidFill>
            <a:schemeClr val="tx1"/>
          </a:solidFill>
          <a:latin typeface="+mn-lt"/>
          <a:ea typeface="+mn-ea"/>
          <a:cs typeface="+mn-cs"/>
        </a:defRPr>
      </a:lvl4pPr>
      <a:lvl5pPr marL="1599551" algn="l" defTabSz="799769" rtl="0" eaLnBrk="1" latinLnBrk="0" hangingPunct="1">
        <a:defRPr sz="1600" kern="1200">
          <a:solidFill>
            <a:schemeClr val="tx1"/>
          </a:solidFill>
          <a:latin typeface="+mn-lt"/>
          <a:ea typeface="+mn-ea"/>
          <a:cs typeface="+mn-cs"/>
        </a:defRPr>
      </a:lvl5pPr>
      <a:lvl6pPr marL="1999441" algn="l" defTabSz="799769" rtl="0" eaLnBrk="1" latinLnBrk="0" hangingPunct="1">
        <a:defRPr sz="1600" kern="1200">
          <a:solidFill>
            <a:schemeClr val="tx1"/>
          </a:solidFill>
          <a:latin typeface="+mn-lt"/>
          <a:ea typeface="+mn-ea"/>
          <a:cs typeface="+mn-cs"/>
        </a:defRPr>
      </a:lvl6pPr>
      <a:lvl7pPr marL="2399329" algn="l" defTabSz="799769" rtl="0" eaLnBrk="1" latinLnBrk="0" hangingPunct="1">
        <a:defRPr sz="1600" kern="1200">
          <a:solidFill>
            <a:schemeClr val="tx1"/>
          </a:solidFill>
          <a:latin typeface="+mn-lt"/>
          <a:ea typeface="+mn-ea"/>
          <a:cs typeface="+mn-cs"/>
        </a:defRPr>
      </a:lvl7pPr>
      <a:lvl8pPr marL="2799217" algn="l" defTabSz="799769" rtl="0" eaLnBrk="1" latinLnBrk="0" hangingPunct="1">
        <a:defRPr sz="1600" kern="1200">
          <a:solidFill>
            <a:schemeClr val="tx1"/>
          </a:solidFill>
          <a:latin typeface="+mn-lt"/>
          <a:ea typeface="+mn-ea"/>
          <a:cs typeface="+mn-cs"/>
        </a:defRPr>
      </a:lvl8pPr>
      <a:lvl9pPr marL="3199104" algn="l" defTabSz="799769"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472" y="397401"/>
            <a:ext cx="7570678" cy="100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ctr" anchorCtr="0" compatLnSpc="1">
            <a:prstTxWarp prst="textNoShape">
              <a:avLst/>
            </a:prstTxWarp>
          </a:bodyPr>
          <a:lstStyle/>
          <a:p>
            <a:pPr lvl="0"/>
            <a:r>
              <a:rPr lang="nl-NL" altLang="nl-BE" dirty="0"/>
              <a:t>Klik hier om een titel te maken</a:t>
            </a:r>
          </a:p>
        </p:txBody>
      </p:sp>
      <p:sp>
        <p:nvSpPr>
          <p:cNvPr id="2052" name="Rectangle 3"/>
          <p:cNvSpPr>
            <a:spLocks noGrp="1" noChangeArrowheads="1"/>
          </p:cNvSpPr>
          <p:nvPr>
            <p:ph type="body" idx="1"/>
          </p:nvPr>
        </p:nvSpPr>
        <p:spPr bwMode="auto">
          <a:xfrm>
            <a:off x="446508" y="1484487"/>
            <a:ext cx="8240023" cy="48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p>
            <a:pPr lvl="0"/>
            <a:r>
              <a:rPr lang="nl-BE" altLang="nl-BE" dirty="0"/>
              <a:t>Eerste niveau</a:t>
            </a:r>
          </a:p>
          <a:p>
            <a:pPr lvl="1"/>
            <a:r>
              <a:rPr lang="nl-BE" altLang="nl-BE" dirty="0"/>
              <a:t>Tweede niveau</a:t>
            </a:r>
          </a:p>
          <a:p>
            <a:pPr lvl="2"/>
            <a:r>
              <a:rPr lang="nl-BE" altLang="nl-BE" dirty="0"/>
              <a:t>Derde niveau</a:t>
            </a:r>
          </a:p>
          <a:p>
            <a:pPr lvl="3"/>
            <a:r>
              <a:rPr lang="nl-BE" altLang="nl-BE" dirty="0"/>
              <a:t>Vierde niveau</a:t>
            </a:r>
          </a:p>
          <a:p>
            <a:pPr lvl="4"/>
            <a:r>
              <a:rPr lang="nl-BE" altLang="nl-BE" dirty="0"/>
              <a:t>Vijfde niveau</a:t>
            </a:r>
            <a:endParaRPr lang="nl-NL" altLang="nl-BE" dirty="0"/>
          </a:p>
        </p:txBody>
      </p:sp>
      <p:sp>
        <p:nvSpPr>
          <p:cNvPr id="2054" name="Freeform 11"/>
          <p:cNvSpPr>
            <a:spLocks noChangeArrowheads="1"/>
          </p:cNvSpPr>
          <p:nvPr userDrawn="1"/>
        </p:nvSpPr>
        <p:spPr bwMode="auto">
          <a:xfrm>
            <a:off x="381453" y="311010"/>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80119" tIns="40060" rIns="80119" bIns="40060"/>
          <a:lstStyle/>
          <a:p>
            <a:pPr defTabSz="914400" fontAlgn="base">
              <a:spcBef>
                <a:spcPct val="0"/>
              </a:spcBef>
              <a:spcAft>
                <a:spcPct val="0"/>
              </a:spcAft>
            </a:pPr>
            <a:endParaRPr lang="nl-BE">
              <a:solidFill>
                <a:srgbClr val="000000"/>
              </a:solidFill>
            </a:endParaRPr>
          </a:p>
        </p:txBody>
      </p:sp>
      <p:pic>
        <p:nvPicPr>
          <p:cNvPr id="8" name="Picture 2" descr="G:\GRINIS\_nazicht documenten Chris - AFBLIJVEN\GRONDBANK_CMYK(WEB).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89153" y="451851"/>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71215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913856" rtl="0" eaLnBrk="0" fontAlgn="base" hangingPunct="0">
        <a:spcBef>
          <a:spcPct val="0"/>
        </a:spcBef>
        <a:spcAft>
          <a:spcPct val="0"/>
        </a:spcAft>
        <a:defRPr sz="3500" b="1">
          <a:solidFill>
            <a:schemeClr val="accent2"/>
          </a:solidFill>
          <a:latin typeface="+mj-lt"/>
          <a:ea typeface="+mj-ea"/>
          <a:cs typeface="+mj-cs"/>
        </a:defRPr>
      </a:lvl1pPr>
      <a:lvl2pPr algn="l" defTabSz="913856" rtl="0" eaLnBrk="0" fontAlgn="base" hangingPunct="0">
        <a:spcBef>
          <a:spcPct val="0"/>
        </a:spcBef>
        <a:spcAft>
          <a:spcPct val="0"/>
        </a:spcAft>
        <a:defRPr sz="3500" b="1">
          <a:solidFill>
            <a:srgbClr val="3B812F"/>
          </a:solidFill>
          <a:latin typeface="Garamond" pitchFamily="18" charset="0"/>
          <a:cs typeface="Arial" charset="0"/>
        </a:defRPr>
      </a:lvl2pPr>
      <a:lvl3pPr algn="l" defTabSz="913856" rtl="0" eaLnBrk="0" fontAlgn="base" hangingPunct="0">
        <a:spcBef>
          <a:spcPct val="0"/>
        </a:spcBef>
        <a:spcAft>
          <a:spcPct val="0"/>
        </a:spcAft>
        <a:defRPr sz="3500" b="1">
          <a:solidFill>
            <a:srgbClr val="3B812F"/>
          </a:solidFill>
          <a:latin typeface="Garamond" pitchFamily="18" charset="0"/>
          <a:cs typeface="Arial" charset="0"/>
        </a:defRPr>
      </a:lvl3pPr>
      <a:lvl4pPr algn="l" defTabSz="913856" rtl="0" eaLnBrk="0" fontAlgn="base" hangingPunct="0">
        <a:spcBef>
          <a:spcPct val="0"/>
        </a:spcBef>
        <a:spcAft>
          <a:spcPct val="0"/>
        </a:spcAft>
        <a:defRPr sz="3500" b="1">
          <a:solidFill>
            <a:srgbClr val="3B812F"/>
          </a:solidFill>
          <a:latin typeface="Garamond" pitchFamily="18" charset="0"/>
          <a:cs typeface="Arial" charset="0"/>
        </a:defRPr>
      </a:lvl4pPr>
      <a:lvl5pPr algn="l" defTabSz="913856" rtl="0" eaLnBrk="0" fontAlgn="base" hangingPunct="0">
        <a:spcBef>
          <a:spcPct val="0"/>
        </a:spcBef>
        <a:spcAft>
          <a:spcPct val="0"/>
        </a:spcAft>
        <a:defRPr sz="3500" b="1">
          <a:solidFill>
            <a:srgbClr val="3B812F"/>
          </a:solidFill>
          <a:latin typeface="Garamond" pitchFamily="18" charset="0"/>
          <a:cs typeface="Arial" charset="0"/>
        </a:defRPr>
      </a:lvl5pPr>
      <a:lvl6pPr marL="400596" algn="l" defTabSz="913856" rtl="0" fontAlgn="base">
        <a:spcBef>
          <a:spcPct val="0"/>
        </a:spcBef>
        <a:spcAft>
          <a:spcPct val="0"/>
        </a:spcAft>
        <a:defRPr sz="3500" b="1">
          <a:solidFill>
            <a:srgbClr val="3B812F"/>
          </a:solidFill>
          <a:latin typeface="Garamond" pitchFamily="18" charset="0"/>
          <a:cs typeface="Arial" charset="0"/>
        </a:defRPr>
      </a:lvl6pPr>
      <a:lvl7pPr marL="801188" algn="l" defTabSz="913856" rtl="0" fontAlgn="base">
        <a:spcBef>
          <a:spcPct val="0"/>
        </a:spcBef>
        <a:spcAft>
          <a:spcPct val="0"/>
        </a:spcAft>
        <a:defRPr sz="3500" b="1">
          <a:solidFill>
            <a:srgbClr val="3B812F"/>
          </a:solidFill>
          <a:latin typeface="Garamond" pitchFamily="18" charset="0"/>
          <a:cs typeface="Arial" charset="0"/>
        </a:defRPr>
      </a:lvl7pPr>
      <a:lvl8pPr marL="1201783" algn="l" defTabSz="913856" rtl="0" fontAlgn="base">
        <a:spcBef>
          <a:spcPct val="0"/>
        </a:spcBef>
        <a:spcAft>
          <a:spcPct val="0"/>
        </a:spcAft>
        <a:defRPr sz="3500" b="1">
          <a:solidFill>
            <a:srgbClr val="3B812F"/>
          </a:solidFill>
          <a:latin typeface="Garamond" pitchFamily="18" charset="0"/>
          <a:cs typeface="Arial" charset="0"/>
        </a:defRPr>
      </a:lvl8pPr>
      <a:lvl9pPr marL="1602377" algn="l" defTabSz="913856" rtl="0" fontAlgn="base">
        <a:spcBef>
          <a:spcPct val="0"/>
        </a:spcBef>
        <a:spcAft>
          <a:spcPct val="0"/>
        </a:spcAft>
        <a:defRPr sz="3500" b="1">
          <a:solidFill>
            <a:srgbClr val="3B812F"/>
          </a:solidFill>
          <a:latin typeface="Garamond" pitchFamily="18" charset="0"/>
          <a:cs typeface="Arial" charset="0"/>
        </a:defRPr>
      </a:lvl9pPr>
    </p:titleStyle>
    <p:bodyStyle>
      <a:lvl1pPr marL="342174" indent="-342174" algn="l" defTabSz="913856" rtl="0" eaLnBrk="0" fontAlgn="base" hangingPunct="0">
        <a:spcBef>
          <a:spcPct val="20000"/>
        </a:spcBef>
        <a:spcAft>
          <a:spcPct val="0"/>
        </a:spcAft>
        <a:buClr>
          <a:schemeClr val="accent2"/>
        </a:buClr>
        <a:buSzPct val="60000"/>
        <a:buFont typeface="Wingdings" pitchFamily="2" charset="2"/>
        <a:buChar char="q"/>
        <a:defRPr sz="2300">
          <a:solidFill>
            <a:schemeClr val="tx1">
              <a:lumMod val="65000"/>
              <a:lumOff val="35000"/>
            </a:schemeClr>
          </a:solidFill>
          <a:latin typeface="+mn-lt"/>
          <a:ea typeface="+mn-ea"/>
          <a:cs typeface="+mn-cs"/>
        </a:defRPr>
      </a:lvl1pPr>
      <a:lvl2pPr marL="742768" indent="-285146" algn="l" defTabSz="913856" rtl="0" eaLnBrk="0" fontAlgn="base" hangingPunct="0">
        <a:spcBef>
          <a:spcPct val="20000"/>
        </a:spcBef>
        <a:spcAft>
          <a:spcPct val="0"/>
        </a:spcAft>
        <a:buClr>
          <a:schemeClr val="accent2"/>
        </a:buClr>
        <a:buSzPct val="60000"/>
        <a:buFont typeface="Wingdings" pitchFamily="2" charset="2"/>
        <a:buChar char="q"/>
        <a:defRPr sz="2100">
          <a:solidFill>
            <a:schemeClr val="tx1">
              <a:lumMod val="65000"/>
              <a:lumOff val="35000"/>
            </a:schemeClr>
          </a:solidFill>
          <a:latin typeface="+mn-lt"/>
          <a:cs typeface="+mn-cs"/>
        </a:defRPr>
      </a:lvl2pPr>
      <a:lvl3pPr marL="1141973" indent="-228116" algn="l" defTabSz="913856" rtl="0" eaLnBrk="0" fontAlgn="base" hangingPunct="0">
        <a:spcBef>
          <a:spcPct val="20000"/>
        </a:spcBef>
        <a:spcAft>
          <a:spcPct val="0"/>
        </a:spcAft>
        <a:buClr>
          <a:schemeClr val="accent2"/>
        </a:buClr>
        <a:buSzPct val="65000"/>
        <a:buFont typeface="Wingdings" pitchFamily="2" charset="2"/>
        <a:buChar char="q"/>
        <a:defRPr sz="1900">
          <a:solidFill>
            <a:schemeClr val="tx1">
              <a:lumMod val="65000"/>
              <a:lumOff val="35000"/>
            </a:schemeClr>
          </a:solidFill>
          <a:latin typeface="+mn-lt"/>
          <a:cs typeface="+mn-cs"/>
        </a:defRPr>
      </a:lvl3pPr>
      <a:lvl4pPr marL="1599596" indent="-228116" algn="l" defTabSz="913856" rtl="0" eaLnBrk="0" fontAlgn="base" hangingPunct="0">
        <a:spcBef>
          <a:spcPct val="20000"/>
        </a:spcBef>
        <a:spcAft>
          <a:spcPct val="0"/>
        </a:spcAft>
        <a:buClr>
          <a:schemeClr val="accent2"/>
        </a:buClr>
        <a:buSzPct val="70000"/>
        <a:buFont typeface="Wingdings" pitchFamily="2" charset="2"/>
        <a:buChar char="q"/>
        <a:defRPr sz="1800">
          <a:solidFill>
            <a:schemeClr val="tx1">
              <a:lumMod val="65000"/>
              <a:lumOff val="35000"/>
            </a:schemeClr>
          </a:solidFill>
          <a:latin typeface="+mn-lt"/>
          <a:cs typeface="+mn-cs"/>
        </a:defRPr>
      </a:lvl4pPr>
      <a:lvl5pPr marL="2055828" indent="-228116" algn="l" defTabSz="913856" rtl="0" eaLnBrk="0" fontAlgn="base" hangingPunct="0">
        <a:spcBef>
          <a:spcPct val="20000"/>
        </a:spcBef>
        <a:spcAft>
          <a:spcPct val="0"/>
        </a:spcAft>
        <a:buClr>
          <a:schemeClr val="accent2"/>
        </a:buClr>
        <a:buSzPct val="75000"/>
        <a:buFont typeface="Wingdings" pitchFamily="2" charset="2"/>
        <a:buChar char="q"/>
        <a:defRPr sz="1800">
          <a:solidFill>
            <a:schemeClr val="tx1">
              <a:lumMod val="65000"/>
              <a:lumOff val="35000"/>
            </a:schemeClr>
          </a:solidFill>
          <a:latin typeface="+mn-lt"/>
          <a:cs typeface="+mn-cs"/>
        </a:defRPr>
      </a:lvl5pPr>
      <a:lvl6pPr marL="2456424" indent="-228116" algn="l" defTabSz="913856"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6pPr>
      <a:lvl7pPr marL="2857017" indent="-228116" algn="l" defTabSz="913856"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7pPr>
      <a:lvl8pPr marL="3257611" indent="-228116" algn="l" defTabSz="913856"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8pPr>
      <a:lvl9pPr marL="3658205" indent="-228116" algn="l" defTabSz="913856"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9pPr>
    </p:bodyStyle>
    <p:otherStyle>
      <a:defPPr>
        <a:defRPr lang="nl-BE"/>
      </a:defPPr>
      <a:lvl1pPr marL="0" algn="l" defTabSz="801188" rtl="0" eaLnBrk="1" latinLnBrk="0" hangingPunct="1">
        <a:defRPr sz="1600" kern="1200">
          <a:solidFill>
            <a:schemeClr val="tx1"/>
          </a:solidFill>
          <a:latin typeface="+mn-lt"/>
          <a:ea typeface="+mn-ea"/>
          <a:cs typeface="+mn-cs"/>
        </a:defRPr>
      </a:lvl1pPr>
      <a:lvl2pPr marL="400596" algn="l" defTabSz="801188" rtl="0" eaLnBrk="1" latinLnBrk="0" hangingPunct="1">
        <a:defRPr sz="1600" kern="1200">
          <a:solidFill>
            <a:schemeClr val="tx1"/>
          </a:solidFill>
          <a:latin typeface="+mn-lt"/>
          <a:ea typeface="+mn-ea"/>
          <a:cs typeface="+mn-cs"/>
        </a:defRPr>
      </a:lvl2pPr>
      <a:lvl3pPr marL="801188" algn="l" defTabSz="801188" rtl="0" eaLnBrk="1" latinLnBrk="0" hangingPunct="1">
        <a:defRPr sz="1600" kern="1200">
          <a:solidFill>
            <a:schemeClr val="tx1"/>
          </a:solidFill>
          <a:latin typeface="+mn-lt"/>
          <a:ea typeface="+mn-ea"/>
          <a:cs typeface="+mn-cs"/>
        </a:defRPr>
      </a:lvl3pPr>
      <a:lvl4pPr marL="1201783" algn="l" defTabSz="801188" rtl="0" eaLnBrk="1" latinLnBrk="0" hangingPunct="1">
        <a:defRPr sz="1600" kern="1200">
          <a:solidFill>
            <a:schemeClr val="tx1"/>
          </a:solidFill>
          <a:latin typeface="+mn-lt"/>
          <a:ea typeface="+mn-ea"/>
          <a:cs typeface="+mn-cs"/>
        </a:defRPr>
      </a:lvl4pPr>
      <a:lvl5pPr marL="1602377" algn="l" defTabSz="801188" rtl="0" eaLnBrk="1" latinLnBrk="0" hangingPunct="1">
        <a:defRPr sz="1600" kern="1200">
          <a:solidFill>
            <a:schemeClr val="tx1"/>
          </a:solidFill>
          <a:latin typeface="+mn-lt"/>
          <a:ea typeface="+mn-ea"/>
          <a:cs typeface="+mn-cs"/>
        </a:defRPr>
      </a:lvl5pPr>
      <a:lvl6pPr marL="2002973" algn="l" defTabSz="801188" rtl="0" eaLnBrk="1" latinLnBrk="0" hangingPunct="1">
        <a:defRPr sz="1600" kern="1200">
          <a:solidFill>
            <a:schemeClr val="tx1"/>
          </a:solidFill>
          <a:latin typeface="+mn-lt"/>
          <a:ea typeface="+mn-ea"/>
          <a:cs typeface="+mn-cs"/>
        </a:defRPr>
      </a:lvl6pPr>
      <a:lvl7pPr marL="2403567" algn="l" defTabSz="801188" rtl="0" eaLnBrk="1" latinLnBrk="0" hangingPunct="1">
        <a:defRPr sz="1600" kern="1200">
          <a:solidFill>
            <a:schemeClr val="tx1"/>
          </a:solidFill>
          <a:latin typeface="+mn-lt"/>
          <a:ea typeface="+mn-ea"/>
          <a:cs typeface="+mn-cs"/>
        </a:defRPr>
      </a:lvl7pPr>
      <a:lvl8pPr marL="2804161" algn="l" defTabSz="801188" rtl="0" eaLnBrk="1" latinLnBrk="0" hangingPunct="1">
        <a:defRPr sz="1600" kern="1200">
          <a:solidFill>
            <a:schemeClr val="tx1"/>
          </a:solidFill>
          <a:latin typeface="+mn-lt"/>
          <a:ea typeface="+mn-ea"/>
          <a:cs typeface="+mn-cs"/>
        </a:defRPr>
      </a:lvl8pPr>
      <a:lvl9pPr marL="3204755" algn="l" defTabSz="801188"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B5924-7D4F-4BF6-BC17-A8D1D886AB4A}" type="datetimeFigureOut">
              <a:rPr lang="nl-BE" smtClean="0"/>
              <a:t>25/09/2019</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F86F4-8E7D-463A-AB12-A8684B6AA4CF}" type="slidenum">
              <a:rPr lang="nl-BE" smtClean="0"/>
              <a:t>‹nr.›</a:t>
            </a:fld>
            <a:endParaRPr lang="nl-BE"/>
          </a:p>
        </p:txBody>
      </p:sp>
    </p:spTree>
    <p:extLst>
      <p:ext uri="{BB962C8B-B14F-4D97-AF65-F5344CB8AC3E}">
        <p14:creationId xmlns:p14="http://schemas.microsoft.com/office/powerpoint/2010/main" val="21648249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80"/>
            <a:ext cx="7886700" cy="1325563"/>
          </a:xfrm>
          <a:prstGeom prst="rect">
            <a:avLst/>
          </a:prstGeom>
        </p:spPr>
        <p:txBody>
          <a:bodyPr vert="horz" lIns="90576" tIns="45288" rIns="90576" bIns="45288"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0576" tIns="45288" rIns="90576" bIns="45288"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405"/>
            <a:ext cx="2057400" cy="365125"/>
          </a:xfrm>
          <a:prstGeom prst="rect">
            <a:avLst/>
          </a:prstGeom>
        </p:spPr>
        <p:txBody>
          <a:bodyPr vert="horz" lIns="90576" tIns="45288" rIns="90576" bIns="45288" rtlCol="0" anchor="ctr"/>
          <a:lstStyle>
            <a:lvl1pPr algn="l">
              <a:defRPr sz="1200">
                <a:solidFill>
                  <a:schemeClr val="tx1">
                    <a:tint val="75000"/>
                  </a:schemeClr>
                </a:solidFill>
              </a:defRPr>
            </a:lvl1pPr>
          </a:lstStyle>
          <a:p>
            <a:fld id="{41E5CD15-0436-4F6B-9864-110102F5085F}" type="datetime1">
              <a:rPr lang="nl-BE" smtClean="0"/>
              <a:t>25/09/2019</a:t>
            </a:fld>
            <a:endParaRPr lang="nl-BE"/>
          </a:p>
        </p:txBody>
      </p:sp>
      <p:sp>
        <p:nvSpPr>
          <p:cNvPr id="5" name="Footer Placeholder 4"/>
          <p:cNvSpPr>
            <a:spLocks noGrp="1"/>
          </p:cNvSpPr>
          <p:nvPr>
            <p:ph type="ftr" sz="quarter" idx="3"/>
          </p:nvPr>
        </p:nvSpPr>
        <p:spPr>
          <a:xfrm>
            <a:off x="3028953" y="6356405"/>
            <a:ext cx="3086100" cy="365125"/>
          </a:xfrm>
          <a:prstGeom prst="rect">
            <a:avLst/>
          </a:prstGeom>
        </p:spPr>
        <p:txBody>
          <a:bodyPr vert="horz" lIns="90576" tIns="45288" rIns="90576" bIns="45288"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1" y="6356405"/>
            <a:ext cx="2057400" cy="365125"/>
          </a:xfrm>
          <a:prstGeom prst="rect">
            <a:avLst/>
          </a:prstGeom>
        </p:spPr>
        <p:txBody>
          <a:bodyPr vert="horz" lIns="90576" tIns="45288" rIns="90576" bIns="45288" rtlCol="0" anchor="ctr"/>
          <a:lstStyle>
            <a:lvl1pPr algn="r">
              <a:defRPr sz="1200">
                <a:solidFill>
                  <a:schemeClr val="tx1">
                    <a:tint val="75000"/>
                  </a:schemeClr>
                </a:solidFill>
              </a:defRPr>
            </a:lvl1pPr>
          </a:lstStyle>
          <a:p>
            <a:fld id="{3AFF86F4-8E7D-463A-AB12-A8684B6AA4CF}" type="slidenum">
              <a:rPr lang="nl-BE" smtClean="0"/>
              <a:t>‹nr.›</a:t>
            </a:fld>
            <a:endParaRPr lang="nl-BE"/>
          </a:p>
        </p:txBody>
      </p:sp>
    </p:spTree>
    <p:extLst>
      <p:ext uri="{BB962C8B-B14F-4D97-AF65-F5344CB8AC3E}">
        <p14:creationId xmlns:p14="http://schemas.microsoft.com/office/powerpoint/2010/main" val="297123215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hdr="0" ftr="0" dt="0"/>
  <p:txStyles>
    <p:titleStyle>
      <a:lvl1pPr algn="l" defTabSz="9057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6432" indent="-226432" algn="l" defTabSz="90572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79288" indent="-226432" algn="l" defTabSz="9057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32160" indent="-226432" algn="l" defTabSz="9057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85027" indent="-226432" algn="l" defTabSz="9057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37884" indent="-226432" algn="l" defTabSz="9057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490754" indent="-226432" algn="l" defTabSz="9057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43616" indent="-226432" algn="l" defTabSz="9057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96477" indent="-226432" algn="l" defTabSz="9057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49344" indent="-226432" algn="l" defTabSz="9057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05726" rtl="0" eaLnBrk="1" latinLnBrk="0" hangingPunct="1">
        <a:defRPr sz="1800" kern="1200">
          <a:solidFill>
            <a:schemeClr val="tx1"/>
          </a:solidFill>
          <a:latin typeface="+mn-lt"/>
          <a:ea typeface="+mn-ea"/>
          <a:cs typeface="+mn-cs"/>
        </a:defRPr>
      </a:lvl1pPr>
      <a:lvl2pPr marL="452867" algn="l" defTabSz="905726" rtl="0" eaLnBrk="1" latinLnBrk="0" hangingPunct="1">
        <a:defRPr sz="1800" kern="1200">
          <a:solidFill>
            <a:schemeClr val="tx1"/>
          </a:solidFill>
          <a:latin typeface="+mn-lt"/>
          <a:ea typeface="+mn-ea"/>
          <a:cs typeface="+mn-cs"/>
        </a:defRPr>
      </a:lvl2pPr>
      <a:lvl3pPr marL="905726" algn="l" defTabSz="905726" rtl="0" eaLnBrk="1" latinLnBrk="0" hangingPunct="1">
        <a:defRPr sz="1800" kern="1200">
          <a:solidFill>
            <a:schemeClr val="tx1"/>
          </a:solidFill>
          <a:latin typeface="+mn-lt"/>
          <a:ea typeface="+mn-ea"/>
          <a:cs typeface="+mn-cs"/>
        </a:defRPr>
      </a:lvl3pPr>
      <a:lvl4pPr marL="1358590" algn="l" defTabSz="905726" rtl="0" eaLnBrk="1" latinLnBrk="0" hangingPunct="1">
        <a:defRPr sz="1800" kern="1200">
          <a:solidFill>
            <a:schemeClr val="tx1"/>
          </a:solidFill>
          <a:latin typeface="+mn-lt"/>
          <a:ea typeface="+mn-ea"/>
          <a:cs typeface="+mn-cs"/>
        </a:defRPr>
      </a:lvl4pPr>
      <a:lvl5pPr marL="1811463" algn="l" defTabSz="905726" rtl="0" eaLnBrk="1" latinLnBrk="0" hangingPunct="1">
        <a:defRPr sz="1800" kern="1200">
          <a:solidFill>
            <a:schemeClr val="tx1"/>
          </a:solidFill>
          <a:latin typeface="+mn-lt"/>
          <a:ea typeface="+mn-ea"/>
          <a:cs typeface="+mn-cs"/>
        </a:defRPr>
      </a:lvl5pPr>
      <a:lvl6pPr marL="2264319" algn="l" defTabSz="905726" rtl="0" eaLnBrk="1" latinLnBrk="0" hangingPunct="1">
        <a:defRPr sz="1800" kern="1200">
          <a:solidFill>
            <a:schemeClr val="tx1"/>
          </a:solidFill>
          <a:latin typeface="+mn-lt"/>
          <a:ea typeface="+mn-ea"/>
          <a:cs typeface="+mn-cs"/>
        </a:defRPr>
      </a:lvl6pPr>
      <a:lvl7pPr marL="2717181" algn="l" defTabSz="905726" rtl="0" eaLnBrk="1" latinLnBrk="0" hangingPunct="1">
        <a:defRPr sz="1800" kern="1200">
          <a:solidFill>
            <a:schemeClr val="tx1"/>
          </a:solidFill>
          <a:latin typeface="+mn-lt"/>
          <a:ea typeface="+mn-ea"/>
          <a:cs typeface="+mn-cs"/>
        </a:defRPr>
      </a:lvl7pPr>
      <a:lvl8pPr marL="3170052" algn="l" defTabSz="905726" rtl="0" eaLnBrk="1" latinLnBrk="0" hangingPunct="1">
        <a:defRPr sz="1800" kern="1200">
          <a:solidFill>
            <a:schemeClr val="tx1"/>
          </a:solidFill>
          <a:latin typeface="+mn-lt"/>
          <a:ea typeface="+mn-ea"/>
          <a:cs typeface="+mn-cs"/>
        </a:defRPr>
      </a:lvl8pPr>
      <a:lvl9pPr marL="3622914" algn="l" defTabSz="90572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AfbeeldingTekst1 (750x312 - 41kB)"/>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5028" y="3124475"/>
            <a:ext cx="8352587" cy="347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395030" y="1078502"/>
            <a:ext cx="8291501" cy="293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321" tIns="51658" rIns="103321" bIns="51658" numCol="1" anchor="t" anchorCtr="0" compatLnSpc="1">
            <a:prstTxWarp prst="textNoShape">
              <a:avLst/>
            </a:prstTxWarp>
          </a:bodyPr>
          <a:lstStyle/>
          <a:p>
            <a:pPr lvl="0"/>
            <a:r>
              <a:rPr lang="nl-BE" altLang="nl-BE" dirty="0"/>
              <a:t>Eerste niveau</a:t>
            </a:r>
          </a:p>
          <a:p>
            <a:pPr lvl="1"/>
            <a:r>
              <a:rPr lang="nl-BE" altLang="nl-BE" dirty="0"/>
              <a:t>Tweede niveau</a:t>
            </a:r>
          </a:p>
          <a:p>
            <a:pPr lvl="2"/>
            <a:r>
              <a:rPr lang="nl-BE" altLang="nl-BE" dirty="0"/>
              <a:t>Derde niveau</a:t>
            </a:r>
          </a:p>
          <a:p>
            <a:pPr lvl="3"/>
            <a:r>
              <a:rPr lang="nl-BE" altLang="nl-BE" dirty="0"/>
              <a:t>Vierde niveau</a:t>
            </a:r>
          </a:p>
          <a:p>
            <a:pPr lvl="4"/>
            <a:r>
              <a:rPr lang="nl-BE" altLang="nl-BE" dirty="0"/>
              <a:t>Vijfde niveau</a:t>
            </a:r>
            <a:endParaRPr lang="nl-NL" altLang="nl-BE" dirty="0"/>
          </a:p>
        </p:txBody>
      </p:sp>
      <p:sp>
        <p:nvSpPr>
          <p:cNvPr id="1028" name="Rectangle 7"/>
          <p:cNvSpPr>
            <a:spLocks noGrp="1" noChangeArrowheads="1"/>
          </p:cNvSpPr>
          <p:nvPr>
            <p:ph type="title"/>
          </p:nvPr>
        </p:nvSpPr>
        <p:spPr bwMode="auto">
          <a:xfrm>
            <a:off x="457472" y="357085"/>
            <a:ext cx="7643982" cy="655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321" tIns="51658" rIns="103321" bIns="51658" numCol="1" anchor="ctr" anchorCtr="0" compatLnSpc="1">
            <a:prstTxWarp prst="textNoShape">
              <a:avLst/>
            </a:prstTxWarp>
          </a:bodyPr>
          <a:lstStyle/>
          <a:p>
            <a:pPr lvl="0"/>
            <a:r>
              <a:rPr lang="nl-NL" altLang="nl-BE" dirty="0"/>
              <a:t>Klik hier om een titel te maken</a:t>
            </a:r>
          </a:p>
        </p:txBody>
      </p:sp>
      <p:sp>
        <p:nvSpPr>
          <p:cNvPr id="1029" name="Freeform 9"/>
          <p:cNvSpPr>
            <a:spLocks noChangeArrowheads="1"/>
          </p:cNvSpPr>
          <p:nvPr userDrawn="1"/>
        </p:nvSpPr>
        <p:spPr bwMode="auto">
          <a:xfrm>
            <a:off x="381453" y="270692"/>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0576" tIns="45288" rIns="90576" bIns="45288"/>
          <a:lstStyle/>
          <a:p>
            <a:endParaRPr lang="nl-BE" sz="1600"/>
          </a:p>
        </p:txBody>
      </p:sp>
    </p:spTree>
    <p:extLst>
      <p:ext uri="{BB962C8B-B14F-4D97-AF65-F5344CB8AC3E}">
        <p14:creationId xmlns:p14="http://schemas.microsoft.com/office/powerpoint/2010/main" val="1913634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883410" rtl="0" eaLnBrk="0" fontAlgn="base" hangingPunct="0">
        <a:spcBef>
          <a:spcPct val="0"/>
        </a:spcBef>
        <a:spcAft>
          <a:spcPct val="0"/>
        </a:spcAft>
        <a:defRPr sz="3400" b="1">
          <a:solidFill>
            <a:schemeClr val="accent6"/>
          </a:solidFill>
          <a:latin typeface="+mj-lt"/>
          <a:ea typeface="+mj-ea"/>
          <a:cs typeface="+mj-cs"/>
        </a:defRPr>
      </a:lvl1pPr>
      <a:lvl2pPr algn="l" defTabSz="883410" rtl="0" eaLnBrk="0" fontAlgn="base" hangingPunct="0">
        <a:spcBef>
          <a:spcPct val="0"/>
        </a:spcBef>
        <a:spcAft>
          <a:spcPct val="0"/>
        </a:spcAft>
        <a:defRPr sz="3400" b="1">
          <a:solidFill>
            <a:srgbClr val="3B812F"/>
          </a:solidFill>
          <a:latin typeface="Garamond" pitchFamily="18" charset="0"/>
          <a:cs typeface="Arial" charset="0"/>
        </a:defRPr>
      </a:lvl2pPr>
      <a:lvl3pPr algn="l" defTabSz="883410" rtl="0" eaLnBrk="0" fontAlgn="base" hangingPunct="0">
        <a:spcBef>
          <a:spcPct val="0"/>
        </a:spcBef>
        <a:spcAft>
          <a:spcPct val="0"/>
        </a:spcAft>
        <a:defRPr sz="3400" b="1">
          <a:solidFill>
            <a:srgbClr val="3B812F"/>
          </a:solidFill>
          <a:latin typeface="Garamond" pitchFamily="18" charset="0"/>
          <a:cs typeface="Arial" charset="0"/>
        </a:defRPr>
      </a:lvl3pPr>
      <a:lvl4pPr algn="l" defTabSz="883410" rtl="0" eaLnBrk="0" fontAlgn="base" hangingPunct="0">
        <a:spcBef>
          <a:spcPct val="0"/>
        </a:spcBef>
        <a:spcAft>
          <a:spcPct val="0"/>
        </a:spcAft>
        <a:defRPr sz="3400" b="1">
          <a:solidFill>
            <a:srgbClr val="3B812F"/>
          </a:solidFill>
          <a:latin typeface="Garamond" pitchFamily="18" charset="0"/>
          <a:cs typeface="Arial" charset="0"/>
        </a:defRPr>
      </a:lvl4pPr>
      <a:lvl5pPr algn="l" defTabSz="883410" rtl="0" eaLnBrk="0" fontAlgn="base" hangingPunct="0">
        <a:spcBef>
          <a:spcPct val="0"/>
        </a:spcBef>
        <a:spcAft>
          <a:spcPct val="0"/>
        </a:spcAft>
        <a:defRPr sz="3400" b="1">
          <a:solidFill>
            <a:srgbClr val="3B812F"/>
          </a:solidFill>
          <a:latin typeface="Garamond" pitchFamily="18" charset="0"/>
          <a:cs typeface="Arial" charset="0"/>
        </a:defRPr>
      </a:lvl5pPr>
      <a:lvl6pPr marL="387243" algn="l" defTabSz="883410" rtl="0" fontAlgn="base">
        <a:spcBef>
          <a:spcPct val="0"/>
        </a:spcBef>
        <a:spcAft>
          <a:spcPct val="0"/>
        </a:spcAft>
        <a:defRPr sz="3400" b="1">
          <a:solidFill>
            <a:srgbClr val="3B812F"/>
          </a:solidFill>
          <a:latin typeface="Garamond" pitchFamily="18" charset="0"/>
          <a:cs typeface="Arial" charset="0"/>
        </a:defRPr>
      </a:lvl6pPr>
      <a:lvl7pPr marL="774488" algn="l" defTabSz="883410" rtl="0" fontAlgn="base">
        <a:spcBef>
          <a:spcPct val="0"/>
        </a:spcBef>
        <a:spcAft>
          <a:spcPct val="0"/>
        </a:spcAft>
        <a:defRPr sz="3400" b="1">
          <a:solidFill>
            <a:srgbClr val="3B812F"/>
          </a:solidFill>
          <a:latin typeface="Garamond" pitchFamily="18" charset="0"/>
          <a:cs typeface="Arial" charset="0"/>
        </a:defRPr>
      </a:lvl7pPr>
      <a:lvl8pPr marL="1161728" algn="l" defTabSz="883410" rtl="0" fontAlgn="base">
        <a:spcBef>
          <a:spcPct val="0"/>
        </a:spcBef>
        <a:spcAft>
          <a:spcPct val="0"/>
        </a:spcAft>
        <a:defRPr sz="3400" b="1">
          <a:solidFill>
            <a:srgbClr val="3B812F"/>
          </a:solidFill>
          <a:latin typeface="Garamond" pitchFamily="18" charset="0"/>
          <a:cs typeface="Arial" charset="0"/>
        </a:defRPr>
      </a:lvl8pPr>
      <a:lvl9pPr marL="1548972" algn="l" defTabSz="883410" rtl="0" fontAlgn="base">
        <a:spcBef>
          <a:spcPct val="0"/>
        </a:spcBef>
        <a:spcAft>
          <a:spcPct val="0"/>
        </a:spcAft>
        <a:defRPr sz="3400" b="1">
          <a:solidFill>
            <a:srgbClr val="3B812F"/>
          </a:solidFill>
          <a:latin typeface="Garamond" pitchFamily="18" charset="0"/>
          <a:cs typeface="Arial" charset="0"/>
        </a:defRPr>
      </a:lvl9pPr>
    </p:titleStyle>
    <p:bodyStyle>
      <a:lvl1pPr marL="330772" indent="-330772" algn="l" defTabSz="883410" rtl="0" eaLnBrk="0" fontAlgn="base" hangingPunct="0">
        <a:spcBef>
          <a:spcPct val="20000"/>
        </a:spcBef>
        <a:spcAft>
          <a:spcPct val="0"/>
        </a:spcAft>
        <a:buClr>
          <a:schemeClr val="accent2"/>
        </a:buClr>
        <a:buSzPct val="60000"/>
        <a:buFont typeface="Wingdings" pitchFamily="2" charset="2"/>
        <a:buChar char="q"/>
        <a:defRPr sz="2200">
          <a:solidFill>
            <a:schemeClr val="accent6"/>
          </a:solidFill>
          <a:latin typeface="+mn-lt"/>
          <a:ea typeface="+mn-ea"/>
          <a:cs typeface="+mn-cs"/>
        </a:defRPr>
      </a:lvl1pPr>
      <a:lvl2pPr marL="718004" indent="-275638" algn="l" defTabSz="883410" rtl="0" eaLnBrk="0" fontAlgn="base" hangingPunct="0">
        <a:spcBef>
          <a:spcPct val="20000"/>
        </a:spcBef>
        <a:spcAft>
          <a:spcPct val="0"/>
        </a:spcAft>
        <a:buClr>
          <a:schemeClr val="accent2"/>
        </a:buClr>
        <a:buSzPct val="60000"/>
        <a:buFont typeface="Wingdings" pitchFamily="2" charset="2"/>
        <a:buChar char="q"/>
        <a:defRPr sz="2000">
          <a:solidFill>
            <a:schemeClr val="accent6"/>
          </a:solidFill>
          <a:latin typeface="+mn-lt"/>
          <a:cs typeface="+mn-cs"/>
        </a:defRPr>
      </a:lvl2pPr>
      <a:lvl3pPr marL="1103912" indent="-220517" algn="l" defTabSz="883410" rtl="0" eaLnBrk="0" fontAlgn="base" hangingPunct="0">
        <a:spcBef>
          <a:spcPct val="20000"/>
        </a:spcBef>
        <a:spcAft>
          <a:spcPct val="0"/>
        </a:spcAft>
        <a:buClr>
          <a:schemeClr val="accent2"/>
        </a:buClr>
        <a:buSzPct val="65000"/>
        <a:buFont typeface="Wingdings" pitchFamily="2" charset="2"/>
        <a:buChar char="q"/>
        <a:defRPr sz="1800">
          <a:solidFill>
            <a:schemeClr val="accent6"/>
          </a:solidFill>
          <a:latin typeface="+mn-lt"/>
          <a:cs typeface="+mn-cs"/>
        </a:defRPr>
      </a:lvl3pPr>
      <a:lvl4pPr marL="1546285" indent="-220517" algn="l" defTabSz="883410" rtl="0" eaLnBrk="0" fontAlgn="base" hangingPunct="0">
        <a:spcBef>
          <a:spcPct val="20000"/>
        </a:spcBef>
        <a:spcAft>
          <a:spcPct val="0"/>
        </a:spcAft>
        <a:buClr>
          <a:schemeClr val="accent2"/>
        </a:buClr>
        <a:buSzPct val="70000"/>
        <a:buFont typeface="Wingdings" pitchFamily="2" charset="2"/>
        <a:buChar char="q"/>
        <a:defRPr sz="1800">
          <a:solidFill>
            <a:schemeClr val="accent6"/>
          </a:solidFill>
          <a:latin typeface="+mn-lt"/>
          <a:cs typeface="+mn-cs"/>
        </a:defRPr>
      </a:lvl4pPr>
      <a:lvl5pPr marL="1987314" indent="-220517" algn="l" defTabSz="883410" rtl="0" eaLnBrk="0" fontAlgn="base" hangingPunct="0">
        <a:spcBef>
          <a:spcPct val="20000"/>
        </a:spcBef>
        <a:spcAft>
          <a:spcPct val="0"/>
        </a:spcAft>
        <a:buClr>
          <a:schemeClr val="accent2"/>
        </a:buClr>
        <a:buSzPct val="75000"/>
        <a:buFont typeface="Wingdings" pitchFamily="2" charset="2"/>
        <a:buChar char="q"/>
        <a:defRPr sz="1800">
          <a:solidFill>
            <a:schemeClr val="accent6"/>
          </a:solidFill>
          <a:latin typeface="+mn-lt"/>
          <a:cs typeface="+mn-cs"/>
        </a:defRPr>
      </a:lvl5pPr>
      <a:lvl6pPr marL="2374564" indent="-220517" algn="l" defTabSz="883410"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6pPr>
      <a:lvl7pPr marL="2761804" indent="-220517" algn="l" defTabSz="883410"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7pPr>
      <a:lvl8pPr marL="3149044" indent="-220517" algn="l" defTabSz="883410"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8pPr>
      <a:lvl9pPr marL="3536295" indent="-220517" algn="l" defTabSz="883410"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9pPr>
    </p:bodyStyle>
    <p:otherStyle>
      <a:defPPr>
        <a:defRPr lang="nl-BE"/>
      </a:defPPr>
      <a:lvl1pPr marL="0" algn="l" defTabSz="774488" rtl="0" eaLnBrk="1" latinLnBrk="0" hangingPunct="1">
        <a:defRPr sz="1600" kern="1200">
          <a:solidFill>
            <a:schemeClr val="tx1"/>
          </a:solidFill>
          <a:latin typeface="+mn-lt"/>
          <a:ea typeface="+mn-ea"/>
          <a:cs typeface="+mn-cs"/>
        </a:defRPr>
      </a:lvl1pPr>
      <a:lvl2pPr marL="387243" algn="l" defTabSz="774488" rtl="0" eaLnBrk="1" latinLnBrk="0" hangingPunct="1">
        <a:defRPr sz="1600" kern="1200">
          <a:solidFill>
            <a:schemeClr val="tx1"/>
          </a:solidFill>
          <a:latin typeface="+mn-lt"/>
          <a:ea typeface="+mn-ea"/>
          <a:cs typeface="+mn-cs"/>
        </a:defRPr>
      </a:lvl2pPr>
      <a:lvl3pPr marL="774488" algn="l" defTabSz="774488" rtl="0" eaLnBrk="1" latinLnBrk="0" hangingPunct="1">
        <a:defRPr sz="1600" kern="1200">
          <a:solidFill>
            <a:schemeClr val="tx1"/>
          </a:solidFill>
          <a:latin typeface="+mn-lt"/>
          <a:ea typeface="+mn-ea"/>
          <a:cs typeface="+mn-cs"/>
        </a:defRPr>
      </a:lvl3pPr>
      <a:lvl4pPr marL="1161728" algn="l" defTabSz="774488" rtl="0" eaLnBrk="1" latinLnBrk="0" hangingPunct="1">
        <a:defRPr sz="1600" kern="1200">
          <a:solidFill>
            <a:schemeClr val="tx1"/>
          </a:solidFill>
          <a:latin typeface="+mn-lt"/>
          <a:ea typeface="+mn-ea"/>
          <a:cs typeface="+mn-cs"/>
        </a:defRPr>
      </a:lvl4pPr>
      <a:lvl5pPr marL="1548972" algn="l" defTabSz="774488" rtl="0" eaLnBrk="1" latinLnBrk="0" hangingPunct="1">
        <a:defRPr sz="1600" kern="1200">
          <a:solidFill>
            <a:schemeClr val="tx1"/>
          </a:solidFill>
          <a:latin typeface="+mn-lt"/>
          <a:ea typeface="+mn-ea"/>
          <a:cs typeface="+mn-cs"/>
        </a:defRPr>
      </a:lvl5pPr>
      <a:lvl6pPr marL="1936223" algn="l" defTabSz="774488" rtl="0" eaLnBrk="1" latinLnBrk="0" hangingPunct="1">
        <a:defRPr sz="1600" kern="1200">
          <a:solidFill>
            <a:schemeClr val="tx1"/>
          </a:solidFill>
          <a:latin typeface="+mn-lt"/>
          <a:ea typeface="+mn-ea"/>
          <a:cs typeface="+mn-cs"/>
        </a:defRPr>
      </a:lvl6pPr>
      <a:lvl7pPr marL="2323463" algn="l" defTabSz="774488" rtl="0" eaLnBrk="1" latinLnBrk="0" hangingPunct="1">
        <a:defRPr sz="1600" kern="1200">
          <a:solidFill>
            <a:schemeClr val="tx1"/>
          </a:solidFill>
          <a:latin typeface="+mn-lt"/>
          <a:ea typeface="+mn-ea"/>
          <a:cs typeface="+mn-cs"/>
        </a:defRPr>
      </a:lvl7pPr>
      <a:lvl8pPr marL="2710708" algn="l" defTabSz="774488" rtl="0" eaLnBrk="1" latinLnBrk="0" hangingPunct="1">
        <a:defRPr sz="1600" kern="1200">
          <a:solidFill>
            <a:schemeClr val="tx1"/>
          </a:solidFill>
          <a:latin typeface="+mn-lt"/>
          <a:ea typeface="+mn-ea"/>
          <a:cs typeface="+mn-cs"/>
        </a:defRPr>
      </a:lvl8pPr>
      <a:lvl9pPr marL="3097954" algn="l" defTabSz="774488"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AfbeeldingTekst1 (750x312 - 41kB)"/>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5028" y="3124475"/>
            <a:ext cx="8352587" cy="347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395030" y="1078502"/>
            <a:ext cx="8291501" cy="293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321" tIns="51658" rIns="103321" bIns="51658" numCol="1" anchor="t" anchorCtr="0" compatLnSpc="1">
            <a:prstTxWarp prst="textNoShape">
              <a:avLst/>
            </a:prstTxWarp>
          </a:bodyPr>
          <a:lstStyle/>
          <a:p>
            <a:pPr lvl="0"/>
            <a:r>
              <a:rPr lang="nl-BE" altLang="nl-BE" dirty="0"/>
              <a:t>Eerste niveau</a:t>
            </a:r>
          </a:p>
          <a:p>
            <a:pPr lvl="1"/>
            <a:r>
              <a:rPr lang="nl-BE" altLang="nl-BE" dirty="0"/>
              <a:t>Tweede niveau</a:t>
            </a:r>
          </a:p>
          <a:p>
            <a:pPr lvl="2"/>
            <a:r>
              <a:rPr lang="nl-BE" altLang="nl-BE" dirty="0"/>
              <a:t>Derde niveau</a:t>
            </a:r>
          </a:p>
          <a:p>
            <a:pPr lvl="3"/>
            <a:r>
              <a:rPr lang="nl-BE" altLang="nl-BE" dirty="0"/>
              <a:t>Vierde niveau</a:t>
            </a:r>
          </a:p>
          <a:p>
            <a:pPr lvl="4"/>
            <a:r>
              <a:rPr lang="nl-BE" altLang="nl-BE" dirty="0"/>
              <a:t>Vijfde niveau</a:t>
            </a:r>
            <a:endParaRPr lang="nl-NL" altLang="nl-BE" dirty="0"/>
          </a:p>
        </p:txBody>
      </p:sp>
      <p:sp>
        <p:nvSpPr>
          <p:cNvPr id="1028" name="Rectangle 7"/>
          <p:cNvSpPr>
            <a:spLocks noGrp="1" noChangeArrowheads="1"/>
          </p:cNvSpPr>
          <p:nvPr>
            <p:ph type="title"/>
          </p:nvPr>
        </p:nvSpPr>
        <p:spPr bwMode="auto">
          <a:xfrm>
            <a:off x="457472" y="357085"/>
            <a:ext cx="7643982" cy="655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321" tIns="51658" rIns="103321" bIns="51658" numCol="1" anchor="ctr" anchorCtr="0" compatLnSpc="1">
            <a:prstTxWarp prst="textNoShape">
              <a:avLst/>
            </a:prstTxWarp>
          </a:bodyPr>
          <a:lstStyle/>
          <a:p>
            <a:pPr lvl="0"/>
            <a:r>
              <a:rPr lang="nl-NL" altLang="nl-BE" dirty="0"/>
              <a:t>Klik hier om een titel te maken</a:t>
            </a:r>
          </a:p>
        </p:txBody>
      </p:sp>
      <p:sp>
        <p:nvSpPr>
          <p:cNvPr id="1029" name="Freeform 9"/>
          <p:cNvSpPr>
            <a:spLocks noChangeArrowheads="1"/>
          </p:cNvSpPr>
          <p:nvPr userDrawn="1"/>
        </p:nvSpPr>
        <p:spPr bwMode="auto">
          <a:xfrm>
            <a:off x="381453" y="270692"/>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0576" tIns="45288" rIns="90576" bIns="45288"/>
          <a:lstStyle/>
          <a:p>
            <a:endParaRPr lang="nl-BE" sz="1600"/>
          </a:p>
        </p:txBody>
      </p:sp>
    </p:spTree>
    <p:extLst>
      <p:ext uri="{BB962C8B-B14F-4D97-AF65-F5344CB8AC3E}">
        <p14:creationId xmlns:p14="http://schemas.microsoft.com/office/powerpoint/2010/main" val="19009694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xStyles>
    <p:titleStyle>
      <a:lvl1pPr algn="l" defTabSz="883410" rtl="0" eaLnBrk="0" fontAlgn="base" hangingPunct="0">
        <a:spcBef>
          <a:spcPct val="0"/>
        </a:spcBef>
        <a:spcAft>
          <a:spcPct val="0"/>
        </a:spcAft>
        <a:defRPr sz="3400" b="1">
          <a:solidFill>
            <a:schemeClr val="accent6"/>
          </a:solidFill>
          <a:latin typeface="+mj-lt"/>
          <a:ea typeface="+mj-ea"/>
          <a:cs typeface="+mj-cs"/>
        </a:defRPr>
      </a:lvl1pPr>
      <a:lvl2pPr algn="l" defTabSz="883410" rtl="0" eaLnBrk="0" fontAlgn="base" hangingPunct="0">
        <a:spcBef>
          <a:spcPct val="0"/>
        </a:spcBef>
        <a:spcAft>
          <a:spcPct val="0"/>
        </a:spcAft>
        <a:defRPr sz="3400" b="1">
          <a:solidFill>
            <a:srgbClr val="3B812F"/>
          </a:solidFill>
          <a:latin typeface="Garamond" pitchFamily="18" charset="0"/>
          <a:cs typeface="Arial" charset="0"/>
        </a:defRPr>
      </a:lvl2pPr>
      <a:lvl3pPr algn="l" defTabSz="883410" rtl="0" eaLnBrk="0" fontAlgn="base" hangingPunct="0">
        <a:spcBef>
          <a:spcPct val="0"/>
        </a:spcBef>
        <a:spcAft>
          <a:spcPct val="0"/>
        </a:spcAft>
        <a:defRPr sz="3400" b="1">
          <a:solidFill>
            <a:srgbClr val="3B812F"/>
          </a:solidFill>
          <a:latin typeface="Garamond" pitchFamily="18" charset="0"/>
          <a:cs typeface="Arial" charset="0"/>
        </a:defRPr>
      </a:lvl3pPr>
      <a:lvl4pPr algn="l" defTabSz="883410" rtl="0" eaLnBrk="0" fontAlgn="base" hangingPunct="0">
        <a:spcBef>
          <a:spcPct val="0"/>
        </a:spcBef>
        <a:spcAft>
          <a:spcPct val="0"/>
        </a:spcAft>
        <a:defRPr sz="3400" b="1">
          <a:solidFill>
            <a:srgbClr val="3B812F"/>
          </a:solidFill>
          <a:latin typeface="Garamond" pitchFamily="18" charset="0"/>
          <a:cs typeface="Arial" charset="0"/>
        </a:defRPr>
      </a:lvl4pPr>
      <a:lvl5pPr algn="l" defTabSz="883410" rtl="0" eaLnBrk="0" fontAlgn="base" hangingPunct="0">
        <a:spcBef>
          <a:spcPct val="0"/>
        </a:spcBef>
        <a:spcAft>
          <a:spcPct val="0"/>
        </a:spcAft>
        <a:defRPr sz="3400" b="1">
          <a:solidFill>
            <a:srgbClr val="3B812F"/>
          </a:solidFill>
          <a:latin typeface="Garamond" pitchFamily="18" charset="0"/>
          <a:cs typeface="Arial" charset="0"/>
        </a:defRPr>
      </a:lvl5pPr>
      <a:lvl6pPr marL="387243" algn="l" defTabSz="883410" rtl="0" fontAlgn="base">
        <a:spcBef>
          <a:spcPct val="0"/>
        </a:spcBef>
        <a:spcAft>
          <a:spcPct val="0"/>
        </a:spcAft>
        <a:defRPr sz="3400" b="1">
          <a:solidFill>
            <a:srgbClr val="3B812F"/>
          </a:solidFill>
          <a:latin typeface="Garamond" pitchFamily="18" charset="0"/>
          <a:cs typeface="Arial" charset="0"/>
        </a:defRPr>
      </a:lvl6pPr>
      <a:lvl7pPr marL="774488" algn="l" defTabSz="883410" rtl="0" fontAlgn="base">
        <a:spcBef>
          <a:spcPct val="0"/>
        </a:spcBef>
        <a:spcAft>
          <a:spcPct val="0"/>
        </a:spcAft>
        <a:defRPr sz="3400" b="1">
          <a:solidFill>
            <a:srgbClr val="3B812F"/>
          </a:solidFill>
          <a:latin typeface="Garamond" pitchFamily="18" charset="0"/>
          <a:cs typeface="Arial" charset="0"/>
        </a:defRPr>
      </a:lvl7pPr>
      <a:lvl8pPr marL="1161728" algn="l" defTabSz="883410" rtl="0" fontAlgn="base">
        <a:spcBef>
          <a:spcPct val="0"/>
        </a:spcBef>
        <a:spcAft>
          <a:spcPct val="0"/>
        </a:spcAft>
        <a:defRPr sz="3400" b="1">
          <a:solidFill>
            <a:srgbClr val="3B812F"/>
          </a:solidFill>
          <a:latin typeface="Garamond" pitchFamily="18" charset="0"/>
          <a:cs typeface="Arial" charset="0"/>
        </a:defRPr>
      </a:lvl8pPr>
      <a:lvl9pPr marL="1548972" algn="l" defTabSz="883410" rtl="0" fontAlgn="base">
        <a:spcBef>
          <a:spcPct val="0"/>
        </a:spcBef>
        <a:spcAft>
          <a:spcPct val="0"/>
        </a:spcAft>
        <a:defRPr sz="3400" b="1">
          <a:solidFill>
            <a:srgbClr val="3B812F"/>
          </a:solidFill>
          <a:latin typeface="Garamond" pitchFamily="18" charset="0"/>
          <a:cs typeface="Arial" charset="0"/>
        </a:defRPr>
      </a:lvl9pPr>
    </p:titleStyle>
    <p:bodyStyle>
      <a:lvl1pPr marL="330772" indent="-330772" algn="l" defTabSz="883410" rtl="0" eaLnBrk="0" fontAlgn="base" hangingPunct="0">
        <a:spcBef>
          <a:spcPct val="20000"/>
        </a:spcBef>
        <a:spcAft>
          <a:spcPct val="0"/>
        </a:spcAft>
        <a:buClr>
          <a:schemeClr val="accent2"/>
        </a:buClr>
        <a:buSzPct val="60000"/>
        <a:buFont typeface="Wingdings" pitchFamily="2" charset="2"/>
        <a:buChar char="q"/>
        <a:defRPr sz="2200">
          <a:solidFill>
            <a:schemeClr val="accent6"/>
          </a:solidFill>
          <a:latin typeface="+mn-lt"/>
          <a:ea typeface="+mn-ea"/>
          <a:cs typeface="+mn-cs"/>
        </a:defRPr>
      </a:lvl1pPr>
      <a:lvl2pPr marL="718004" indent="-275638" algn="l" defTabSz="883410" rtl="0" eaLnBrk="0" fontAlgn="base" hangingPunct="0">
        <a:spcBef>
          <a:spcPct val="20000"/>
        </a:spcBef>
        <a:spcAft>
          <a:spcPct val="0"/>
        </a:spcAft>
        <a:buClr>
          <a:schemeClr val="accent2"/>
        </a:buClr>
        <a:buSzPct val="60000"/>
        <a:buFont typeface="Wingdings" pitchFamily="2" charset="2"/>
        <a:buChar char="q"/>
        <a:defRPr sz="2000">
          <a:solidFill>
            <a:schemeClr val="accent6"/>
          </a:solidFill>
          <a:latin typeface="+mn-lt"/>
          <a:cs typeface="+mn-cs"/>
        </a:defRPr>
      </a:lvl2pPr>
      <a:lvl3pPr marL="1103912" indent="-220517" algn="l" defTabSz="883410" rtl="0" eaLnBrk="0" fontAlgn="base" hangingPunct="0">
        <a:spcBef>
          <a:spcPct val="20000"/>
        </a:spcBef>
        <a:spcAft>
          <a:spcPct val="0"/>
        </a:spcAft>
        <a:buClr>
          <a:schemeClr val="accent2"/>
        </a:buClr>
        <a:buSzPct val="65000"/>
        <a:buFont typeface="Wingdings" pitchFamily="2" charset="2"/>
        <a:buChar char="q"/>
        <a:defRPr sz="1800">
          <a:solidFill>
            <a:schemeClr val="accent6"/>
          </a:solidFill>
          <a:latin typeface="+mn-lt"/>
          <a:cs typeface="+mn-cs"/>
        </a:defRPr>
      </a:lvl3pPr>
      <a:lvl4pPr marL="1546285" indent="-220517" algn="l" defTabSz="883410" rtl="0" eaLnBrk="0" fontAlgn="base" hangingPunct="0">
        <a:spcBef>
          <a:spcPct val="20000"/>
        </a:spcBef>
        <a:spcAft>
          <a:spcPct val="0"/>
        </a:spcAft>
        <a:buClr>
          <a:schemeClr val="accent2"/>
        </a:buClr>
        <a:buSzPct val="70000"/>
        <a:buFont typeface="Wingdings" pitchFamily="2" charset="2"/>
        <a:buChar char="q"/>
        <a:defRPr sz="1800">
          <a:solidFill>
            <a:schemeClr val="accent6"/>
          </a:solidFill>
          <a:latin typeface="+mn-lt"/>
          <a:cs typeface="+mn-cs"/>
        </a:defRPr>
      </a:lvl4pPr>
      <a:lvl5pPr marL="1987314" indent="-220517" algn="l" defTabSz="883410" rtl="0" eaLnBrk="0" fontAlgn="base" hangingPunct="0">
        <a:spcBef>
          <a:spcPct val="20000"/>
        </a:spcBef>
        <a:spcAft>
          <a:spcPct val="0"/>
        </a:spcAft>
        <a:buClr>
          <a:schemeClr val="accent2"/>
        </a:buClr>
        <a:buSzPct val="75000"/>
        <a:buFont typeface="Wingdings" pitchFamily="2" charset="2"/>
        <a:buChar char="q"/>
        <a:defRPr sz="1800">
          <a:solidFill>
            <a:schemeClr val="accent6"/>
          </a:solidFill>
          <a:latin typeface="+mn-lt"/>
          <a:cs typeface="+mn-cs"/>
        </a:defRPr>
      </a:lvl5pPr>
      <a:lvl6pPr marL="2374564" indent="-220517" algn="l" defTabSz="883410"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6pPr>
      <a:lvl7pPr marL="2761804" indent="-220517" algn="l" defTabSz="883410"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7pPr>
      <a:lvl8pPr marL="3149044" indent="-220517" algn="l" defTabSz="883410"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8pPr>
      <a:lvl9pPr marL="3536295" indent="-220517" algn="l" defTabSz="883410"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9pPr>
    </p:bodyStyle>
    <p:otherStyle>
      <a:defPPr>
        <a:defRPr lang="nl-BE"/>
      </a:defPPr>
      <a:lvl1pPr marL="0" algn="l" defTabSz="774488" rtl="0" eaLnBrk="1" latinLnBrk="0" hangingPunct="1">
        <a:defRPr sz="1600" kern="1200">
          <a:solidFill>
            <a:schemeClr val="tx1"/>
          </a:solidFill>
          <a:latin typeface="+mn-lt"/>
          <a:ea typeface="+mn-ea"/>
          <a:cs typeface="+mn-cs"/>
        </a:defRPr>
      </a:lvl1pPr>
      <a:lvl2pPr marL="387243" algn="l" defTabSz="774488" rtl="0" eaLnBrk="1" latinLnBrk="0" hangingPunct="1">
        <a:defRPr sz="1600" kern="1200">
          <a:solidFill>
            <a:schemeClr val="tx1"/>
          </a:solidFill>
          <a:latin typeface="+mn-lt"/>
          <a:ea typeface="+mn-ea"/>
          <a:cs typeface="+mn-cs"/>
        </a:defRPr>
      </a:lvl2pPr>
      <a:lvl3pPr marL="774488" algn="l" defTabSz="774488" rtl="0" eaLnBrk="1" latinLnBrk="0" hangingPunct="1">
        <a:defRPr sz="1600" kern="1200">
          <a:solidFill>
            <a:schemeClr val="tx1"/>
          </a:solidFill>
          <a:latin typeface="+mn-lt"/>
          <a:ea typeface="+mn-ea"/>
          <a:cs typeface="+mn-cs"/>
        </a:defRPr>
      </a:lvl3pPr>
      <a:lvl4pPr marL="1161728" algn="l" defTabSz="774488" rtl="0" eaLnBrk="1" latinLnBrk="0" hangingPunct="1">
        <a:defRPr sz="1600" kern="1200">
          <a:solidFill>
            <a:schemeClr val="tx1"/>
          </a:solidFill>
          <a:latin typeface="+mn-lt"/>
          <a:ea typeface="+mn-ea"/>
          <a:cs typeface="+mn-cs"/>
        </a:defRPr>
      </a:lvl4pPr>
      <a:lvl5pPr marL="1548972" algn="l" defTabSz="774488" rtl="0" eaLnBrk="1" latinLnBrk="0" hangingPunct="1">
        <a:defRPr sz="1600" kern="1200">
          <a:solidFill>
            <a:schemeClr val="tx1"/>
          </a:solidFill>
          <a:latin typeface="+mn-lt"/>
          <a:ea typeface="+mn-ea"/>
          <a:cs typeface="+mn-cs"/>
        </a:defRPr>
      </a:lvl5pPr>
      <a:lvl6pPr marL="1936223" algn="l" defTabSz="774488" rtl="0" eaLnBrk="1" latinLnBrk="0" hangingPunct="1">
        <a:defRPr sz="1600" kern="1200">
          <a:solidFill>
            <a:schemeClr val="tx1"/>
          </a:solidFill>
          <a:latin typeface="+mn-lt"/>
          <a:ea typeface="+mn-ea"/>
          <a:cs typeface="+mn-cs"/>
        </a:defRPr>
      </a:lvl6pPr>
      <a:lvl7pPr marL="2323463" algn="l" defTabSz="774488" rtl="0" eaLnBrk="1" latinLnBrk="0" hangingPunct="1">
        <a:defRPr sz="1600" kern="1200">
          <a:solidFill>
            <a:schemeClr val="tx1"/>
          </a:solidFill>
          <a:latin typeface="+mn-lt"/>
          <a:ea typeface="+mn-ea"/>
          <a:cs typeface="+mn-cs"/>
        </a:defRPr>
      </a:lvl7pPr>
      <a:lvl8pPr marL="2710708" algn="l" defTabSz="774488" rtl="0" eaLnBrk="1" latinLnBrk="0" hangingPunct="1">
        <a:defRPr sz="1600" kern="1200">
          <a:solidFill>
            <a:schemeClr val="tx1"/>
          </a:solidFill>
          <a:latin typeface="+mn-lt"/>
          <a:ea typeface="+mn-ea"/>
          <a:cs typeface="+mn-cs"/>
        </a:defRPr>
      </a:lvl8pPr>
      <a:lvl9pPr marL="3097954" algn="l" defTabSz="774488"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AfbeeldingTekst2 (291x952 - 26k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68386" y="404598"/>
            <a:ext cx="1825813" cy="5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472" y="397453"/>
            <a:ext cx="7570678" cy="100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321" tIns="51658" rIns="103321" bIns="51658" numCol="1" anchor="ctr" anchorCtr="0" compatLnSpc="1">
            <a:prstTxWarp prst="textNoShape">
              <a:avLst/>
            </a:prstTxWarp>
          </a:bodyPr>
          <a:lstStyle/>
          <a:p>
            <a:pPr lvl="0"/>
            <a:r>
              <a:rPr lang="nl-NL" altLang="nl-BE" dirty="0"/>
              <a:t>Klik hier om een titel te maken</a:t>
            </a:r>
          </a:p>
        </p:txBody>
      </p:sp>
      <p:sp>
        <p:nvSpPr>
          <p:cNvPr id="2052" name="Rectangle 3"/>
          <p:cNvSpPr>
            <a:spLocks noGrp="1" noChangeArrowheads="1"/>
          </p:cNvSpPr>
          <p:nvPr>
            <p:ph type="body" idx="1"/>
          </p:nvPr>
        </p:nvSpPr>
        <p:spPr bwMode="auto">
          <a:xfrm>
            <a:off x="2294145" y="1484539"/>
            <a:ext cx="6392384" cy="48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321" tIns="51658" rIns="103321" bIns="51658" numCol="1" anchor="t" anchorCtr="0" compatLnSpc="1">
            <a:prstTxWarp prst="textNoShape">
              <a:avLst/>
            </a:prstTxWarp>
          </a:bodyPr>
          <a:lstStyle/>
          <a:p>
            <a:pPr lvl="0"/>
            <a:r>
              <a:rPr lang="nl-BE" altLang="nl-BE" dirty="0"/>
              <a:t>Eerste niveau</a:t>
            </a:r>
          </a:p>
          <a:p>
            <a:pPr lvl="1"/>
            <a:r>
              <a:rPr lang="nl-BE" altLang="nl-BE" dirty="0"/>
              <a:t>Tweede niveau</a:t>
            </a:r>
          </a:p>
          <a:p>
            <a:pPr lvl="2"/>
            <a:r>
              <a:rPr lang="nl-BE" altLang="nl-BE" dirty="0"/>
              <a:t>Derde niveau</a:t>
            </a:r>
          </a:p>
          <a:p>
            <a:pPr lvl="3"/>
            <a:r>
              <a:rPr lang="nl-BE" altLang="nl-BE" dirty="0"/>
              <a:t>Vierde niveau</a:t>
            </a:r>
          </a:p>
          <a:p>
            <a:pPr lvl="4"/>
            <a:r>
              <a:rPr lang="nl-BE" altLang="nl-BE" dirty="0"/>
              <a:t>Vijfde niveau</a:t>
            </a:r>
            <a:endParaRPr lang="nl-NL" altLang="nl-BE" dirty="0"/>
          </a:p>
        </p:txBody>
      </p:sp>
      <p:sp>
        <p:nvSpPr>
          <p:cNvPr id="2054" name="Freeform 11"/>
          <p:cNvSpPr>
            <a:spLocks noChangeArrowheads="1"/>
          </p:cNvSpPr>
          <p:nvPr userDrawn="1"/>
        </p:nvSpPr>
        <p:spPr bwMode="auto">
          <a:xfrm>
            <a:off x="381453" y="311012"/>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0576" tIns="45288" rIns="90576" bIns="45288"/>
          <a:lstStyle/>
          <a:p>
            <a:endParaRPr lang="nl-BE" sz="1600"/>
          </a:p>
        </p:txBody>
      </p:sp>
      <p:pic>
        <p:nvPicPr>
          <p:cNvPr id="8" name="Picture 2" descr="G:\GRINIS\_nazicht documenten Chris - AFBLIJVEN\GRONDBANK_CMYK(WEB).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89153" y="451903"/>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2535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883410" rtl="0" eaLnBrk="0" fontAlgn="base" hangingPunct="0">
        <a:spcBef>
          <a:spcPct val="0"/>
        </a:spcBef>
        <a:spcAft>
          <a:spcPct val="0"/>
        </a:spcAft>
        <a:defRPr sz="3400" b="1">
          <a:solidFill>
            <a:schemeClr val="accent2"/>
          </a:solidFill>
          <a:latin typeface="+mj-lt"/>
          <a:ea typeface="+mj-ea"/>
          <a:cs typeface="+mj-cs"/>
        </a:defRPr>
      </a:lvl1pPr>
      <a:lvl2pPr algn="l" defTabSz="883410" rtl="0" eaLnBrk="0" fontAlgn="base" hangingPunct="0">
        <a:spcBef>
          <a:spcPct val="0"/>
        </a:spcBef>
        <a:spcAft>
          <a:spcPct val="0"/>
        </a:spcAft>
        <a:defRPr sz="3400" b="1">
          <a:solidFill>
            <a:srgbClr val="3B812F"/>
          </a:solidFill>
          <a:latin typeface="Garamond" pitchFamily="18" charset="0"/>
          <a:cs typeface="Arial" charset="0"/>
        </a:defRPr>
      </a:lvl2pPr>
      <a:lvl3pPr algn="l" defTabSz="883410" rtl="0" eaLnBrk="0" fontAlgn="base" hangingPunct="0">
        <a:spcBef>
          <a:spcPct val="0"/>
        </a:spcBef>
        <a:spcAft>
          <a:spcPct val="0"/>
        </a:spcAft>
        <a:defRPr sz="3400" b="1">
          <a:solidFill>
            <a:srgbClr val="3B812F"/>
          </a:solidFill>
          <a:latin typeface="Garamond" pitchFamily="18" charset="0"/>
          <a:cs typeface="Arial" charset="0"/>
        </a:defRPr>
      </a:lvl3pPr>
      <a:lvl4pPr algn="l" defTabSz="883410" rtl="0" eaLnBrk="0" fontAlgn="base" hangingPunct="0">
        <a:spcBef>
          <a:spcPct val="0"/>
        </a:spcBef>
        <a:spcAft>
          <a:spcPct val="0"/>
        </a:spcAft>
        <a:defRPr sz="3400" b="1">
          <a:solidFill>
            <a:srgbClr val="3B812F"/>
          </a:solidFill>
          <a:latin typeface="Garamond" pitchFamily="18" charset="0"/>
          <a:cs typeface="Arial" charset="0"/>
        </a:defRPr>
      </a:lvl4pPr>
      <a:lvl5pPr algn="l" defTabSz="883410" rtl="0" eaLnBrk="0" fontAlgn="base" hangingPunct="0">
        <a:spcBef>
          <a:spcPct val="0"/>
        </a:spcBef>
        <a:spcAft>
          <a:spcPct val="0"/>
        </a:spcAft>
        <a:defRPr sz="3400" b="1">
          <a:solidFill>
            <a:srgbClr val="3B812F"/>
          </a:solidFill>
          <a:latin typeface="Garamond" pitchFamily="18" charset="0"/>
          <a:cs typeface="Arial" charset="0"/>
        </a:defRPr>
      </a:lvl5pPr>
      <a:lvl6pPr marL="387243" algn="l" defTabSz="883410" rtl="0" fontAlgn="base">
        <a:spcBef>
          <a:spcPct val="0"/>
        </a:spcBef>
        <a:spcAft>
          <a:spcPct val="0"/>
        </a:spcAft>
        <a:defRPr sz="3400" b="1">
          <a:solidFill>
            <a:srgbClr val="3B812F"/>
          </a:solidFill>
          <a:latin typeface="Garamond" pitchFamily="18" charset="0"/>
          <a:cs typeface="Arial" charset="0"/>
        </a:defRPr>
      </a:lvl6pPr>
      <a:lvl7pPr marL="774488" algn="l" defTabSz="883410" rtl="0" fontAlgn="base">
        <a:spcBef>
          <a:spcPct val="0"/>
        </a:spcBef>
        <a:spcAft>
          <a:spcPct val="0"/>
        </a:spcAft>
        <a:defRPr sz="3400" b="1">
          <a:solidFill>
            <a:srgbClr val="3B812F"/>
          </a:solidFill>
          <a:latin typeface="Garamond" pitchFamily="18" charset="0"/>
          <a:cs typeface="Arial" charset="0"/>
        </a:defRPr>
      </a:lvl7pPr>
      <a:lvl8pPr marL="1161728" algn="l" defTabSz="883410" rtl="0" fontAlgn="base">
        <a:spcBef>
          <a:spcPct val="0"/>
        </a:spcBef>
        <a:spcAft>
          <a:spcPct val="0"/>
        </a:spcAft>
        <a:defRPr sz="3400" b="1">
          <a:solidFill>
            <a:srgbClr val="3B812F"/>
          </a:solidFill>
          <a:latin typeface="Garamond" pitchFamily="18" charset="0"/>
          <a:cs typeface="Arial" charset="0"/>
        </a:defRPr>
      </a:lvl8pPr>
      <a:lvl9pPr marL="1548972" algn="l" defTabSz="883410" rtl="0" fontAlgn="base">
        <a:spcBef>
          <a:spcPct val="0"/>
        </a:spcBef>
        <a:spcAft>
          <a:spcPct val="0"/>
        </a:spcAft>
        <a:defRPr sz="3400" b="1">
          <a:solidFill>
            <a:srgbClr val="3B812F"/>
          </a:solidFill>
          <a:latin typeface="Garamond" pitchFamily="18" charset="0"/>
          <a:cs typeface="Arial" charset="0"/>
        </a:defRPr>
      </a:lvl9pPr>
    </p:titleStyle>
    <p:bodyStyle>
      <a:lvl1pPr marL="330772" indent="-330772" algn="l" defTabSz="883410" rtl="0" eaLnBrk="0" fontAlgn="base" hangingPunct="0">
        <a:spcBef>
          <a:spcPct val="20000"/>
        </a:spcBef>
        <a:spcAft>
          <a:spcPct val="0"/>
        </a:spcAft>
        <a:buClr>
          <a:schemeClr val="accent2"/>
        </a:buClr>
        <a:buSzPct val="60000"/>
        <a:buFont typeface="Wingdings" pitchFamily="2" charset="2"/>
        <a:buChar char="q"/>
        <a:defRPr sz="2200">
          <a:solidFill>
            <a:schemeClr val="tx1">
              <a:lumMod val="65000"/>
              <a:lumOff val="35000"/>
            </a:schemeClr>
          </a:solidFill>
          <a:latin typeface="+mn-lt"/>
          <a:ea typeface="+mn-ea"/>
          <a:cs typeface="+mn-cs"/>
        </a:defRPr>
      </a:lvl1pPr>
      <a:lvl2pPr marL="718004" indent="-275638" algn="l" defTabSz="883410" rtl="0" eaLnBrk="0" fontAlgn="base" hangingPunct="0">
        <a:spcBef>
          <a:spcPct val="20000"/>
        </a:spcBef>
        <a:spcAft>
          <a:spcPct val="0"/>
        </a:spcAft>
        <a:buClr>
          <a:schemeClr val="accent2"/>
        </a:buClr>
        <a:buSzPct val="60000"/>
        <a:buFont typeface="Wingdings" pitchFamily="2" charset="2"/>
        <a:buChar char="q"/>
        <a:defRPr sz="2000">
          <a:solidFill>
            <a:schemeClr val="tx1">
              <a:lumMod val="65000"/>
              <a:lumOff val="35000"/>
            </a:schemeClr>
          </a:solidFill>
          <a:latin typeface="+mn-lt"/>
          <a:cs typeface="+mn-cs"/>
        </a:defRPr>
      </a:lvl2pPr>
      <a:lvl3pPr marL="1103912" indent="-220517" algn="l" defTabSz="883410" rtl="0" eaLnBrk="0" fontAlgn="base" hangingPunct="0">
        <a:spcBef>
          <a:spcPct val="20000"/>
        </a:spcBef>
        <a:spcAft>
          <a:spcPct val="0"/>
        </a:spcAft>
        <a:buClr>
          <a:schemeClr val="accent2"/>
        </a:buClr>
        <a:buSzPct val="65000"/>
        <a:buFont typeface="Wingdings" pitchFamily="2" charset="2"/>
        <a:buChar char="q"/>
        <a:defRPr sz="1800">
          <a:solidFill>
            <a:schemeClr val="tx1">
              <a:lumMod val="65000"/>
              <a:lumOff val="35000"/>
            </a:schemeClr>
          </a:solidFill>
          <a:latin typeface="+mn-lt"/>
          <a:cs typeface="+mn-cs"/>
        </a:defRPr>
      </a:lvl3pPr>
      <a:lvl4pPr marL="1546285" indent="-220517" algn="l" defTabSz="883410" rtl="0" eaLnBrk="0" fontAlgn="base" hangingPunct="0">
        <a:spcBef>
          <a:spcPct val="20000"/>
        </a:spcBef>
        <a:spcAft>
          <a:spcPct val="0"/>
        </a:spcAft>
        <a:buClr>
          <a:schemeClr val="accent2"/>
        </a:buClr>
        <a:buSzPct val="70000"/>
        <a:buFont typeface="Wingdings" pitchFamily="2" charset="2"/>
        <a:buChar char="q"/>
        <a:defRPr sz="1800">
          <a:solidFill>
            <a:schemeClr val="tx1">
              <a:lumMod val="65000"/>
              <a:lumOff val="35000"/>
            </a:schemeClr>
          </a:solidFill>
          <a:latin typeface="+mn-lt"/>
          <a:cs typeface="+mn-cs"/>
        </a:defRPr>
      </a:lvl4pPr>
      <a:lvl5pPr marL="1987314" indent="-220517" algn="l" defTabSz="883410" rtl="0" eaLnBrk="0" fontAlgn="base" hangingPunct="0">
        <a:spcBef>
          <a:spcPct val="20000"/>
        </a:spcBef>
        <a:spcAft>
          <a:spcPct val="0"/>
        </a:spcAft>
        <a:buClr>
          <a:schemeClr val="accent2"/>
        </a:buClr>
        <a:buSzPct val="75000"/>
        <a:buFont typeface="Wingdings" pitchFamily="2" charset="2"/>
        <a:buChar char="q"/>
        <a:defRPr sz="1800">
          <a:solidFill>
            <a:schemeClr val="tx1">
              <a:lumMod val="65000"/>
              <a:lumOff val="35000"/>
            </a:schemeClr>
          </a:solidFill>
          <a:latin typeface="+mn-lt"/>
          <a:cs typeface="+mn-cs"/>
        </a:defRPr>
      </a:lvl5pPr>
      <a:lvl6pPr marL="2374564" indent="-220517" algn="l" defTabSz="883410"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6pPr>
      <a:lvl7pPr marL="2761804" indent="-220517" algn="l" defTabSz="883410"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7pPr>
      <a:lvl8pPr marL="3149044" indent="-220517" algn="l" defTabSz="883410"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8pPr>
      <a:lvl9pPr marL="3536295" indent="-220517" algn="l" defTabSz="883410"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9pPr>
    </p:bodyStyle>
    <p:otherStyle>
      <a:defPPr>
        <a:defRPr lang="nl-BE"/>
      </a:defPPr>
      <a:lvl1pPr marL="0" algn="l" defTabSz="774488" rtl="0" eaLnBrk="1" latinLnBrk="0" hangingPunct="1">
        <a:defRPr sz="1600" kern="1200">
          <a:solidFill>
            <a:schemeClr val="tx1"/>
          </a:solidFill>
          <a:latin typeface="+mn-lt"/>
          <a:ea typeface="+mn-ea"/>
          <a:cs typeface="+mn-cs"/>
        </a:defRPr>
      </a:lvl1pPr>
      <a:lvl2pPr marL="387243" algn="l" defTabSz="774488" rtl="0" eaLnBrk="1" latinLnBrk="0" hangingPunct="1">
        <a:defRPr sz="1600" kern="1200">
          <a:solidFill>
            <a:schemeClr val="tx1"/>
          </a:solidFill>
          <a:latin typeface="+mn-lt"/>
          <a:ea typeface="+mn-ea"/>
          <a:cs typeface="+mn-cs"/>
        </a:defRPr>
      </a:lvl2pPr>
      <a:lvl3pPr marL="774488" algn="l" defTabSz="774488" rtl="0" eaLnBrk="1" latinLnBrk="0" hangingPunct="1">
        <a:defRPr sz="1600" kern="1200">
          <a:solidFill>
            <a:schemeClr val="tx1"/>
          </a:solidFill>
          <a:latin typeface="+mn-lt"/>
          <a:ea typeface="+mn-ea"/>
          <a:cs typeface="+mn-cs"/>
        </a:defRPr>
      </a:lvl3pPr>
      <a:lvl4pPr marL="1161728" algn="l" defTabSz="774488" rtl="0" eaLnBrk="1" latinLnBrk="0" hangingPunct="1">
        <a:defRPr sz="1600" kern="1200">
          <a:solidFill>
            <a:schemeClr val="tx1"/>
          </a:solidFill>
          <a:latin typeface="+mn-lt"/>
          <a:ea typeface="+mn-ea"/>
          <a:cs typeface="+mn-cs"/>
        </a:defRPr>
      </a:lvl4pPr>
      <a:lvl5pPr marL="1548972" algn="l" defTabSz="774488" rtl="0" eaLnBrk="1" latinLnBrk="0" hangingPunct="1">
        <a:defRPr sz="1600" kern="1200">
          <a:solidFill>
            <a:schemeClr val="tx1"/>
          </a:solidFill>
          <a:latin typeface="+mn-lt"/>
          <a:ea typeface="+mn-ea"/>
          <a:cs typeface="+mn-cs"/>
        </a:defRPr>
      </a:lvl5pPr>
      <a:lvl6pPr marL="1936223" algn="l" defTabSz="774488" rtl="0" eaLnBrk="1" latinLnBrk="0" hangingPunct="1">
        <a:defRPr sz="1600" kern="1200">
          <a:solidFill>
            <a:schemeClr val="tx1"/>
          </a:solidFill>
          <a:latin typeface="+mn-lt"/>
          <a:ea typeface="+mn-ea"/>
          <a:cs typeface="+mn-cs"/>
        </a:defRPr>
      </a:lvl6pPr>
      <a:lvl7pPr marL="2323463" algn="l" defTabSz="774488" rtl="0" eaLnBrk="1" latinLnBrk="0" hangingPunct="1">
        <a:defRPr sz="1600" kern="1200">
          <a:solidFill>
            <a:schemeClr val="tx1"/>
          </a:solidFill>
          <a:latin typeface="+mn-lt"/>
          <a:ea typeface="+mn-ea"/>
          <a:cs typeface="+mn-cs"/>
        </a:defRPr>
      </a:lvl7pPr>
      <a:lvl8pPr marL="2710708" algn="l" defTabSz="774488" rtl="0" eaLnBrk="1" latinLnBrk="0" hangingPunct="1">
        <a:defRPr sz="1600" kern="1200">
          <a:solidFill>
            <a:schemeClr val="tx1"/>
          </a:solidFill>
          <a:latin typeface="+mn-lt"/>
          <a:ea typeface="+mn-ea"/>
          <a:cs typeface="+mn-cs"/>
        </a:defRPr>
      </a:lvl8pPr>
      <a:lvl9pPr marL="3097954" algn="l" defTabSz="774488"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472" y="397453"/>
            <a:ext cx="7570678" cy="100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60" tIns="45280" rIns="90560" bIns="45280" numCol="1" anchor="ctr" anchorCtr="0" compatLnSpc="1">
            <a:prstTxWarp prst="textNoShape">
              <a:avLst/>
            </a:prstTxWarp>
          </a:bodyPr>
          <a:lstStyle/>
          <a:p>
            <a:pPr lvl="0"/>
            <a:r>
              <a:rPr lang="nl-NL" altLang="nl-BE" dirty="0"/>
              <a:t>Klik hier om een titel te maken</a:t>
            </a:r>
          </a:p>
        </p:txBody>
      </p:sp>
      <p:sp>
        <p:nvSpPr>
          <p:cNvPr id="2052" name="Rectangle 3"/>
          <p:cNvSpPr>
            <a:spLocks noGrp="1" noChangeArrowheads="1"/>
          </p:cNvSpPr>
          <p:nvPr>
            <p:ph type="body" idx="1"/>
          </p:nvPr>
        </p:nvSpPr>
        <p:spPr bwMode="auto">
          <a:xfrm>
            <a:off x="446560" y="1484539"/>
            <a:ext cx="8240023" cy="48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60" tIns="45280" rIns="90560" bIns="45280" numCol="1" anchor="t" anchorCtr="0" compatLnSpc="1">
            <a:prstTxWarp prst="textNoShape">
              <a:avLst/>
            </a:prstTxWarp>
          </a:bodyPr>
          <a:lstStyle/>
          <a:p>
            <a:pPr lvl="0"/>
            <a:r>
              <a:rPr lang="nl-BE" altLang="nl-BE" dirty="0"/>
              <a:t>Eerste niveau</a:t>
            </a:r>
          </a:p>
          <a:p>
            <a:pPr lvl="1"/>
            <a:r>
              <a:rPr lang="nl-BE" altLang="nl-BE" dirty="0"/>
              <a:t>Tweede niveau</a:t>
            </a:r>
          </a:p>
          <a:p>
            <a:pPr lvl="2"/>
            <a:r>
              <a:rPr lang="nl-BE" altLang="nl-BE" dirty="0"/>
              <a:t>Derde niveau</a:t>
            </a:r>
          </a:p>
          <a:p>
            <a:pPr lvl="3"/>
            <a:r>
              <a:rPr lang="nl-BE" altLang="nl-BE" dirty="0"/>
              <a:t>Vierde niveau</a:t>
            </a:r>
          </a:p>
          <a:p>
            <a:pPr lvl="4"/>
            <a:r>
              <a:rPr lang="nl-BE" altLang="nl-BE" dirty="0"/>
              <a:t>Vijfde niveau</a:t>
            </a:r>
            <a:endParaRPr lang="nl-NL" altLang="nl-BE" dirty="0"/>
          </a:p>
        </p:txBody>
      </p:sp>
      <p:sp>
        <p:nvSpPr>
          <p:cNvPr id="2054" name="Freeform 11"/>
          <p:cNvSpPr>
            <a:spLocks noChangeArrowheads="1"/>
          </p:cNvSpPr>
          <p:nvPr userDrawn="1"/>
        </p:nvSpPr>
        <p:spPr bwMode="auto">
          <a:xfrm>
            <a:off x="381453" y="311012"/>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9390" tIns="39696" rIns="79390" bIns="39696"/>
          <a:lstStyle/>
          <a:p>
            <a:pPr defTabSz="906045" fontAlgn="base">
              <a:spcBef>
                <a:spcPct val="0"/>
              </a:spcBef>
              <a:spcAft>
                <a:spcPct val="0"/>
              </a:spcAft>
            </a:pPr>
            <a:endParaRPr lang="nl-BE">
              <a:solidFill>
                <a:srgbClr val="000000"/>
              </a:solidFill>
            </a:endParaRPr>
          </a:p>
        </p:txBody>
      </p:sp>
      <p:pic>
        <p:nvPicPr>
          <p:cNvPr id="8" name="Picture 2" descr="G:\GRINIS\_nazicht documenten Chris - AFBLIJVEN\GRONDBANK_CMYK(WEB).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89153" y="451903"/>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4030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05510" rtl="0" eaLnBrk="0" fontAlgn="base" hangingPunct="0">
        <a:spcBef>
          <a:spcPct val="0"/>
        </a:spcBef>
        <a:spcAft>
          <a:spcPct val="0"/>
        </a:spcAft>
        <a:defRPr sz="3500" b="1">
          <a:solidFill>
            <a:schemeClr val="accent2"/>
          </a:solidFill>
          <a:latin typeface="+mj-lt"/>
          <a:ea typeface="+mj-ea"/>
          <a:cs typeface="+mj-cs"/>
        </a:defRPr>
      </a:lvl1pPr>
      <a:lvl2pPr algn="l" defTabSz="905510" rtl="0" eaLnBrk="0" fontAlgn="base" hangingPunct="0">
        <a:spcBef>
          <a:spcPct val="0"/>
        </a:spcBef>
        <a:spcAft>
          <a:spcPct val="0"/>
        </a:spcAft>
        <a:defRPr sz="3500" b="1">
          <a:solidFill>
            <a:srgbClr val="3B812F"/>
          </a:solidFill>
          <a:latin typeface="Garamond" pitchFamily="18" charset="0"/>
          <a:cs typeface="Arial" charset="0"/>
        </a:defRPr>
      </a:lvl2pPr>
      <a:lvl3pPr algn="l" defTabSz="905510" rtl="0" eaLnBrk="0" fontAlgn="base" hangingPunct="0">
        <a:spcBef>
          <a:spcPct val="0"/>
        </a:spcBef>
        <a:spcAft>
          <a:spcPct val="0"/>
        </a:spcAft>
        <a:defRPr sz="3500" b="1">
          <a:solidFill>
            <a:srgbClr val="3B812F"/>
          </a:solidFill>
          <a:latin typeface="Garamond" pitchFamily="18" charset="0"/>
          <a:cs typeface="Arial" charset="0"/>
        </a:defRPr>
      </a:lvl3pPr>
      <a:lvl4pPr algn="l" defTabSz="905510" rtl="0" eaLnBrk="0" fontAlgn="base" hangingPunct="0">
        <a:spcBef>
          <a:spcPct val="0"/>
        </a:spcBef>
        <a:spcAft>
          <a:spcPct val="0"/>
        </a:spcAft>
        <a:defRPr sz="3500" b="1">
          <a:solidFill>
            <a:srgbClr val="3B812F"/>
          </a:solidFill>
          <a:latin typeface="Garamond" pitchFamily="18" charset="0"/>
          <a:cs typeface="Arial" charset="0"/>
        </a:defRPr>
      </a:lvl4pPr>
      <a:lvl5pPr algn="l" defTabSz="905510" rtl="0" eaLnBrk="0" fontAlgn="base" hangingPunct="0">
        <a:spcBef>
          <a:spcPct val="0"/>
        </a:spcBef>
        <a:spcAft>
          <a:spcPct val="0"/>
        </a:spcAft>
        <a:defRPr sz="3500" b="1">
          <a:solidFill>
            <a:srgbClr val="3B812F"/>
          </a:solidFill>
          <a:latin typeface="Garamond" pitchFamily="18" charset="0"/>
          <a:cs typeface="Arial" charset="0"/>
        </a:defRPr>
      </a:lvl5pPr>
      <a:lvl6pPr marL="396908" algn="l" defTabSz="905510" rtl="0" fontAlgn="base">
        <a:spcBef>
          <a:spcPct val="0"/>
        </a:spcBef>
        <a:spcAft>
          <a:spcPct val="0"/>
        </a:spcAft>
        <a:defRPr sz="3500" b="1">
          <a:solidFill>
            <a:srgbClr val="3B812F"/>
          </a:solidFill>
          <a:latin typeface="Garamond" pitchFamily="18" charset="0"/>
          <a:cs typeface="Arial" charset="0"/>
        </a:defRPr>
      </a:lvl6pPr>
      <a:lvl7pPr marL="793859" algn="l" defTabSz="905510" rtl="0" fontAlgn="base">
        <a:spcBef>
          <a:spcPct val="0"/>
        </a:spcBef>
        <a:spcAft>
          <a:spcPct val="0"/>
        </a:spcAft>
        <a:defRPr sz="3500" b="1">
          <a:solidFill>
            <a:srgbClr val="3B812F"/>
          </a:solidFill>
          <a:latin typeface="Garamond" pitchFamily="18" charset="0"/>
          <a:cs typeface="Arial" charset="0"/>
        </a:defRPr>
      </a:lvl7pPr>
      <a:lvl8pPr marL="1190804" algn="l" defTabSz="905510" rtl="0" fontAlgn="base">
        <a:spcBef>
          <a:spcPct val="0"/>
        </a:spcBef>
        <a:spcAft>
          <a:spcPct val="0"/>
        </a:spcAft>
        <a:defRPr sz="3500" b="1">
          <a:solidFill>
            <a:srgbClr val="3B812F"/>
          </a:solidFill>
          <a:latin typeface="Garamond" pitchFamily="18" charset="0"/>
          <a:cs typeface="Arial" charset="0"/>
        </a:defRPr>
      </a:lvl8pPr>
      <a:lvl9pPr marL="1587741" algn="l" defTabSz="905510" rtl="0" fontAlgn="base">
        <a:spcBef>
          <a:spcPct val="0"/>
        </a:spcBef>
        <a:spcAft>
          <a:spcPct val="0"/>
        </a:spcAft>
        <a:defRPr sz="3500" b="1">
          <a:solidFill>
            <a:srgbClr val="3B812F"/>
          </a:solidFill>
          <a:latin typeface="Garamond" pitchFamily="18" charset="0"/>
          <a:cs typeface="Arial" charset="0"/>
        </a:defRPr>
      </a:lvl9pPr>
    </p:titleStyle>
    <p:bodyStyle>
      <a:lvl1pPr marL="339044" indent="-339044" algn="l" defTabSz="905510" rtl="0" eaLnBrk="0" fontAlgn="base" hangingPunct="0">
        <a:spcBef>
          <a:spcPct val="20000"/>
        </a:spcBef>
        <a:spcAft>
          <a:spcPct val="0"/>
        </a:spcAft>
        <a:buClr>
          <a:schemeClr val="accent2"/>
        </a:buClr>
        <a:buSzPct val="60000"/>
        <a:buFont typeface="Wingdings" pitchFamily="2" charset="2"/>
        <a:buChar char="q"/>
        <a:defRPr sz="2300">
          <a:solidFill>
            <a:schemeClr val="tx1">
              <a:lumMod val="65000"/>
              <a:lumOff val="35000"/>
            </a:schemeClr>
          </a:solidFill>
          <a:latin typeface="+mn-lt"/>
          <a:ea typeface="+mn-ea"/>
          <a:cs typeface="+mn-cs"/>
        </a:defRPr>
      </a:lvl1pPr>
      <a:lvl2pPr marL="735983" indent="-282545" algn="l" defTabSz="905510" rtl="0" eaLnBrk="0" fontAlgn="base" hangingPunct="0">
        <a:spcBef>
          <a:spcPct val="20000"/>
        </a:spcBef>
        <a:spcAft>
          <a:spcPct val="0"/>
        </a:spcAft>
        <a:buClr>
          <a:schemeClr val="accent2"/>
        </a:buClr>
        <a:buSzPct val="60000"/>
        <a:buFont typeface="Wingdings" pitchFamily="2" charset="2"/>
        <a:buChar char="q"/>
        <a:defRPr sz="2100">
          <a:solidFill>
            <a:schemeClr val="tx1">
              <a:lumMod val="65000"/>
              <a:lumOff val="35000"/>
            </a:schemeClr>
          </a:solidFill>
          <a:latin typeface="+mn-lt"/>
          <a:cs typeface="+mn-cs"/>
        </a:defRPr>
      </a:lvl2pPr>
      <a:lvl3pPr marL="1131546" indent="-226032" algn="l" defTabSz="905510" rtl="0" eaLnBrk="0" fontAlgn="base" hangingPunct="0">
        <a:spcBef>
          <a:spcPct val="20000"/>
        </a:spcBef>
        <a:spcAft>
          <a:spcPct val="0"/>
        </a:spcAft>
        <a:buClr>
          <a:schemeClr val="accent2"/>
        </a:buClr>
        <a:buSzPct val="65000"/>
        <a:buFont typeface="Wingdings" pitchFamily="2" charset="2"/>
        <a:buChar char="q"/>
        <a:defRPr sz="1900">
          <a:solidFill>
            <a:schemeClr val="tx1">
              <a:lumMod val="65000"/>
              <a:lumOff val="35000"/>
            </a:schemeClr>
          </a:solidFill>
          <a:latin typeface="+mn-lt"/>
          <a:cs typeface="+mn-cs"/>
        </a:defRPr>
      </a:lvl3pPr>
      <a:lvl4pPr marL="1584986" indent="-226032" algn="l" defTabSz="905510" rtl="0" eaLnBrk="0" fontAlgn="base" hangingPunct="0">
        <a:spcBef>
          <a:spcPct val="20000"/>
        </a:spcBef>
        <a:spcAft>
          <a:spcPct val="0"/>
        </a:spcAft>
        <a:buClr>
          <a:schemeClr val="accent2"/>
        </a:buClr>
        <a:buSzPct val="70000"/>
        <a:buFont typeface="Wingdings" pitchFamily="2" charset="2"/>
        <a:buChar char="q"/>
        <a:defRPr sz="1800">
          <a:solidFill>
            <a:schemeClr val="tx1">
              <a:lumMod val="65000"/>
              <a:lumOff val="35000"/>
            </a:schemeClr>
          </a:solidFill>
          <a:latin typeface="+mn-lt"/>
          <a:cs typeface="+mn-cs"/>
        </a:defRPr>
      </a:lvl4pPr>
      <a:lvl5pPr marL="2037048" indent="-226032" algn="l" defTabSz="905510" rtl="0" eaLnBrk="0" fontAlgn="base" hangingPunct="0">
        <a:spcBef>
          <a:spcPct val="20000"/>
        </a:spcBef>
        <a:spcAft>
          <a:spcPct val="0"/>
        </a:spcAft>
        <a:buClr>
          <a:schemeClr val="accent2"/>
        </a:buClr>
        <a:buSzPct val="75000"/>
        <a:buFont typeface="Wingdings" pitchFamily="2" charset="2"/>
        <a:buChar char="q"/>
        <a:defRPr sz="1800">
          <a:solidFill>
            <a:schemeClr val="tx1">
              <a:lumMod val="65000"/>
              <a:lumOff val="35000"/>
            </a:schemeClr>
          </a:solidFill>
          <a:latin typeface="+mn-lt"/>
          <a:cs typeface="+mn-cs"/>
        </a:defRPr>
      </a:lvl5pPr>
      <a:lvl6pPr marL="2433983" indent="-226032" algn="l" defTabSz="905510"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6pPr>
      <a:lvl7pPr marL="2830917" indent="-226032" algn="l" defTabSz="905510"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7pPr>
      <a:lvl8pPr marL="3227851" indent="-226032" algn="l" defTabSz="905510"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8pPr>
      <a:lvl9pPr marL="3624791" indent="-226032" algn="l" defTabSz="905510"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9pPr>
    </p:bodyStyle>
    <p:otherStyle>
      <a:defPPr>
        <a:defRPr lang="nl-BE"/>
      </a:defPPr>
      <a:lvl1pPr marL="0" algn="l" defTabSz="793859" rtl="0" eaLnBrk="1" latinLnBrk="0" hangingPunct="1">
        <a:defRPr sz="1600" kern="1200">
          <a:solidFill>
            <a:schemeClr val="tx1"/>
          </a:solidFill>
          <a:latin typeface="+mn-lt"/>
          <a:ea typeface="+mn-ea"/>
          <a:cs typeface="+mn-cs"/>
        </a:defRPr>
      </a:lvl1pPr>
      <a:lvl2pPr marL="396908" algn="l" defTabSz="793859" rtl="0" eaLnBrk="1" latinLnBrk="0" hangingPunct="1">
        <a:defRPr sz="1600" kern="1200">
          <a:solidFill>
            <a:schemeClr val="tx1"/>
          </a:solidFill>
          <a:latin typeface="+mn-lt"/>
          <a:ea typeface="+mn-ea"/>
          <a:cs typeface="+mn-cs"/>
        </a:defRPr>
      </a:lvl2pPr>
      <a:lvl3pPr marL="793859" algn="l" defTabSz="793859" rtl="0" eaLnBrk="1" latinLnBrk="0" hangingPunct="1">
        <a:defRPr sz="1600" kern="1200">
          <a:solidFill>
            <a:schemeClr val="tx1"/>
          </a:solidFill>
          <a:latin typeface="+mn-lt"/>
          <a:ea typeface="+mn-ea"/>
          <a:cs typeface="+mn-cs"/>
        </a:defRPr>
      </a:lvl3pPr>
      <a:lvl4pPr marL="1190804" algn="l" defTabSz="793859" rtl="0" eaLnBrk="1" latinLnBrk="0" hangingPunct="1">
        <a:defRPr sz="1600" kern="1200">
          <a:solidFill>
            <a:schemeClr val="tx1"/>
          </a:solidFill>
          <a:latin typeface="+mn-lt"/>
          <a:ea typeface="+mn-ea"/>
          <a:cs typeface="+mn-cs"/>
        </a:defRPr>
      </a:lvl4pPr>
      <a:lvl5pPr marL="1587741" algn="l" defTabSz="793859" rtl="0" eaLnBrk="1" latinLnBrk="0" hangingPunct="1">
        <a:defRPr sz="1600" kern="1200">
          <a:solidFill>
            <a:schemeClr val="tx1"/>
          </a:solidFill>
          <a:latin typeface="+mn-lt"/>
          <a:ea typeface="+mn-ea"/>
          <a:cs typeface="+mn-cs"/>
        </a:defRPr>
      </a:lvl5pPr>
      <a:lvl6pPr marL="1984679" algn="l" defTabSz="793859" rtl="0" eaLnBrk="1" latinLnBrk="0" hangingPunct="1">
        <a:defRPr sz="1600" kern="1200">
          <a:solidFill>
            <a:schemeClr val="tx1"/>
          </a:solidFill>
          <a:latin typeface="+mn-lt"/>
          <a:ea typeface="+mn-ea"/>
          <a:cs typeface="+mn-cs"/>
        </a:defRPr>
      </a:lvl6pPr>
      <a:lvl7pPr marL="2381614" algn="l" defTabSz="793859" rtl="0" eaLnBrk="1" latinLnBrk="0" hangingPunct="1">
        <a:defRPr sz="1600" kern="1200">
          <a:solidFill>
            <a:schemeClr val="tx1"/>
          </a:solidFill>
          <a:latin typeface="+mn-lt"/>
          <a:ea typeface="+mn-ea"/>
          <a:cs typeface="+mn-cs"/>
        </a:defRPr>
      </a:lvl7pPr>
      <a:lvl8pPr marL="2778550" algn="l" defTabSz="793859" rtl="0" eaLnBrk="1" latinLnBrk="0" hangingPunct="1">
        <a:defRPr sz="1600" kern="1200">
          <a:solidFill>
            <a:schemeClr val="tx1"/>
          </a:solidFill>
          <a:latin typeface="+mn-lt"/>
          <a:ea typeface="+mn-ea"/>
          <a:cs typeface="+mn-cs"/>
        </a:defRPr>
      </a:lvl8pPr>
      <a:lvl9pPr marL="3175485" algn="l" defTabSz="793859"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472" y="397450"/>
            <a:ext cx="7570678" cy="100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ctr" anchorCtr="0" compatLnSpc="1">
            <a:prstTxWarp prst="textNoShape">
              <a:avLst/>
            </a:prstTxWarp>
          </a:bodyPr>
          <a:lstStyle/>
          <a:p>
            <a:pPr lvl="0"/>
            <a:r>
              <a:rPr lang="nl-NL" altLang="nl-BE" dirty="0"/>
              <a:t>Klik hier om een titel te maken</a:t>
            </a:r>
          </a:p>
        </p:txBody>
      </p:sp>
      <p:sp>
        <p:nvSpPr>
          <p:cNvPr id="2052" name="Rectangle 3"/>
          <p:cNvSpPr>
            <a:spLocks noGrp="1" noChangeArrowheads="1"/>
          </p:cNvSpPr>
          <p:nvPr>
            <p:ph type="body" idx="1"/>
          </p:nvPr>
        </p:nvSpPr>
        <p:spPr bwMode="auto">
          <a:xfrm>
            <a:off x="446557" y="1484536"/>
            <a:ext cx="8240023" cy="48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p>
            <a:pPr lvl="0"/>
            <a:r>
              <a:rPr lang="nl-BE" altLang="nl-BE" dirty="0"/>
              <a:t>Eerste niveau</a:t>
            </a:r>
          </a:p>
          <a:p>
            <a:pPr lvl="1"/>
            <a:r>
              <a:rPr lang="nl-BE" altLang="nl-BE" dirty="0"/>
              <a:t>Tweede niveau</a:t>
            </a:r>
          </a:p>
          <a:p>
            <a:pPr lvl="2"/>
            <a:r>
              <a:rPr lang="nl-BE" altLang="nl-BE" dirty="0"/>
              <a:t>Derde niveau</a:t>
            </a:r>
          </a:p>
          <a:p>
            <a:pPr lvl="3"/>
            <a:r>
              <a:rPr lang="nl-BE" altLang="nl-BE" dirty="0"/>
              <a:t>Vierde niveau</a:t>
            </a:r>
          </a:p>
          <a:p>
            <a:pPr lvl="4"/>
            <a:r>
              <a:rPr lang="nl-BE" altLang="nl-BE" dirty="0"/>
              <a:t>Vijfde niveau</a:t>
            </a:r>
            <a:endParaRPr lang="nl-NL" altLang="nl-BE" dirty="0"/>
          </a:p>
        </p:txBody>
      </p:sp>
      <p:sp>
        <p:nvSpPr>
          <p:cNvPr id="2054" name="Freeform 11"/>
          <p:cNvSpPr>
            <a:spLocks noChangeArrowheads="1"/>
          </p:cNvSpPr>
          <p:nvPr userDrawn="1"/>
        </p:nvSpPr>
        <p:spPr bwMode="auto">
          <a:xfrm>
            <a:off x="381453" y="311012"/>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9432" tIns="39717" rIns="79432" bIns="39717"/>
          <a:lstStyle/>
          <a:p>
            <a:pPr defTabSz="906525" fontAlgn="base">
              <a:spcBef>
                <a:spcPct val="0"/>
              </a:spcBef>
              <a:spcAft>
                <a:spcPct val="0"/>
              </a:spcAft>
            </a:pPr>
            <a:endParaRPr lang="nl-BE">
              <a:solidFill>
                <a:srgbClr val="000000"/>
              </a:solidFill>
            </a:endParaRPr>
          </a:p>
        </p:txBody>
      </p:sp>
      <p:pic>
        <p:nvPicPr>
          <p:cNvPr id="8" name="Picture 2" descr="G:\GRINIS\_nazicht documenten Chris - AFBLIJVEN\GRONDBANK_CMYK(WEB).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89153" y="451900"/>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85421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05988" rtl="0" eaLnBrk="0" fontAlgn="base" hangingPunct="0">
        <a:spcBef>
          <a:spcPct val="0"/>
        </a:spcBef>
        <a:spcAft>
          <a:spcPct val="0"/>
        </a:spcAft>
        <a:defRPr sz="3500" b="1">
          <a:solidFill>
            <a:schemeClr val="accent2"/>
          </a:solidFill>
          <a:latin typeface="+mj-lt"/>
          <a:ea typeface="+mj-ea"/>
          <a:cs typeface="+mj-cs"/>
        </a:defRPr>
      </a:lvl1pPr>
      <a:lvl2pPr algn="l" defTabSz="905988" rtl="0" eaLnBrk="0" fontAlgn="base" hangingPunct="0">
        <a:spcBef>
          <a:spcPct val="0"/>
        </a:spcBef>
        <a:spcAft>
          <a:spcPct val="0"/>
        </a:spcAft>
        <a:defRPr sz="3500" b="1">
          <a:solidFill>
            <a:srgbClr val="3B812F"/>
          </a:solidFill>
          <a:latin typeface="Garamond" pitchFamily="18" charset="0"/>
          <a:cs typeface="Arial" charset="0"/>
        </a:defRPr>
      </a:lvl2pPr>
      <a:lvl3pPr algn="l" defTabSz="905988" rtl="0" eaLnBrk="0" fontAlgn="base" hangingPunct="0">
        <a:spcBef>
          <a:spcPct val="0"/>
        </a:spcBef>
        <a:spcAft>
          <a:spcPct val="0"/>
        </a:spcAft>
        <a:defRPr sz="3500" b="1">
          <a:solidFill>
            <a:srgbClr val="3B812F"/>
          </a:solidFill>
          <a:latin typeface="Garamond" pitchFamily="18" charset="0"/>
          <a:cs typeface="Arial" charset="0"/>
        </a:defRPr>
      </a:lvl3pPr>
      <a:lvl4pPr algn="l" defTabSz="905988" rtl="0" eaLnBrk="0" fontAlgn="base" hangingPunct="0">
        <a:spcBef>
          <a:spcPct val="0"/>
        </a:spcBef>
        <a:spcAft>
          <a:spcPct val="0"/>
        </a:spcAft>
        <a:defRPr sz="3500" b="1">
          <a:solidFill>
            <a:srgbClr val="3B812F"/>
          </a:solidFill>
          <a:latin typeface="Garamond" pitchFamily="18" charset="0"/>
          <a:cs typeface="Arial" charset="0"/>
        </a:defRPr>
      </a:lvl4pPr>
      <a:lvl5pPr algn="l" defTabSz="905988" rtl="0" eaLnBrk="0" fontAlgn="base" hangingPunct="0">
        <a:spcBef>
          <a:spcPct val="0"/>
        </a:spcBef>
        <a:spcAft>
          <a:spcPct val="0"/>
        </a:spcAft>
        <a:defRPr sz="3500" b="1">
          <a:solidFill>
            <a:srgbClr val="3B812F"/>
          </a:solidFill>
          <a:latin typeface="Garamond" pitchFamily="18" charset="0"/>
          <a:cs typeface="Arial" charset="0"/>
        </a:defRPr>
      </a:lvl5pPr>
      <a:lvl6pPr marL="397118" algn="l" defTabSz="905988" rtl="0" fontAlgn="base">
        <a:spcBef>
          <a:spcPct val="0"/>
        </a:spcBef>
        <a:spcAft>
          <a:spcPct val="0"/>
        </a:spcAft>
        <a:defRPr sz="3500" b="1">
          <a:solidFill>
            <a:srgbClr val="3B812F"/>
          </a:solidFill>
          <a:latin typeface="Garamond" pitchFamily="18" charset="0"/>
          <a:cs typeface="Arial" charset="0"/>
        </a:defRPr>
      </a:lvl6pPr>
      <a:lvl7pPr marL="794280" algn="l" defTabSz="905988" rtl="0" fontAlgn="base">
        <a:spcBef>
          <a:spcPct val="0"/>
        </a:spcBef>
        <a:spcAft>
          <a:spcPct val="0"/>
        </a:spcAft>
        <a:defRPr sz="3500" b="1">
          <a:solidFill>
            <a:srgbClr val="3B812F"/>
          </a:solidFill>
          <a:latin typeface="Garamond" pitchFamily="18" charset="0"/>
          <a:cs typeface="Arial" charset="0"/>
        </a:defRPr>
      </a:lvl7pPr>
      <a:lvl8pPr marL="1191434" algn="l" defTabSz="905988" rtl="0" fontAlgn="base">
        <a:spcBef>
          <a:spcPct val="0"/>
        </a:spcBef>
        <a:spcAft>
          <a:spcPct val="0"/>
        </a:spcAft>
        <a:defRPr sz="3500" b="1">
          <a:solidFill>
            <a:srgbClr val="3B812F"/>
          </a:solidFill>
          <a:latin typeface="Garamond" pitchFamily="18" charset="0"/>
          <a:cs typeface="Arial" charset="0"/>
        </a:defRPr>
      </a:lvl8pPr>
      <a:lvl9pPr marL="1588582" algn="l" defTabSz="905988" rtl="0" fontAlgn="base">
        <a:spcBef>
          <a:spcPct val="0"/>
        </a:spcBef>
        <a:spcAft>
          <a:spcPct val="0"/>
        </a:spcAft>
        <a:defRPr sz="3500" b="1">
          <a:solidFill>
            <a:srgbClr val="3B812F"/>
          </a:solidFill>
          <a:latin typeface="Garamond" pitchFamily="18" charset="0"/>
          <a:cs typeface="Arial" charset="0"/>
        </a:defRPr>
      </a:lvl9pPr>
    </p:titleStyle>
    <p:bodyStyle>
      <a:lvl1pPr marL="339224" indent="-339224" algn="l" defTabSz="905988" rtl="0" eaLnBrk="0" fontAlgn="base" hangingPunct="0">
        <a:spcBef>
          <a:spcPct val="20000"/>
        </a:spcBef>
        <a:spcAft>
          <a:spcPct val="0"/>
        </a:spcAft>
        <a:buClr>
          <a:schemeClr val="accent2"/>
        </a:buClr>
        <a:buSzPct val="60000"/>
        <a:buFont typeface="Wingdings" pitchFamily="2" charset="2"/>
        <a:buChar char="q"/>
        <a:defRPr sz="2300">
          <a:solidFill>
            <a:schemeClr val="tx1">
              <a:lumMod val="65000"/>
              <a:lumOff val="35000"/>
            </a:schemeClr>
          </a:solidFill>
          <a:latin typeface="+mn-lt"/>
          <a:ea typeface="+mn-ea"/>
          <a:cs typeface="+mn-cs"/>
        </a:defRPr>
      </a:lvl1pPr>
      <a:lvl2pPr marL="736373" indent="-282695" algn="l" defTabSz="905988" rtl="0" eaLnBrk="0" fontAlgn="base" hangingPunct="0">
        <a:spcBef>
          <a:spcPct val="20000"/>
        </a:spcBef>
        <a:spcAft>
          <a:spcPct val="0"/>
        </a:spcAft>
        <a:buClr>
          <a:schemeClr val="accent2"/>
        </a:buClr>
        <a:buSzPct val="60000"/>
        <a:buFont typeface="Wingdings" pitchFamily="2" charset="2"/>
        <a:buChar char="q"/>
        <a:defRPr sz="2100">
          <a:solidFill>
            <a:schemeClr val="tx1">
              <a:lumMod val="65000"/>
              <a:lumOff val="35000"/>
            </a:schemeClr>
          </a:solidFill>
          <a:latin typeface="+mn-lt"/>
          <a:cs typeface="+mn-cs"/>
        </a:defRPr>
      </a:lvl2pPr>
      <a:lvl3pPr marL="1132143" indent="-226152" algn="l" defTabSz="905988" rtl="0" eaLnBrk="0" fontAlgn="base" hangingPunct="0">
        <a:spcBef>
          <a:spcPct val="20000"/>
        </a:spcBef>
        <a:spcAft>
          <a:spcPct val="0"/>
        </a:spcAft>
        <a:buClr>
          <a:schemeClr val="accent2"/>
        </a:buClr>
        <a:buSzPct val="65000"/>
        <a:buFont typeface="Wingdings" pitchFamily="2" charset="2"/>
        <a:buChar char="q"/>
        <a:defRPr sz="1900">
          <a:solidFill>
            <a:schemeClr val="tx1">
              <a:lumMod val="65000"/>
              <a:lumOff val="35000"/>
            </a:schemeClr>
          </a:solidFill>
          <a:latin typeface="+mn-lt"/>
          <a:cs typeface="+mn-cs"/>
        </a:defRPr>
      </a:lvl3pPr>
      <a:lvl4pPr marL="1585825" indent="-226152" algn="l" defTabSz="905988" rtl="0" eaLnBrk="0" fontAlgn="base" hangingPunct="0">
        <a:spcBef>
          <a:spcPct val="20000"/>
        </a:spcBef>
        <a:spcAft>
          <a:spcPct val="0"/>
        </a:spcAft>
        <a:buClr>
          <a:schemeClr val="accent2"/>
        </a:buClr>
        <a:buSzPct val="70000"/>
        <a:buFont typeface="Wingdings" pitchFamily="2" charset="2"/>
        <a:buChar char="q"/>
        <a:defRPr sz="1800">
          <a:solidFill>
            <a:schemeClr val="tx1">
              <a:lumMod val="65000"/>
              <a:lumOff val="35000"/>
            </a:schemeClr>
          </a:solidFill>
          <a:latin typeface="+mn-lt"/>
          <a:cs typeface="+mn-cs"/>
        </a:defRPr>
      </a:lvl4pPr>
      <a:lvl5pPr marL="2038127" indent="-226152" algn="l" defTabSz="905988" rtl="0" eaLnBrk="0" fontAlgn="base" hangingPunct="0">
        <a:spcBef>
          <a:spcPct val="20000"/>
        </a:spcBef>
        <a:spcAft>
          <a:spcPct val="0"/>
        </a:spcAft>
        <a:buClr>
          <a:schemeClr val="accent2"/>
        </a:buClr>
        <a:buSzPct val="75000"/>
        <a:buFont typeface="Wingdings" pitchFamily="2" charset="2"/>
        <a:buChar char="q"/>
        <a:defRPr sz="1800">
          <a:solidFill>
            <a:schemeClr val="tx1">
              <a:lumMod val="65000"/>
              <a:lumOff val="35000"/>
            </a:schemeClr>
          </a:solidFill>
          <a:latin typeface="+mn-lt"/>
          <a:cs typeface="+mn-cs"/>
        </a:defRPr>
      </a:lvl5pPr>
      <a:lvl6pPr marL="2435272" indent="-226152" algn="l" defTabSz="905988"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6pPr>
      <a:lvl7pPr marL="2832416" indent="-226152" algn="l" defTabSz="905988"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7pPr>
      <a:lvl8pPr marL="3229560" indent="-226152" algn="l" defTabSz="905988"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8pPr>
      <a:lvl9pPr marL="3626711" indent="-226152" algn="l" defTabSz="905988"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9pPr>
    </p:bodyStyle>
    <p:otherStyle>
      <a:defPPr>
        <a:defRPr lang="nl-BE"/>
      </a:defPPr>
      <a:lvl1pPr marL="0" algn="l" defTabSz="794280" rtl="0" eaLnBrk="1" latinLnBrk="0" hangingPunct="1">
        <a:defRPr sz="1600" kern="1200">
          <a:solidFill>
            <a:schemeClr val="tx1"/>
          </a:solidFill>
          <a:latin typeface="+mn-lt"/>
          <a:ea typeface="+mn-ea"/>
          <a:cs typeface="+mn-cs"/>
        </a:defRPr>
      </a:lvl1pPr>
      <a:lvl2pPr marL="397118" algn="l" defTabSz="794280" rtl="0" eaLnBrk="1" latinLnBrk="0" hangingPunct="1">
        <a:defRPr sz="1600" kern="1200">
          <a:solidFill>
            <a:schemeClr val="tx1"/>
          </a:solidFill>
          <a:latin typeface="+mn-lt"/>
          <a:ea typeface="+mn-ea"/>
          <a:cs typeface="+mn-cs"/>
        </a:defRPr>
      </a:lvl2pPr>
      <a:lvl3pPr marL="794280" algn="l" defTabSz="794280" rtl="0" eaLnBrk="1" latinLnBrk="0" hangingPunct="1">
        <a:defRPr sz="1600" kern="1200">
          <a:solidFill>
            <a:schemeClr val="tx1"/>
          </a:solidFill>
          <a:latin typeface="+mn-lt"/>
          <a:ea typeface="+mn-ea"/>
          <a:cs typeface="+mn-cs"/>
        </a:defRPr>
      </a:lvl3pPr>
      <a:lvl4pPr marL="1191434" algn="l" defTabSz="794280" rtl="0" eaLnBrk="1" latinLnBrk="0" hangingPunct="1">
        <a:defRPr sz="1600" kern="1200">
          <a:solidFill>
            <a:schemeClr val="tx1"/>
          </a:solidFill>
          <a:latin typeface="+mn-lt"/>
          <a:ea typeface="+mn-ea"/>
          <a:cs typeface="+mn-cs"/>
        </a:defRPr>
      </a:lvl4pPr>
      <a:lvl5pPr marL="1588582" algn="l" defTabSz="794280" rtl="0" eaLnBrk="1" latinLnBrk="0" hangingPunct="1">
        <a:defRPr sz="1600" kern="1200">
          <a:solidFill>
            <a:schemeClr val="tx1"/>
          </a:solidFill>
          <a:latin typeface="+mn-lt"/>
          <a:ea typeface="+mn-ea"/>
          <a:cs typeface="+mn-cs"/>
        </a:defRPr>
      </a:lvl5pPr>
      <a:lvl6pPr marL="1985729" algn="l" defTabSz="794280" rtl="0" eaLnBrk="1" latinLnBrk="0" hangingPunct="1">
        <a:defRPr sz="1600" kern="1200">
          <a:solidFill>
            <a:schemeClr val="tx1"/>
          </a:solidFill>
          <a:latin typeface="+mn-lt"/>
          <a:ea typeface="+mn-ea"/>
          <a:cs typeface="+mn-cs"/>
        </a:defRPr>
      </a:lvl6pPr>
      <a:lvl7pPr marL="2382875" algn="l" defTabSz="794280" rtl="0" eaLnBrk="1" latinLnBrk="0" hangingPunct="1">
        <a:defRPr sz="1600" kern="1200">
          <a:solidFill>
            <a:schemeClr val="tx1"/>
          </a:solidFill>
          <a:latin typeface="+mn-lt"/>
          <a:ea typeface="+mn-ea"/>
          <a:cs typeface="+mn-cs"/>
        </a:defRPr>
      </a:lvl7pPr>
      <a:lvl8pPr marL="2780020" algn="l" defTabSz="794280" rtl="0" eaLnBrk="1" latinLnBrk="0" hangingPunct="1">
        <a:defRPr sz="1600" kern="1200">
          <a:solidFill>
            <a:schemeClr val="tx1"/>
          </a:solidFill>
          <a:latin typeface="+mn-lt"/>
          <a:ea typeface="+mn-ea"/>
          <a:cs typeface="+mn-cs"/>
        </a:defRPr>
      </a:lvl8pPr>
      <a:lvl9pPr marL="3177167" algn="l" defTabSz="79428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472" y="397446"/>
            <a:ext cx="7570678" cy="100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72" tIns="45336" rIns="90672" bIns="45336" numCol="1" anchor="ctr" anchorCtr="0" compatLnSpc="1">
            <a:prstTxWarp prst="textNoShape">
              <a:avLst/>
            </a:prstTxWarp>
          </a:bodyPr>
          <a:lstStyle/>
          <a:p>
            <a:pPr lvl="0"/>
            <a:r>
              <a:rPr lang="nl-NL" altLang="nl-BE" dirty="0"/>
              <a:t>Klik hier om een titel te maken</a:t>
            </a:r>
          </a:p>
        </p:txBody>
      </p:sp>
      <p:sp>
        <p:nvSpPr>
          <p:cNvPr id="2052" name="Rectangle 3"/>
          <p:cNvSpPr>
            <a:spLocks noGrp="1" noChangeArrowheads="1"/>
          </p:cNvSpPr>
          <p:nvPr>
            <p:ph type="body" idx="1"/>
          </p:nvPr>
        </p:nvSpPr>
        <p:spPr bwMode="auto">
          <a:xfrm>
            <a:off x="446553" y="1484532"/>
            <a:ext cx="8240023" cy="48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72" tIns="45336" rIns="90672" bIns="45336" numCol="1" anchor="t" anchorCtr="0" compatLnSpc="1">
            <a:prstTxWarp prst="textNoShape">
              <a:avLst/>
            </a:prstTxWarp>
          </a:bodyPr>
          <a:lstStyle/>
          <a:p>
            <a:pPr lvl="0"/>
            <a:r>
              <a:rPr lang="nl-BE" altLang="nl-BE" dirty="0"/>
              <a:t>Eerste niveau</a:t>
            </a:r>
          </a:p>
          <a:p>
            <a:pPr lvl="1"/>
            <a:r>
              <a:rPr lang="nl-BE" altLang="nl-BE" dirty="0"/>
              <a:t>Tweede niveau</a:t>
            </a:r>
          </a:p>
          <a:p>
            <a:pPr lvl="2"/>
            <a:r>
              <a:rPr lang="nl-BE" altLang="nl-BE" dirty="0"/>
              <a:t>Derde niveau</a:t>
            </a:r>
          </a:p>
          <a:p>
            <a:pPr lvl="3"/>
            <a:r>
              <a:rPr lang="nl-BE" altLang="nl-BE" dirty="0"/>
              <a:t>Vierde niveau</a:t>
            </a:r>
          </a:p>
          <a:p>
            <a:pPr lvl="4"/>
            <a:r>
              <a:rPr lang="nl-BE" altLang="nl-BE" dirty="0"/>
              <a:t>Vijfde niveau</a:t>
            </a:r>
            <a:endParaRPr lang="nl-NL" altLang="nl-BE" dirty="0"/>
          </a:p>
        </p:txBody>
      </p:sp>
      <p:sp>
        <p:nvSpPr>
          <p:cNvPr id="2054" name="Freeform 11"/>
          <p:cNvSpPr>
            <a:spLocks noChangeArrowheads="1"/>
          </p:cNvSpPr>
          <p:nvPr userDrawn="1"/>
        </p:nvSpPr>
        <p:spPr bwMode="auto">
          <a:xfrm>
            <a:off x="381453" y="311012"/>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9488" tIns="39745" rIns="79488" bIns="39745"/>
          <a:lstStyle/>
          <a:p>
            <a:pPr defTabSz="907165" fontAlgn="base">
              <a:spcBef>
                <a:spcPct val="0"/>
              </a:spcBef>
              <a:spcAft>
                <a:spcPct val="0"/>
              </a:spcAft>
            </a:pPr>
            <a:endParaRPr lang="nl-BE">
              <a:solidFill>
                <a:srgbClr val="000000"/>
              </a:solidFill>
            </a:endParaRPr>
          </a:p>
        </p:txBody>
      </p:sp>
      <p:pic>
        <p:nvPicPr>
          <p:cNvPr id="8" name="Picture 2" descr="G:\GRINIS\_nazicht documenten Chris - AFBLIJVEN\GRONDBANK_CMYK(WEB).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89153" y="451896"/>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69021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06628" rtl="0" eaLnBrk="0" fontAlgn="base" hangingPunct="0">
        <a:spcBef>
          <a:spcPct val="0"/>
        </a:spcBef>
        <a:spcAft>
          <a:spcPct val="0"/>
        </a:spcAft>
        <a:defRPr sz="3500" b="1">
          <a:solidFill>
            <a:schemeClr val="accent2"/>
          </a:solidFill>
          <a:latin typeface="+mj-lt"/>
          <a:ea typeface="+mj-ea"/>
          <a:cs typeface="+mj-cs"/>
        </a:defRPr>
      </a:lvl1pPr>
      <a:lvl2pPr algn="l" defTabSz="906628" rtl="0" eaLnBrk="0" fontAlgn="base" hangingPunct="0">
        <a:spcBef>
          <a:spcPct val="0"/>
        </a:spcBef>
        <a:spcAft>
          <a:spcPct val="0"/>
        </a:spcAft>
        <a:defRPr sz="3500" b="1">
          <a:solidFill>
            <a:srgbClr val="3B812F"/>
          </a:solidFill>
          <a:latin typeface="Garamond" pitchFamily="18" charset="0"/>
          <a:cs typeface="Arial" charset="0"/>
        </a:defRPr>
      </a:lvl2pPr>
      <a:lvl3pPr algn="l" defTabSz="906628" rtl="0" eaLnBrk="0" fontAlgn="base" hangingPunct="0">
        <a:spcBef>
          <a:spcPct val="0"/>
        </a:spcBef>
        <a:spcAft>
          <a:spcPct val="0"/>
        </a:spcAft>
        <a:defRPr sz="3500" b="1">
          <a:solidFill>
            <a:srgbClr val="3B812F"/>
          </a:solidFill>
          <a:latin typeface="Garamond" pitchFamily="18" charset="0"/>
          <a:cs typeface="Arial" charset="0"/>
        </a:defRPr>
      </a:lvl3pPr>
      <a:lvl4pPr algn="l" defTabSz="906628" rtl="0" eaLnBrk="0" fontAlgn="base" hangingPunct="0">
        <a:spcBef>
          <a:spcPct val="0"/>
        </a:spcBef>
        <a:spcAft>
          <a:spcPct val="0"/>
        </a:spcAft>
        <a:defRPr sz="3500" b="1">
          <a:solidFill>
            <a:srgbClr val="3B812F"/>
          </a:solidFill>
          <a:latin typeface="Garamond" pitchFamily="18" charset="0"/>
          <a:cs typeface="Arial" charset="0"/>
        </a:defRPr>
      </a:lvl4pPr>
      <a:lvl5pPr algn="l" defTabSz="906628" rtl="0" eaLnBrk="0" fontAlgn="base" hangingPunct="0">
        <a:spcBef>
          <a:spcPct val="0"/>
        </a:spcBef>
        <a:spcAft>
          <a:spcPct val="0"/>
        </a:spcAft>
        <a:defRPr sz="3500" b="1">
          <a:solidFill>
            <a:srgbClr val="3B812F"/>
          </a:solidFill>
          <a:latin typeface="Garamond" pitchFamily="18" charset="0"/>
          <a:cs typeface="Arial" charset="0"/>
        </a:defRPr>
      </a:lvl5pPr>
      <a:lvl6pPr marL="397402" algn="l" defTabSz="906628" rtl="0" fontAlgn="base">
        <a:spcBef>
          <a:spcPct val="0"/>
        </a:spcBef>
        <a:spcAft>
          <a:spcPct val="0"/>
        </a:spcAft>
        <a:defRPr sz="3500" b="1">
          <a:solidFill>
            <a:srgbClr val="3B812F"/>
          </a:solidFill>
          <a:latin typeface="Garamond" pitchFamily="18" charset="0"/>
          <a:cs typeface="Arial" charset="0"/>
        </a:defRPr>
      </a:lvl6pPr>
      <a:lvl7pPr marL="794841" algn="l" defTabSz="906628" rtl="0" fontAlgn="base">
        <a:spcBef>
          <a:spcPct val="0"/>
        </a:spcBef>
        <a:spcAft>
          <a:spcPct val="0"/>
        </a:spcAft>
        <a:defRPr sz="3500" b="1">
          <a:solidFill>
            <a:srgbClr val="3B812F"/>
          </a:solidFill>
          <a:latin typeface="Garamond" pitchFamily="18" charset="0"/>
          <a:cs typeface="Arial" charset="0"/>
        </a:defRPr>
      </a:lvl7pPr>
      <a:lvl8pPr marL="1192275" algn="l" defTabSz="906628" rtl="0" fontAlgn="base">
        <a:spcBef>
          <a:spcPct val="0"/>
        </a:spcBef>
        <a:spcAft>
          <a:spcPct val="0"/>
        </a:spcAft>
        <a:defRPr sz="3500" b="1">
          <a:solidFill>
            <a:srgbClr val="3B812F"/>
          </a:solidFill>
          <a:latin typeface="Garamond" pitchFamily="18" charset="0"/>
          <a:cs typeface="Arial" charset="0"/>
        </a:defRPr>
      </a:lvl8pPr>
      <a:lvl9pPr marL="1589704" algn="l" defTabSz="906628" rtl="0" fontAlgn="base">
        <a:spcBef>
          <a:spcPct val="0"/>
        </a:spcBef>
        <a:spcAft>
          <a:spcPct val="0"/>
        </a:spcAft>
        <a:defRPr sz="3500" b="1">
          <a:solidFill>
            <a:srgbClr val="3B812F"/>
          </a:solidFill>
          <a:latin typeface="Garamond" pitchFamily="18" charset="0"/>
          <a:cs typeface="Arial" charset="0"/>
        </a:defRPr>
      </a:lvl9pPr>
    </p:titleStyle>
    <p:bodyStyle>
      <a:lvl1pPr marL="339464" indent="-339464" algn="l" defTabSz="906628" rtl="0" eaLnBrk="0" fontAlgn="base" hangingPunct="0">
        <a:spcBef>
          <a:spcPct val="20000"/>
        </a:spcBef>
        <a:spcAft>
          <a:spcPct val="0"/>
        </a:spcAft>
        <a:buClr>
          <a:schemeClr val="accent2"/>
        </a:buClr>
        <a:buSzPct val="60000"/>
        <a:buFont typeface="Wingdings" pitchFamily="2" charset="2"/>
        <a:buChar char="q"/>
        <a:defRPr sz="2300">
          <a:solidFill>
            <a:schemeClr val="tx1">
              <a:lumMod val="65000"/>
              <a:lumOff val="35000"/>
            </a:schemeClr>
          </a:solidFill>
          <a:latin typeface="+mn-lt"/>
          <a:ea typeface="+mn-ea"/>
          <a:cs typeface="+mn-cs"/>
        </a:defRPr>
      </a:lvl1pPr>
      <a:lvl2pPr marL="736893" indent="-282895" algn="l" defTabSz="906628" rtl="0" eaLnBrk="0" fontAlgn="base" hangingPunct="0">
        <a:spcBef>
          <a:spcPct val="20000"/>
        </a:spcBef>
        <a:spcAft>
          <a:spcPct val="0"/>
        </a:spcAft>
        <a:buClr>
          <a:schemeClr val="accent2"/>
        </a:buClr>
        <a:buSzPct val="60000"/>
        <a:buFont typeface="Wingdings" pitchFamily="2" charset="2"/>
        <a:buChar char="q"/>
        <a:defRPr sz="2100">
          <a:solidFill>
            <a:schemeClr val="tx1">
              <a:lumMod val="65000"/>
              <a:lumOff val="35000"/>
            </a:schemeClr>
          </a:solidFill>
          <a:latin typeface="+mn-lt"/>
          <a:cs typeface="+mn-cs"/>
        </a:defRPr>
      </a:lvl2pPr>
      <a:lvl3pPr marL="1132942" indent="-226312" algn="l" defTabSz="906628" rtl="0" eaLnBrk="0" fontAlgn="base" hangingPunct="0">
        <a:spcBef>
          <a:spcPct val="20000"/>
        </a:spcBef>
        <a:spcAft>
          <a:spcPct val="0"/>
        </a:spcAft>
        <a:buClr>
          <a:schemeClr val="accent2"/>
        </a:buClr>
        <a:buSzPct val="65000"/>
        <a:buFont typeface="Wingdings" pitchFamily="2" charset="2"/>
        <a:buChar char="q"/>
        <a:defRPr sz="1900">
          <a:solidFill>
            <a:schemeClr val="tx1">
              <a:lumMod val="65000"/>
              <a:lumOff val="35000"/>
            </a:schemeClr>
          </a:solidFill>
          <a:latin typeface="+mn-lt"/>
          <a:cs typeface="+mn-cs"/>
        </a:defRPr>
      </a:lvl3pPr>
      <a:lvl4pPr marL="1586945" indent="-226312" algn="l" defTabSz="906628" rtl="0" eaLnBrk="0" fontAlgn="base" hangingPunct="0">
        <a:spcBef>
          <a:spcPct val="20000"/>
        </a:spcBef>
        <a:spcAft>
          <a:spcPct val="0"/>
        </a:spcAft>
        <a:buClr>
          <a:schemeClr val="accent2"/>
        </a:buClr>
        <a:buSzPct val="70000"/>
        <a:buFont typeface="Wingdings" pitchFamily="2" charset="2"/>
        <a:buChar char="q"/>
        <a:defRPr sz="1800">
          <a:solidFill>
            <a:schemeClr val="tx1">
              <a:lumMod val="65000"/>
              <a:lumOff val="35000"/>
            </a:schemeClr>
          </a:solidFill>
          <a:latin typeface="+mn-lt"/>
          <a:cs typeface="+mn-cs"/>
        </a:defRPr>
      </a:lvl4pPr>
      <a:lvl5pPr marL="2039567" indent="-226312" algn="l" defTabSz="906628" rtl="0" eaLnBrk="0" fontAlgn="base" hangingPunct="0">
        <a:spcBef>
          <a:spcPct val="20000"/>
        </a:spcBef>
        <a:spcAft>
          <a:spcPct val="0"/>
        </a:spcAft>
        <a:buClr>
          <a:schemeClr val="accent2"/>
        </a:buClr>
        <a:buSzPct val="75000"/>
        <a:buFont typeface="Wingdings" pitchFamily="2" charset="2"/>
        <a:buChar char="q"/>
        <a:defRPr sz="1800">
          <a:solidFill>
            <a:schemeClr val="tx1">
              <a:lumMod val="65000"/>
              <a:lumOff val="35000"/>
            </a:schemeClr>
          </a:solidFill>
          <a:latin typeface="+mn-lt"/>
          <a:cs typeface="+mn-cs"/>
        </a:defRPr>
      </a:lvl5pPr>
      <a:lvl6pPr marL="2436992" indent="-226312" algn="l" defTabSz="906628"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6pPr>
      <a:lvl7pPr marL="2834417" indent="-226312" algn="l" defTabSz="906628"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7pPr>
      <a:lvl8pPr marL="3231840" indent="-226312" algn="l" defTabSz="906628"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8pPr>
      <a:lvl9pPr marL="3629272" indent="-226312" algn="l" defTabSz="906628"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9pPr>
    </p:bodyStyle>
    <p:otherStyle>
      <a:defPPr>
        <a:defRPr lang="nl-BE"/>
      </a:defPPr>
      <a:lvl1pPr marL="0" algn="l" defTabSz="794841" rtl="0" eaLnBrk="1" latinLnBrk="0" hangingPunct="1">
        <a:defRPr sz="1600" kern="1200">
          <a:solidFill>
            <a:schemeClr val="tx1"/>
          </a:solidFill>
          <a:latin typeface="+mn-lt"/>
          <a:ea typeface="+mn-ea"/>
          <a:cs typeface="+mn-cs"/>
        </a:defRPr>
      </a:lvl1pPr>
      <a:lvl2pPr marL="397402" algn="l" defTabSz="794841" rtl="0" eaLnBrk="1" latinLnBrk="0" hangingPunct="1">
        <a:defRPr sz="1600" kern="1200">
          <a:solidFill>
            <a:schemeClr val="tx1"/>
          </a:solidFill>
          <a:latin typeface="+mn-lt"/>
          <a:ea typeface="+mn-ea"/>
          <a:cs typeface="+mn-cs"/>
        </a:defRPr>
      </a:lvl2pPr>
      <a:lvl3pPr marL="794841" algn="l" defTabSz="794841" rtl="0" eaLnBrk="1" latinLnBrk="0" hangingPunct="1">
        <a:defRPr sz="1600" kern="1200">
          <a:solidFill>
            <a:schemeClr val="tx1"/>
          </a:solidFill>
          <a:latin typeface="+mn-lt"/>
          <a:ea typeface="+mn-ea"/>
          <a:cs typeface="+mn-cs"/>
        </a:defRPr>
      </a:lvl3pPr>
      <a:lvl4pPr marL="1192275" algn="l" defTabSz="794841" rtl="0" eaLnBrk="1" latinLnBrk="0" hangingPunct="1">
        <a:defRPr sz="1600" kern="1200">
          <a:solidFill>
            <a:schemeClr val="tx1"/>
          </a:solidFill>
          <a:latin typeface="+mn-lt"/>
          <a:ea typeface="+mn-ea"/>
          <a:cs typeface="+mn-cs"/>
        </a:defRPr>
      </a:lvl4pPr>
      <a:lvl5pPr marL="1589704" algn="l" defTabSz="794841" rtl="0" eaLnBrk="1" latinLnBrk="0" hangingPunct="1">
        <a:defRPr sz="1600" kern="1200">
          <a:solidFill>
            <a:schemeClr val="tx1"/>
          </a:solidFill>
          <a:latin typeface="+mn-lt"/>
          <a:ea typeface="+mn-ea"/>
          <a:cs typeface="+mn-cs"/>
        </a:defRPr>
      </a:lvl5pPr>
      <a:lvl6pPr marL="1987132" algn="l" defTabSz="794841" rtl="0" eaLnBrk="1" latinLnBrk="0" hangingPunct="1">
        <a:defRPr sz="1600" kern="1200">
          <a:solidFill>
            <a:schemeClr val="tx1"/>
          </a:solidFill>
          <a:latin typeface="+mn-lt"/>
          <a:ea typeface="+mn-ea"/>
          <a:cs typeface="+mn-cs"/>
        </a:defRPr>
      </a:lvl6pPr>
      <a:lvl7pPr marL="2384557" algn="l" defTabSz="794841" rtl="0" eaLnBrk="1" latinLnBrk="0" hangingPunct="1">
        <a:defRPr sz="1600" kern="1200">
          <a:solidFill>
            <a:schemeClr val="tx1"/>
          </a:solidFill>
          <a:latin typeface="+mn-lt"/>
          <a:ea typeface="+mn-ea"/>
          <a:cs typeface="+mn-cs"/>
        </a:defRPr>
      </a:lvl7pPr>
      <a:lvl8pPr marL="2781982" algn="l" defTabSz="794841" rtl="0" eaLnBrk="1" latinLnBrk="0" hangingPunct="1">
        <a:defRPr sz="1600" kern="1200">
          <a:solidFill>
            <a:schemeClr val="tx1"/>
          </a:solidFill>
          <a:latin typeface="+mn-lt"/>
          <a:ea typeface="+mn-ea"/>
          <a:cs typeface="+mn-cs"/>
        </a:defRPr>
      </a:lvl8pPr>
      <a:lvl9pPr marL="3179411" algn="l" defTabSz="794841"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472" y="397441"/>
            <a:ext cx="7570678" cy="100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2" tIns="45376" rIns="90752" bIns="45376" numCol="1" anchor="ctr" anchorCtr="0" compatLnSpc="1">
            <a:prstTxWarp prst="textNoShape">
              <a:avLst/>
            </a:prstTxWarp>
          </a:bodyPr>
          <a:lstStyle/>
          <a:p>
            <a:pPr lvl="0"/>
            <a:r>
              <a:rPr lang="nl-NL" altLang="nl-BE" dirty="0"/>
              <a:t>Klik hier om een titel te maken</a:t>
            </a:r>
          </a:p>
        </p:txBody>
      </p:sp>
      <p:sp>
        <p:nvSpPr>
          <p:cNvPr id="2052" name="Rectangle 3"/>
          <p:cNvSpPr>
            <a:spLocks noGrp="1" noChangeArrowheads="1"/>
          </p:cNvSpPr>
          <p:nvPr>
            <p:ph type="body" idx="1"/>
          </p:nvPr>
        </p:nvSpPr>
        <p:spPr bwMode="auto">
          <a:xfrm>
            <a:off x="446548" y="1484527"/>
            <a:ext cx="8240023" cy="48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2" tIns="45376" rIns="90752" bIns="45376" numCol="1" anchor="t" anchorCtr="0" compatLnSpc="1">
            <a:prstTxWarp prst="textNoShape">
              <a:avLst/>
            </a:prstTxWarp>
          </a:bodyPr>
          <a:lstStyle/>
          <a:p>
            <a:pPr lvl="0"/>
            <a:r>
              <a:rPr lang="nl-BE" altLang="nl-BE" dirty="0"/>
              <a:t>Eerste niveau</a:t>
            </a:r>
          </a:p>
          <a:p>
            <a:pPr lvl="1"/>
            <a:r>
              <a:rPr lang="nl-BE" altLang="nl-BE" dirty="0"/>
              <a:t>Tweede niveau</a:t>
            </a:r>
          </a:p>
          <a:p>
            <a:pPr lvl="2"/>
            <a:r>
              <a:rPr lang="nl-BE" altLang="nl-BE" dirty="0"/>
              <a:t>Derde niveau</a:t>
            </a:r>
          </a:p>
          <a:p>
            <a:pPr lvl="3"/>
            <a:r>
              <a:rPr lang="nl-BE" altLang="nl-BE" dirty="0"/>
              <a:t>Vierde niveau</a:t>
            </a:r>
          </a:p>
          <a:p>
            <a:pPr lvl="4"/>
            <a:r>
              <a:rPr lang="nl-BE" altLang="nl-BE" dirty="0"/>
              <a:t>Vijfde niveau</a:t>
            </a:r>
            <a:endParaRPr lang="nl-NL" altLang="nl-BE" dirty="0"/>
          </a:p>
        </p:txBody>
      </p:sp>
      <p:sp>
        <p:nvSpPr>
          <p:cNvPr id="2054" name="Freeform 11"/>
          <p:cNvSpPr>
            <a:spLocks noChangeArrowheads="1"/>
          </p:cNvSpPr>
          <p:nvPr userDrawn="1"/>
        </p:nvSpPr>
        <p:spPr bwMode="auto">
          <a:xfrm>
            <a:off x="381453" y="311012"/>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9558" tIns="39780" rIns="79558" bIns="39780"/>
          <a:lstStyle/>
          <a:p>
            <a:pPr defTabSz="907965" fontAlgn="base">
              <a:spcBef>
                <a:spcPct val="0"/>
              </a:spcBef>
              <a:spcAft>
                <a:spcPct val="0"/>
              </a:spcAft>
            </a:pPr>
            <a:endParaRPr lang="nl-BE">
              <a:solidFill>
                <a:srgbClr val="000000"/>
              </a:solidFill>
            </a:endParaRPr>
          </a:p>
        </p:txBody>
      </p:sp>
      <p:pic>
        <p:nvPicPr>
          <p:cNvPr id="8" name="Picture 2" descr="G:\GRINIS\_nazicht documenten Chris - AFBLIJVEN\GRONDBANK_CMYK(WEB).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89153" y="451891"/>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19851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07428" rtl="0" eaLnBrk="0" fontAlgn="base" hangingPunct="0">
        <a:spcBef>
          <a:spcPct val="0"/>
        </a:spcBef>
        <a:spcAft>
          <a:spcPct val="0"/>
        </a:spcAft>
        <a:defRPr sz="3500" b="1">
          <a:solidFill>
            <a:schemeClr val="accent2"/>
          </a:solidFill>
          <a:latin typeface="+mj-lt"/>
          <a:ea typeface="+mj-ea"/>
          <a:cs typeface="+mj-cs"/>
        </a:defRPr>
      </a:lvl1pPr>
      <a:lvl2pPr algn="l" defTabSz="907428" rtl="0" eaLnBrk="0" fontAlgn="base" hangingPunct="0">
        <a:spcBef>
          <a:spcPct val="0"/>
        </a:spcBef>
        <a:spcAft>
          <a:spcPct val="0"/>
        </a:spcAft>
        <a:defRPr sz="3500" b="1">
          <a:solidFill>
            <a:srgbClr val="3B812F"/>
          </a:solidFill>
          <a:latin typeface="Garamond" pitchFamily="18" charset="0"/>
          <a:cs typeface="Arial" charset="0"/>
        </a:defRPr>
      </a:lvl2pPr>
      <a:lvl3pPr algn="l" defTabSz="907428" rtl="0" eaLnBrk="0" fontAlgn="base" hangingPunct="0">
        <a:spcBef>
          <a:spcPct val="0"/>
        </a:spcBef>
        <a:spcAft>
          <a:spcPct val="0"/>
        </a:spcAft>
        <a:defRPr sz="3500" b="1">
          <a:solidFill>
            <a:srgbClr val="3B812F"/>
          </a:solidFill>
          <a:latin typeface="Garamond" pitchFamily="18" charset="0"/>
          <a:cs typeface="Arial" charset="0"/>
        </a:defRPr>
      </a:lvl3pPr>
      <a:lvl4pPr algn="l" defTabSz="907428" rtl="0" eaLnBrk="0" fontAlgn="base" hangingPunct="0">
        <a:spcBef>
          <a:spcPct val="0"/>
        </a:spcBef>
        <a:spcAft>
          <a:spcPct val="0"/>
        </a:spcAft>
        <a:defRPr sz="3500" b="1">
          <a:solidFill>
            <a:srgbClr val="3B812F"/>
          </a:solidFill>
          <a:latin typeface="Garamond" pitchFamily="18" charset="0"/>
          <a:cs typeface="Arial" charset="0"/>
        </a:defRPr>
      </a:lvl4pPr>
      <a:lvl5pPr algn="l" defTabSz="907428" rtl="0" eaLnBrk="0" fontAlgn="base" hangingPunct="0">
        <a:spcBef>
          <a:spcPct val="0"/>
        </a:spcBef>
        <a:spcAft>
          <a:spcPct val="0"/>
        </a:spcAft>
        <a:defRPr sz="3500" b="1">
          <a:solidFill>
            <a:srgbClr val="3B812F"/>
          </a:solidFill>
          <a:latin typeface="Garamond" pitchFamily="18" charset="0"/>
          <a:cs typeface="Arial" charset="0"/>
        </a:defRPr>
      </a:lvl5pPr>
      <a:lvl6pPr marL="397757" algn="l" defTabSz="907428" rtl="0" fontAlgn="base">
        <a:spcBef>
          <a:spcPct val="0"/>
        </a:spcBef>
        <a:spcAft>
          <a:spcPct val="0"/>
        </a:spcAft>
        <a:defRPr sz="3500" b="1">
          <a:solidFill>
            <a:srgbClr val="3B812F"/>
          </a:solidFill>
          <a:latin typeface="Garamond" pitchFamily="18" charset="0"/>
          <a:cs typeface="Arial" charset="0"/>
        </a:defRPr>
      </a:lvl6pPr>
      <a:lvl7pPr marL="795543" algn="l" defTabSz="907428" rtl="0" fontAlgn="base">
        <a:spcBef>
          <a:spcPct val="0"/>
        </a:spcBef>
        <a:spcAft>
          <a:spcPct val="0"/>
        </a:spcAft>
        <a:defRPr sz="3500" b="1">
          <a:solidFill>
            <a:srgbClr val="3B812F"/>
          </a:solidFill>
          <a:latin typeface="Garamond" pitchFamily="18" charset="0"/>
          <a:cs typeface="Arial" charset="0"/>
        </a:defRPr>
      </a:lvl7pPr>
      <a:lvl8pPr marL="1193328" algn="l" defTabSz="907428" rtl="0" fontAlgn="base">
        <a:spcBef>
          <a:spcPct val="0"/>
        </a:spcBef>
        <a:spcAft>
          <a:spcPct val="0"/>
        </a:spcAft>
        <a:defRPr sz="3500" b="1">
          <a:solidFill>
            <a:srgbClr val="3B812F"/>
          </a:solidFill>
          <a:latin typeface="Garamond" pitchFamily="18" charset="0"/>
          <a:cs typeface="Arial" charset="0"/>
        </a:defRPr>
      </a:lvl8pPr>
      <a:lvl9pPr marL="1591106" algn="l" defTabSz="907428" rtl="0" fontAlgn="base">
        <a:spcBef>
          <a:spcPct val="0"/>
        </a:spcBef>
        <a:spcAft>
          <a:spcPct val="0"/>
        </a:spcAft>
        <a:defRPr sz="3500" b="1">
          <a:solidFill>
            <a:srgbClr val="3B812F"/>
          </a:solidFill>
          <a:latin typeface="Garamond" pitchFamily="18" charset="0"/>
          <a:cs typeface="Arial" charset="0"/>
        </a:defRPr>
      </a:lvl9pPr>
    </p:titleStyle>
    <p:bodyStyle>
      <a:lvl1pPr marL="339764" indent="-339764" algn="l" defTabSz="907428" rtl="0" eaLnBrk="0" fontAlgn="base" hangingPunct="0">
        <a:spcBef>
          <a:spcPct val="20000"/>
        </a:spcBef>
        <a:spcAft>
          <a:spcPct val="0"/>
        </a:spcAft>
        <a:buClr>
          <a:schemeClr val="accent2"/>
        </a:buClr>
        <a:buSzPct val="60000"/>
        <a:buFont typeface="Wingdings" pitchFamily="2" charset="2"/>
        <a:buChar char="q"/>
        <a:defRPr sz="2300">
          <a:solidFill>
            <a:schemeClr val="tx1">
              <a:lumMod val="65000"/>
              <a:lumOff val="35000"/>
            </a:schemeClr>
          </a:solidFill>
          <a:latin typeface="+mn-lt"/>
          <a:ea typeface="+mn-ea"/>
          <a:cs typeface="+mn-cs"/>
        </a:defRPr>
      </a:lvl1pPr>
      <a:lvl2pPr marL="737544" indent="-283145" algn="l" defTabSz="907428" rtl="0" eaLnBrk="0" fontAlgn="base" hangingPunct="0">
        <a:spcBef>
          <a:spcPct val="20000"/>
        </a:spcBef>
        <a:spcAft>
          <a:spcPct val="0"/>
        </a:spcAft>
        <a:buClr>
          <a:schemeClr val="accent2"/>
        </a:buClr>
        <a:buSzPct val="60000"/>
        <a:buFont typeface="Wingdings" pitchFamily="2" charset="2"/>
        <a:buChar char="q"/>
        <a:defRPr sz="2100">
          <a:solidFill>
            <a:schemeClr val="tx1">
              <a:lumMod val="65000"/>
              <a:lumOff val="35000"/>
            </a:schemeClr>
          </a:solidFill>
          <a:latin typeface="+mn-lt"/>
          <a:cs typeface="+mn-cs"/>
        </a:defRPr>
      </a:lvl2pPr>
      <a:lvl3pPr marL="1133942" indent="-226512" algn="l" defTabSz="907428" rtl="0" eaLnBrk="0" fontAlgn="base" hangingPunct="0">
        <a:spcBef>
          <a:spcPct val="20000"/>
        </a:spcBef>
        <a:spcAft>
          <a:spcPct val="0"/>
        </a:spcAft>
        <a:buClr>
          <a:schemeClr val="accent2"/>
        </a:buClr>
        <a:buSzPct val="65000"/>
        <a:buFont typeface="Wingdings" pitchFamily="2" charset="2"/>
        <a:buChar char="q"/>
        <a:defRPr sz="1900">
          <a:solidFill>
            <a:schemeClr val="tx1">
              <a:lumMod val="65000"/>
              <a:lumOff val="35000"/>
            </a:schemeClr>
          </a:solidFill>
          <a:latin typeface="+mn-lt"/>
          <a:cs typeface="+mn-cs"/>
        </a:defRPr>
      </a:lvl3pPr>
      <a:lvl4pPr marL="1588345" indent="-226512" algn="l" defTabSz="907428" rtl="0" eaLnBrk="0" fontAlgn="base" hangingPunct="0">
        <a:spcBef>
          <a:spcPct val="20000"/>
        </a:spcBef>
        <a:spcAft>
          <a:spcPct val="0"/>
        </a:spcAft>
        <a:buClr>
          <a:schemeClr val="accent2"/>
        </a:buClr>
        <a:buSzPct val="70000"/>
        <a:buFont typeface="Wingdings" pitchFamily="2" charset="2"/>
        <a:buChar char="q"/>
        <a:defRPr sz="1800">
          <a:solidFill>
            <a:schemeClr val="tx1">
              <a:lumMod val="65000"/>
              <a:lumOff val="35000"/>
            </a:schemeClr>
          </a:solidFill>
          <a:latin typeface="+mn-lt"/>
          <a:cs typeface="+mn-cs"/>
        </a:defRPr>
      </a:lvl4pPr>
      <a:lvl5pPr marL="2041367" indent="-226512" algn="l" defTabSz="907428" rtl="0" eaLnBrk="0" fontAlgn="base" hangingPunct="0">
        <a:spcBef>
          <a:spcPct val="20000"/>
        </a:spcBef>
        <a:spcAft>
          <a:spcPct val="0"/>
        </a:spcAft>
        <a:buClr>
          <a:schemeClr val="accent2"/>
        </a:buClr>
        <a:buSzPct val="75000"/>
        <a:buFont typeface="Wingdings" pitchFamily="2" charset="2"/>
        <a:buChar char="q"/>
        <a:defRPr sz="1800">
          <a:solidFill>
            <a:schemeClr val="tx1">
              <a:lumMod val="65000"/>
              <a:lumOff val="35000"/>
            </a:schemeClr>
          </a:solidFill>
          <a:latin typeface="+mn-lt"/>
          <a:cs typeface="+mn-cs"/>
        </a:defRPr>
      </a:lvl5pPr>
      <a:lvl6pPr marL="2439143" indent="-226512" algn="l" defTabSz="907428"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6pPr>
      <a:lvl7pPr marL="2836918" indent="-226512" algn="l" defTabSz="907428"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7pPr>
      <a:lvl8pPr marL="3234693" indent="-226512" algn="l" defTabSz="907428"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8pPr>
      <a:lvl9pPr marL="3632475" indent="-226512" algn="l" defTabSz="907428"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9pPr>
    </p:bodyStyle>
    <p:otherStyle>
      <a:defPPr>
        <a:defRPr lang="nl-BE"/>
      </a:defPPr>
      <a:lvl1pPr marL="0" algn="l" defTabSz="795543" rtl="0" eaLnBrk="1" latinLnBrk="0" hangingPunct="1">
        <a:defRPr sz="1600" kern="1200">
          <a:solidFill>
            <a:schemeClr val="tx1"/>
          </a:solidFill>
          <a:latin typeface="+mn-lt"/>
          <a:ea typeface="+mn-ea"/>
          <a:cs typeface="+mn-cs"/>
        </a:defRPr>
      </a:lvl1pPr>
      <a:lvl2pPr marL="397757" algn="l" defTabSz="795543" rtl="0" eaLnBrk="1" latinLnBrk="0" hangingPunct="1">
        <a:defRPr sz="1600" kern="1200">
          <a:solidFill>
            <a:schemeClr val="tx1"/>
          </a:solidFill>
          <a:latin typeface="+mn-lt"/>
          <a:ea typeface="+mn-ea"/>
          <a:cs typeface="+mn-cs"/>
        </a:defRPr>
      </a:lvl2pPr>
      <a:lvl3pPr marL="795543" algn="l" defTabSz="795543" rtl="0" eaLnBrk="1" latinLnBrk="0" hangingPunct="1">
        <a:defRPr sz="1600" kern="1200">
          <a:solidFill>
            <a:schemeClr val="tx1"/>
          </a:solidFill>
          <a:latin typeface="+mn-lt"/>
          <a:ea typeface="+mn-ea"/>
          <a:cs typeface="+mn-cs"/>
        </a:defRPr>
      </a:lvl3pPr>
      <a:lvl4pPr marL="1193328" algn="l" defTabSz="795543" rtl="0" eaLnBrk="1" latinLnBrk="0" hangingPunct="1">
        <a:defRPr sz="1600" kern="1200">
          <a:solidFill>
            <a:schemeClr val="tx1"/>
          </a:solidFill>
          <a:latin typeface="+mn-lt"/>
          <a:ea typeface="+mn-ea"/>
          <a:cs typeface="+mn-cs"/>
        </a:defRPr>
      </a:lvl4pPr>
      <a:lvl5pPr marL="1591106" algn="l" defTabSz="795543" rtl="0" eaLnBrk="1" latinLnBrk="0" hangingPunct="1">
        <a:defRPr sz="1600" kern="1200">
          <a:solidFill>
            <a:schemeClr val="tx1"/>
          </a:solidFill>
          <a:latin typeface="+mn-lt"/>
          <a:ea typeface="+mn-ea"/>
          <a:cs typeface="+mn-cs"/>
        </a:defRPr>
      </a:lvl5pPr>
      <a:lvl6pPr marL="1988886" algn="l" defTabSz="795543" rtl="0" eaLnBrk="1" latinLnBrk="0" hangingPunct="1">
        <a:defRPr sz="1600" kern="1200">
          <a:solidFill>
            <a:schemeClr val="tx1"/>
          </a:solidFill>
          <a:latin typeface="+mn-lt"/>
          <a:ea typeface="+mn-ea"/>
          <a:cs typeface="+mn-cs"/>
        </a:defRPr>
      </a:lvl6pPr>
      <a:lvl7pPr marL="2386662" algn="l" defTabSz="795543" rtl="0" eaLnBrk="1" latinLnBrk="0" hangingPunct="1">
        <a:defRPr sz="1600" kern="1200">
          <a:solidFill>
            <a:schemeClr val="tx1"/>
          </a:solidFill>
          <a:latin typeface="+mn-lt"/>
          <a:ea typeface="+mn-ea"/>
          <a:cs typeface="+mn-cs"/>
        </a:defRPr>
      </a:lvl7pPr>
      <a:lvl8pPr marL="2784438" algn="l" defTabSz="795543" rtl="0" eaLnBrk="1" latinLnBrk="0" hangingPunct="1">
        <a:defRPr sz="1600" kern="1200">
          <a:solidFill>
            <a:schemeClr val="tx1"/>
          </a:solidFill>
          <a:latin typeface="+mn-lt"/>
          <a:ea typeface="+mn-ea"/>
          <a:cs typeface="+mn-cs"/>
        </a:defRPr>
      </a:lvl8pPr>
      <a:lvl9pPr marL="3182216" algn="l" defTabSz="795543"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472" y="397435"/>
            <a:ext cx="7570678" cy="100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48" tIns="45424" rIns="90848" bIns="45424" numCol="1" anchor="ctr" anchorCtr="0" compatLnSpc="1">
            <a:prstTxWarp prst="textNoShape">
              <a:avLst/>
            </a:prstTxWarp>
          </a:bodyPr>
          <a:lstStyle/>
          <a:p>
            <a:pPr lvl="0"/>
            <a:r>
              <a:rPr lang="nl-NL" altLang="nl-BE" dirty="0"/>
              <a:t>Klik hier om een titel te maken</a:t>
            </a:r>
          </a:p>
        </p:txBody>
      </p:sp>
      <p:sp>
        <p:nvSpPr>
          <p:cNvPr id="2052" name="Rectangle 3"/>
          <p:cNvSpPr>
            <a:spLocks noGrp="1" noChangeArrowheads="1"/>
          </p:cNvSpPr>
          <p:nvPr>
            <p:ph type="body" idx="1"/>
          </p:nvPr>
        </p:nvSpPr>
        <p:spPr bwMode="auto">
          <a:xfrm>
            <a:off x="446542" y="1484521"/>
            <a:ext cx="8240023" cy="48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48" tIns="45424" rIns="90848" bIns="45424" numCol="1" anchor="t" anchorCtr="0" compatLnSpc="1">
            <a:prstTxWarp prst="textNoShape">
              <a:avLst/>
            </a:prstTxWarp>
          </a:bodyPr>
          <a:lstStyle/>
          <a:p>
            <a:pPr lvl="0"/>
            <a:r>
              <a:rPr lang="nl-BE" altLang="nl-BE" dirty="0"/>
              <a:t>Eerste niveau</a:t>
            </a:r>
          </a:p>
          <a:p>
            <a:pPr lvl="1"/>
            <a:r>
              <a:rPr lang="nl-BE" altLang="nl-BE" dirty="0"/>
              <a:t>Tweede niveau</a:t>
            </a:r>
          </a:p>
          <a:p>
            <a:pPr lvl="2"/>
            <a:r>
              <a:rPr lang="nl-BE" altLang="nl-BE" dirty="0"/>
              <a:t>Derde niveau</a:t>
            </a:r>
          </a:p>
          <a:p>
            <a:pPr lvl="3"/>
            <a:r>
              <a:rPr lang="nl-BE" altLang="nl-BE" dirty="0"/>
              <a:t>Vierde niveau</a:t>
            </a:r>
          </a:p>
          <a:p>
            <a:pPr lvl="4"/>
            <a:r>
              <a:rPr lang="nl-BE" altLang="nl-BE" dirty="0"/>
              <a:t>Vijfde niveau</a:t>
            </a:r>
            <a:endParaRPr lang="nl-NL" altLang="nl-BE" dirty="0"/>
          </a:p>
        </p:txBody>
      </p:sp>
      <p:sp>
        <p:nvSpPr>
          <p:cNvPr id="2054" name="Freeform 11"/>
          <p:cNvSpPr>
            <a:spLocks noChangeArrowheads="1"/>
          </p:cNvSpPr>
          <p:nvPr userDrawn="1"/>
        </p:nvSpPr>
        <p:spPr bwMode="auto">
          <a:xfrm>
            <a:off x="381453" y="311012"/>
            <a:ext cx="8367520" cy="649372"/>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79642" tIns="39822" rIns="79642" bIns="39822"/>
          <a:lstStyle/>
          <a:p>
            <a:pPr defTabSz="908928" fontAlgn="base">
              <a:spcBef>
                <a:spcPct val="0"/>
              </a:spcBef>
              <a:spcAft>
                <a:spcPct val="0"/>
              </a:spcAft>
            </a:pPr>
            <a:endParaRPr lang="nl-BE">
              <a:solidFill>
                <a:srgbClr val="000000"/>
              </a:solidFill>
            </a:endParaRPr>
          </a:p>
        </p:txBody>
      </p:sp>
      <p:pic>
        <p:nvPicPr>
          <p:cNvPr id="8" name="Picture 2" descr="G:\GRINIS\_nazicht documenten Chris - AFBLIJVEN\GRONDBANK_CMYK(WEB).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89153" y="451885"/>
            <a:ext cx="1365648" cy="44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2509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08389" rtl="0" eaLnBrk="0" fontAlgn="base" hangingPunct="0">
        <a:spcBef>
          <a:spcPct val="0"/>
        </a:spcBef>
        <a:spcAft>
          <a:spcPct val="0"/>
        </a:spcAft>
        <a:defRPr sz="3500" b="1">
          <a:solidFill>
            <a:schemeClr val="accent2"/>
          </a:solidFill>
          <a:latin typeface="+mj-lt"/>
          <a:ea typeface="+mj-ea"/>
          <a:cs typeface="+mj-cs"/>
        </a:defRPr>
      </a:lvl1pPr>
      <a:lvl2pPr algn="l" defTabSz="908389" rtl="0" eaLnBrk="0" fontAlgn="base" hangingPunct="0">
        <a:spcBef>
          <a:spcPct val="0"/>
        </a:spcBef>
        <a:spcAft>
          <a:spcPct val="0"/>
        </a:spcAft>
        <a:defRPr sz="3500" b="1">
          <a:solidFill>
            <a:srgbClr val="3B812F"/>
          </a:solidFill>
          <a:latin typeface="Garamond" pitchFamily="18" charset="0"/>
          <a:cs typeface="Arial" charset="0"/>
        </a:defRPr>
      </a:lvl2pPr>
      <a:lvl3pPr algn="l" defTabSz="908389" rtl="0" eaLnBrk="0" fontAlgn="base" hangingPunct="0">
        <a:spcBef>
          <a:spcPct val="0"/>
        </a:spcBef>
        <a:spcAft>
          <a:spcPct val="0"/>
        </a:spcAft>
        <a:defRPr sz="3500" b="1">
          <a:solidFill>
            <a:srgbClr val="3B812F"/>
          </a:solidFill>
          <a:latin typeface="Garamond" pitchFamily="18" charset="0"/>
          <a:cs typeface="Arial" charset="0"/>
        </a:defRPr>
      </a:lvl3pPr>
      <a:lvl4pPr algn="l" defTabSz="908389" rtl="0" eaLnBrk="0" fontAlgn="base" hangingPunct="0">
        <a:spcBef>
          <a:spcPct val="0"/>
        </a:spcBef>
        <a:spcAft>
          <a:spcPct val="0"/>
        </a:spcAft>
        <a:defRPr sz="3500" b="1">
          <a:solidFill>
            <a:srgbClr val="3B812F"/>
          </a:solidFill>
          <a:latin typeface="Garamond" pitchFamily="18" charset="0"/>
          <a:cs typeface="Arial" charset="0"/>
        </a:defRPr>
      </a:lvl4pPr>
      <a:lvl5pPr algn="l" defTabSz="908389" rtl="0" eaLnBrk="0" fontAlgn="base" hangingPunct="0">
        <a:spcBef>
          <a:spcPct val="0"/>
        </a:spcBef>
        <a:spcAft>
          <a:spcPct val="0"/>
        </a:spcAft>
        <a:defRPr sz="3500" b="1">
          <a:solidFill>
            <a:srgbClr val="3B812F"/>
          </a:solidFill>
          <a:latin typeface="Garamond" pitchFamily="18" charset="0"/>
          <a:cs typeface="Arial" charset="0"/>
        </a:defRPr>
      </a:lvl5pPr>
      <a:lvl6pPr marL="398183" algn="l" defTabSz="908389" rtl="0" fontAlgn="base">
        <a:spcBef>
          <a:spcPct val="0"/>
        </a:spcBef>
        <a:spcAft>
          <a:spcPct val="0"/>
        </a:spcAft>
        <a:defRPr sz="3500" b="1">
          <a:solidFill>
            <a:srgbClr val="3B812F"/>
          </a:solidFill>
          <a:latin typeface="Garamond" pitchFamily="18" charset="0"/>
          <a:cs typeface="Arial" charset="0"/>
        </a:defRPr>
      </a:lvl6pPr>
      <a:lvl7pPr marL="796386" algn="l" defTabSz="908389" rtl="0" fontAlgn="base">
        <a:spcBef>
          <a:spcPct val="0"/>
        </a:spcBef>
        <a:spcAft>
          <a:spcPct val="0"/>
        </a:spcAft>
        <a:defRPr sz="3500" b="1">
          <a:solidFill>
            <a:srgbClr val="3B812F"/>
          </a:solidFill>
          <a:latin typeface="Garamond" pitchFamily="18" charset="0"/>
          <a:cs typeface="Arial" charset="0"/>
        </a:defRPr>
      </a:lvl7pPr>
      <a:lvl8pPr marL="1194592" algn="l" defTabSz="908389" rtl="0" fontAlgn="base">
        <a:spcBef>
          <a:spcPct val="0"/>
        </a:spcBef>
        <a:spcAft>
          <a:spcPct val="0"/>
        </a:spcAft>
        <a:defRPr sz="3500" b="1">
          <a:solidFill>
            <a:srgbClr val="3B812F"/>
          </a:solidFill>
          <a:latin typeface="Garamond" pitchFamily="18" charset="0"/>
          <a:cs typeface="Arial" charset="0"/>
        </a:defRPr>
      </a:lvl8pPr>
      <a:lvl9pPr marL="1592791" algn="l" defTabSz="908389" rtl="0" fontAlgn="base">
        <a:spcBef>
          <a:spcPct val="0"/>
        </a:spcBef>
        <a:spcAft>
          <a:spcPct val="0"/>
        </a:spcAft>
        <a:defRPr sz="3500" b="1">
          <a:solidFill>
            <a:srgbClr val="3B812F"/>
          </a:solidFill>
          <a:latin typeface="Garamond" pitchFamily="18" charset="0"/>
          <a:cs typeface="Arial" charset="0"/>
        </a:defRPr>
      </a:lvl9pPr>
    </p:titleStyle>
    <p:bodyStyle>
      <a:lvl1pPr marL="340124" indent="-340124" algn="l" defTabSz="908389" rtl="0" eaLnBrk="0" fontAlgn="base" hangingPunct="0">
        <a:spcBef>
          <a:spcPct val="20000"/>
        </a:spcBef>
        <a:spcAft>
          <a:spcPct val="0"/>
        </a:spcAft>
        <a:buClr>
          <a:schemeClr val="accent2"/>
        </a:buClr>
        <a:buSzPct val="60000"/>
        <a:buFont typeface="Wingdings" pitchFamily="2" charset="2"/>
        <a:buChar char="q"/>
        <a:defRPr sz="2300">
          <a:solidFill>
            <a:schemeClr val="tx1">
              <a:lumMod val="65000"/>
              <a:lumOff val="35000"/>
            </a:schemeClr>
          </a:solidFill>
          <a:latin typeface="+mn-lt"/>
          <a:ea typeface="+mn-ea"/>
          <a:cs typeface="+mn-cs"/>
        </a:defRPr>
      </a:lvl1pPr>
      <a:lvl2pPr marL="738326" indent="-283445" algn="l" defTabSz="908389" rtl="0" eaLnBrk="0" fontAlgn="base" hangingPunct="0">
        <a:spcBef>
          <a:spcPct val="20000"/>
        </a:spcBef>
        <a:spcAft>
          <a:spcPct val="0"/>
        </a:spcAft>
        <a:buClr>
          <a:schemeClr val="accent2"/>
        </a:buClr>
        <a:buSzPct val="60000"/>
        <a:buFont typeface="Wingdings" pitchFamily="2" charset="2"/>
        <a:buChar char="q"/>
        <a:defRPr sz="2100">
          <a:solidFill>
            <a:schemeClr val="tx1">
              <a:lumMod val="65000"/>
              <a:lumOff val="35000"/>
            </a:schemeClr>
          </a:solidFill>
          <a:latin typeface="+mn-lt"/>
          <a:cs typeface="+mn-cs"/>
        </a:defRPr>
      </a:lvl2pPr>
      <a:lvl3pPr marL="1135143" indent="-226752" algn="l" defTabSz="908389" rtl="0" eaLnBrk="0" fontAlgn="base" hangingPunct="0">
        <a:spcBef>
          <a:spcPct val="20000"/>
        </a:spcBef>
        <a:spcAft>
          <a:spcPct val="0"/>
        </a:spcAft>
        <a:buClr>
          <a:schemeClr val="accent2"/>
        </a:buClr>
        <a:buSzPct val="65000"/>
        <a:buFont typeface="Wingdings" pitchFamily="2" charset="2"/>
        <a:buChar char="q"/>
        <a:defRPr sz="1900">
          <a:solidFill>
            <a:schemeClr val="tx1">
              <a:lumMod val="65000"/>
              <a:lumOff val="35000"/>
            </a:schemeClr>
          </a:solidFill>
          <a:latin typeface="+mn-lt"/>
          <a:cs typeface="+mn-cs"/>
        </a:defRPr>
      </a:lvl3pPr>
      <a:lvl4pPr marL="1590027" indent="-226752" algn="l" defTabSz="908389" rtl="0" eaLnBrk="0" fontAlgn="base" hangingPunct="0">
        <a:spcBef>
          <a:spcPct val="20000"/>
        </a:spcBef>
        <a:spcAft>
          <a:spcPct val="0"/>
        </a:spcAft>
        <a:buClr>
          <a:schemeClr val="accent2"/>
        </a:buClr>
        <a:buSzPct val="70000"/>
        <a:buFont typeface="Wingdings" pitchFamily="2" charset="2"/>
        <a:buChar char="q"/>
        <a:defRPr sz="1800">
          <a:solidFill>
            <a:schemeClr val="tx1">
              <a:lumMod val="65000"/>
              <a:lumOff val="35000"/>
            </a:schemeClr>
          </a:solidFill>
          <a:latin typeface="+mn-lt"/>
          <a:cs typeface="+mn-cs"/>
        </a:defRPr>
      </a:lvl4pPr>
      <a:lvl5pPr marL="2043529" indent="-226752" algn="l" defTabSz="908389" rtl="0" eaLnBrk="0" fontAlgn="base" hangingPunct="0">
        <a:spcBef>
          <a:spcPct val="20000"/>
        </a:spcBef>
        <a:spcAft>
          <a:spcPct val="0"/>
        </a:spcAft>
        <a:buClr>
          <a:schemeClr val="accent2"/>
        </a:buClr>
        <a:buSzPct val="75000"/>
        <a:buFont typeface="Wingdings" pitchFamily="2" charset="2"/>
        <a:buChar char="q"/>
        <a:defRPr sz="1800">
          <a:solidFill>
            <a:schemeClr val="tx1">
              <a:lumMod val="65000"/>
              <a:lumOff val="35000"/>
            </a:schemeClr>
          </a:solidFill>
          <a:latin typeface="+mn-lt"/>
          <a:cs typeface="+mn-cs"/>
        </a:defRPr>
      </a:lvl5pPr>
      <a:lvl6pPr marL="2441727" indent="-226752" algn="l" defTabSz="908389"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6pPr>
      <a:lvl7pPr marL="2839923" indent="-226752" algn="l" defTabSz="908389"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7pPr>
      <a:lvl8pPr marL="3238120" indent="-226752" algn="l" defTabSz="908389"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8pPr>
      <a:lvl9pPr marL="3636323" indent="-226752" algn="l" defTabSz="908389" rtl="0" fontAlgn="base">
        <a:spcBef>
          <a:spcPct val="20000"/>
        </a:spcBef>
        <a:spcAft>
          <a:spcPct val="0"/>
        </a:spcAft>
        <a:buClr>
          <a:srgbClr val="3B812F"/>
        </a:buClr>
        <a:buSzPct val="75000"/>
        <a:buFont typeface="Wingdings" pitchFamily="2" charset="2"/>
        <a:buChar char="§"/>
        <a:defRPr sz="1800">
          <a:solidFill>
            <a:schemeClr val="tx1"/>
          </a:solidFill>
          <a:latin typeface="+mn-lt"/>
          <a:cs typeface="+mn-cs"/>
        </a:defRPr>
      </a:lvl9pPr>
    </p:bodyStyle>
    <p:otherStyle>
      <a:defPPr>
        <a:defRPr lang="nl-BE"/>
      </a:defPPr>
      <a:lvl1pPr marL="0" algn="l" defTabSz="796386" rtl="0" eaLnBrk="1" latinLnBrk="0" hangingPunct="1">
        <a:defRPr sz="1600" kern="1200">
          <a:solidFill>
            <a:schemeClr val="tx1"/>
          </a:solidFill>
          <a:latin typeface="+mn-lt"/>
          <a:ea typeface="+mn-ea"/>
          <a:cs typeface="+mn-cs"/>
        </a:defRPr>
      </a:lvl1pPr>
      <a:lvl2pPr marL="398183" algn="l" defTabSz="796386" rtl="0" eaLnBrk="1" latinLnBrk="0" hangingPunct="1">
        <a:defRPr sz="1600" kern="1200">
          <a:solidFill>
            <a:schemeClr val="tx1"/>
          </a:solidFill>
          <a:latin typeface="+mn-lt"/>
          <a:ea typeface="+mn-ea"/>
          <a:cs typeface="+mn-cs"/>
        </a:defRPr>
      </a:lvl2pPr>
      <a:lvl3pPr marL="796386" algn="l" defTabSz="796386" rtl="0" eaLnBrk="1" latinLnBrk="0" hangingPunct="1">
        <a:defRPr sz="1600" kern="1200">
          <a:solidFill>
            <a:schemeClr val="tx1"/>
          </a:solidFill>
          <a:latin typeface="+mn-lt"/>
          <a:ea typeface="+mn-ea"/>
          <a:cs typeface="+mn-cs"/>
        </a:defRPr>
      </a:lvl3pPr>
      <a:lvl4pPr marL="1194592" algn="l" defTabSz="796386" rtl="0" eaLnBrk="1" latinLnBrk="0" hangingPunct="1">
        <a:defRPr sz="1600" kern="1200">
          <a:solidFill>
            <a:schemeClr val="tx1"/>
          </a:solidFill>
          <a:latin typeface="+mn-lt"/>
          <a:ea typeface="+mn-ea"/>
          <a:cs typeface="+mn-cs"/>
        </a:defRPr>
      </a:lvl4pPr>
      <a:lvl5pPr marL="1592791" algn="l" defTabSz="796386" rtl="0" eaLnBrk="1" latinLnBrk="0" hangingPunct="1">
        <a:defRPr sz="1600" kern="1200">
          <a:solidFill>
            <a:schemeClr val="tx1"/>
          </a:solidFill>
          <a:latin typeface="+mn-lt"/>
          <a:ea typeface="+mn-ea"/>
          <a:cs typeface="+mn-cs"/>
        </a:defRPr>
      </a:lvl5pPr>
      <a:lvl6pPr marL="1990992" algn="l" defTabSz="796386" rtl="0" eaLnBrk="1" latinLnBrk="0" hangingPunct="1">
        <a:defRPr sz="1600" kern="1200">
          <a:solidFill>
            <a:schemeClr val="tx1"/>
          </a:solidFill>
          <a:latin typeface="+mn-lt"/>
          <a:ea typeface="+mn-ea"/>
          <a:cs typeface="+mn-cs"/>
        </a:defRPr>
      </a:lvl6pPr>
      <a:lvl7pPr marL="2389190" algn="l" defTabSz="796386" rtl="0" eaLnBrk="1" latinLnBrk="0" hangingPunct="1">
        <a:defRPr sz="1600" kern="1200">
          <a:solidFill>
            <a:schemeClr val="tx1"/>
          </a:solidFill>
          <a:latin typeface="+mn-lt"/>
          <a:ea typeface="+mn-ea"/>
          <a:cs typeface="+mn-cs"/>
        </a:defRPr>
      </a:lvl7pPr>
      <a:lvl8pPr marL="2787387" algn="l" defTabSz="796386" rtl="0" eaLnBrk="1" latinLnBrk="0" hangingPunct="1">
        <a:defRPr sz="1600" kern="1200">
          <a:solidFill>
            <a:schemeClr val="tx1"/>
          </a:solidFill>
          <a:latin typeface="+mn-lt"/>
          <a:ea typeface="+mn-ea"/>
          <a:cs typeface="+mn-cs"/>
        </a:defRPr>
      </a:lvl8pPr>
      <a:lvl9pPr marL="3185586" algn="l" defTabSz="79638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3.xml"/><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64.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hyperlink" Target="http://www.tracimat.be/wp-content/uploads/2018/10/Standaardprocedure-traceerbaarheid-sloopmateriaal-via-een-sloopbeheerorganisatie.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emis.vito.be/nl/actuele_wetgeving/3-februari-2017-ministerieel-besluit-tot-bepaling-van-de-procedure-voor-opmaak-van?passthrough=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racimat.be/wp-content/uploads/2018/10/Standaardprocedure-traceerbaarheid-sloopmateriaal-via-een-sloopbeheerorganisati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emis.vito.be/nl/actuele_wetgeving/3-februari-2017-ministerieel-besluit-tot-bepaling-van-de-procedure-voor-opmaak-van?passthrough=1" TargetMode="External"/><Relationship Id="rId4" Type="http://schemas.openxmlformats.org/officeDocument/2006/relationships/hyperlink" Target="http://www.tracimat.be/wp-content/uploads/2019/03/sb280219-4.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6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tracimat.be/info/tarieve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64.xml"/></Relationships>
</file>

<file path=ppt/slides/_rels/slide38.xml.rels><?xml version="1.0" encoding="UTF-8" standalone="yes"?>
<Relationships xmlns="http://schemas.openxmlformats.org/package/2006/relationships"><Relationship Id="rId3" Type="http://schemas.openxmlformats.org/officeDocument/2006/relationships/hyperlink" Target="mailto:info@tracimat.be" TargetMode="External"/><Relationship Id="rId2" Type="http://schemas.openxmlformats.org/officeDocument/2006/relationships/hyperlink" Target="http://www.tracimat.be/" TargetMode="External"/><Relationship Id="rId1" Type="http://schemas.openxmlformats.org/officeDocument/2006/relationships/slideLayout" Target="../slideLayouts/slideLayout2.xml"/><Relationship Id="rId4" Type="http://schemas.openxmlformats.org/officeDocument/2006/relationships/hyperlink" Target="mailto:Liesbet.vancauwenberghe@tracimat.b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9.xml.rels><?xml version="1.0" encoding="UTF-8" standalone="yes"?>
<Relationships xmlns="http://schemas.openxmlformats.org/package/2006/relationships"><Relationship Id="rId3" Type="http://schemas.openxmlformats.org/officeDocument/2006/relationships/hyperlink" Target="mailto:sslopen@ovam.b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BE" dirty="0"/>
          </a:p>
        </p:txBody>
      </p:sp>
      <p:sp>
        <p:nvSpPr>
          <p:cNvPr id="3" name="Ondertitel 2"/>
          <p:cNvSpPr>
            <a:spLocks noGrp="1"/>
          </p:cNvSpPr>
          <p:nvPr>
            <p:ph type="subTitle" idx="1"/>
          </p:nvPr>
        </p:nvSpPr>
        <p:spPr/>
        <p:txBody>
          <a:bodyPr/>
          <a:lstStyle/>
          <a:p>
            <a:endParaRPr lang="nl-BE"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6" name="Tekstvak 5"/>
          <p:cNvSpPr txBox="1"/>
          <p:nvPr/>
        </p:nvSpPr>
        <p:spPr>
          <a:xfrm>
            <a:off x="446611" y="1400955"/>
            <a:ext cx="8491243" cy="2553673"/>
          </a:xfrm>
          <a:prstGeom prst="rect">
            <a:avLst/>
          </a:prstGeom>
          <a:noFill/>
        </p:spPr>
        <p:txBody>
          <a:bodyPr wrap="square" lIns="90576" tIns="45288" rIns="90576" bIns="45288" rtlCol="0">
            <a:spAutoFit/>
          </a:bodyPr>
          <a:lstStyle/>
          <a:p>
            <a:r>
              <a:rPr lang="nl-BE" sz="3600" b="1" dirty="0">
                <a:solidFill>
                  <a:schemeClr val="bg1"/>
                </a:solidFill>
                <a:latin typeface="Microsoft Sans Serif" panose="020B0604020202020204" pitchFamily="34" charset="0"/>
                <a:cs typeface="Microsoft Sans Serif" panose="020B0604020202020204" pitchFamily="34" charset="0"/>
              </a:rPr>
              <a:t>Tracimat</a:t>
            </a:r>
          </a:p>
          <a:p>
            <a:r>
              <a:rPr lang="nl-BE" sz="1600" dirty="0">
                <a:solidFill>
                  <a:schemeClr val="bg1"/>
                </a:solidFill>
                <a:latin typeface="Microsoft Sans Serif" panose="020B0604020202020204" pitchFamily="34" charset="0"/>
                <a:cs typeface="Microsoft Sans Serif" panose="020B0604020202020204" pitchFamily="34" charset="0"/>
              </a:rPr>
              <a:t>Selectief sloopproces en traceerbaarheid van sloopafval</a:t>
            </a:r>
          </a:p>
          <a:p>
            <a:endParaRPr lang="en-GB" sz="1600" dirty="0">
              <a:solidFill>
                <a:schemeClr val="bg1"/>
              </a:solidFill>
              <a:latin typeface="Myriad Pro" panose="020B0503030403020204" pitchFamily="34" charset="0"/>
            </a:endParaRPr>
          </a:p>
          <a:p>
            <a:r>
              <a:rPr lang="en-GB" sz="1600" dirty="0">
                <a:solidFill>
                  <a:schemeClr val="bg1"/>
                </a:solidFill>
                <a:latin typeface="Myriad Pro" panose="020B0503030403020204" pitchFamily="34" charset="0"/>
              </a:rPr>
              <a:t>Liesbet Van Cauwenberghe – Tracimat </a:t>
            </a:r>
            <a:r>
              <a:rPr lang="en-GB" sz="1600" dirty="0" err="1">
                <a:solidFill>
                  <a:schemeClr val="bg1"/>
                </a:solidFill>
                <a:latin typeface="Myriad Pro" panose="020B0503030403020204" pitchFamily="34" charset="0"/>
              </a:rPr>
              <a:t>vzw</a:t>
            </a:r>
            <a:endParaRPr lang="nl-BE" sz="1600" dirty="0">
              <a:solidFill>
                <a:schemeClr val="bg1"/>
              </a:solidFill>
              <a:latin typeface="Myriad Pro" panose="020B0503030403020204" pitchFamily="34" charset="0"/>
            </a:endParaRPr>
          </a:p>
          <a:p>
            <a:endParaRPr lang="en-GB" dirty="0">
              <a:solidFill>
                <a:schemeClr val="bg2">
                  <a:lumMod val="50000"/>
                </a:schemeClr>
              </a:solidFill>
            </a:endParaRPr>
          </a:p>
          <a:p>
            <a:r>
              <a:rPr lang="nl-BE" sz="1200" dirty="0">
                <a:solidFill>
                  <a:schemeClr val="bg1"/>
                </a:solidFill>
              </a:rPr>
              <a:t>ADEB – VBA Green board</a:t>
            </a:r>
          </a:p>
          <a:p>
            <a:r>
              <a:rPr lang="en-GB" sz="1200" dirty="0" err="1">
                <a:solidFill>
                  <a:schemeClr val="bg1"/>
                </a:solidFill>
              </a:rPr>
              <a:t>Donderdag</a:t>
            </a:r>
            <a:r>
              <a:rPr lang="nl-BE" sz="1200" dirty="0">
                <a:solidFill>
                  <a:schemeClr val="bg1"/>
                </a:solidFill>
              </a:rPr>
              <a:t> 26/09/2019</a:t>
            </a:r>
          </a:p>
          <a:p>
            <a:endParaRPr lang="fr-BE" altLang="nl-BE" dirty="0">
              <a:solidFill>
                <a:schemeClr val="bg2">
                  <a:lumMod val="50000"/>
                </a:schemeClr>
              </a:solidFill>
            </a:endParaRPr>
          </a:p>
          <a:p>
            <a:endParaRPr lang="nl-BE" sz="16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4142403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25642" y="1553145"/>
            <a:ext cx="8772054" cy="4115298"/>
          </a:xfrm>
          <a:prstGeom prst="rect">
            <a:avLst/>
          </a:prstGeom>
          <a:noFill/>
        </p:spPr>
        <p:txBody>
          <a:bodyPr wrap="square" lIns="90576" tIns="45288" rIns="90576" bIns="45288" rtlCol="0">
            <a:spAutoFit/>
          </a:bodyPr>
          <a:lstStyle/>
          <a:p>
            <a:endParaRPr lang="nl-BE" dirty="0"/>
          </a:p>
          <a:p>
            <a:endParaRPr lang="nl-BE" dirty="0"/>
          </a:p>
          <a:p>
            <a:r>
              <a:rPr lang="nl-BE" b="1" u="sng" dirty="0">
                <a:solidFill>
                  <a:schemeClr val="bg2">
                    <a:lumMod val="25000"/>
                  </a:schemeClr>
                </a:solidFill>
                <a:sym typeface="Wingdings" panose="05000000000000000000" pitchFamily="2" charset="2"/>
              </a:rPr>
              <a:t>I. Acceptatiebeleid LMRP </a:t>
            </a:r>
            <a:r>
              <a:rPr lang="nl-BE" b="1" u="sng" dirty="0" err="1">
                <a:solidFill>
                  <a:schemeClr val="bg2">
                    <a:lumMod val="25000"/>
                  </a:schemeClr>
                </a:solidFill>
                <a:sym typeface="Wingdings" panose="05000000000000000000" pitchFamily="2" charset="2"/>
              </a:rPr>
              <a:t>vs</a:t>
            </a:r>
            <a:r>
              <a:rPr lang="nl-BE" b="1" u="sng" dirty="0">
                <a:solidFill>
                  <a:schemeClr val="bg2">
                    <a:lumMod val="25000"/>
                  </a:schemeClr>
                </a:solidFill>
                <a:sym typeface="Wingdings" panose="05000000000000000000" pitchFamily="2" charset="2"/>
              </a:rPr>
              <a:t> HMRP</a:t>
            </a:r>
            <a:r>
              <a:rPr lang="nl-BE" dirty="0">
                <a:solidFill>
                  <a:schemeClr val="bg2">
                    <a:lumMod val="25000"/>
                  </a:schemeClr>
                </a:solidFill>
              </a:rPr>
              <a:t>				</a:t>
            </a:r>
          </a:p>
          <a:p>
            <a:endParaRPr lang="nl-NL" dirty="0"/>
          </a:p>
          <a:p>
            <a:r>
              <a:rPr lang="nl-NL" sz="1600" b="1" u="sng" dirty="0">
                <a:solidFill>
                  <a:schemeClr val="bg2">
                    <a:lumMod val="25000"/>
                  </a:schemeClr>
                </a:solidFill>
              </a:rPr>
              <a:t>LMRP</a:t>
            </a:r>
            <a:r>
              <a:rPr lang="nl-NL" sz="1600" dirty="0">
                <a:solidFill>
                  <a:schemeClr val="bg2">
                    <a:lumMod val="25000"/>
                  </a:schemeClr>
                </a:solidFill>
              </a:rPr>
              <a:t> = </a:t>
            </a:r>
            <a:r>
              <a:rPr lang="nl-BE" sz="1600" dirty="0">
                <a:solidFill>
                  <a:schemeClr val="bg2">
                    <a:lumMod val="25000"/>
                  </a:schemeClr>
                </a:solidFill>
              </a:rPr>
              <a:t>laag milieurisicoprofiel puin. Puin waarvan er </a:t>
            </a:r>
            <a:r>
              <a:rPr lang="nl-BE" sz="1600" b="1" dirty="0">
                <a:solidFill>
                  <a:srgbClr val="36A9E1"/>
                </a:solidFill>
              </a:rPr>
              <a:t>garanties zijn over de herkomst </a:t>
            </a:r>
            <a:r>
              <a:rPr lang="nl-BE" sz="1600" dirty="0">
                <a:solidFill>
                  <a:schemeClr val="bg2">
                    <a:lumMod val="25000"/>
                  </a:schemeClr>
                </a:solidFill>
              </a:rPr>
              <a:t>(en bijgevolg de </a:t>
            </a:r>
            <a:r>
              <a:rPr lang="nl-BE" sz="1600" dirty="0" err="1">
                <a:solidFill>
                  <a:schemeClr val="bg2">
                    <a:lumMod val="25000"/>
                  </a:schemeClr>
                </a:solidFill>
              </a:rPr>
              <a:t>milieuhygiënische</a:t>
            </a:r>
            <a:r>
              <a:rPr lang="nl-BE" sz="1600" dirty="0">
                <a:solidFill>
                  <a:schemeClr val="bg2">
                    <a:lumMod val="25000"/>
                  </a:schemeClr>
                </a:solidFill>
              </a:rPr>
              <a:t> kwaliteit) van het puin. Het risico dat de gerecycleerde granulaten vervuild zijn (fysisch, </a:t>
            </a:r>
            <a:r>
              <a:rPr lang="nl-BE" sz="1600" dirty="0" err="1">
                <a:solidFill>
                  <a:schemeClr val="bg2">
                    <a:lumMod val="25000"/>
                  </a:schemeClr>
                </a:solidFill>
              </a:rPr>
              <a:t>milieuhygiënisch</a:t>
            </a:r>
            <a:r>
              <a:rPr lang="nl-BE" sz="1600" dirty="0">
                <a:solidFill>
                  <a:schemeClr val="bg2">
                    <a:lumMod val="25000"/>
                  </a:schemeClr>
                </a:solidFill>
              </a:rPr>
              <a:t>) is beperkt (laag) doordat de herkomst van het puin gewaarborgd is.  Dit puin kan in een continu proces verwerkt worden en de controle op de </a:t>
            </a:r>
            <a:r>
              <a:rPr lang="nl-BE" sz="1600" dirty="0" err="1">
                <a:solidFill>
                  <a:schemeClr val="bg2">
                    <a:lumMod val="25000"/>
                  </a:schemeClr>
                </a:solidFill>
              </a:rPr>
              <a:t>milieuhygiënische</a:t>
            </a:r>
            <a:r>
              <a:rPr lang="nl-BE" sz="1600" dirty="0">
                <a:solidFill>
                  <a:schemeClr val="bg2">
                    <a:lumMod val="25000"/>
                  </a:schemeClr>
                </a:solidFill>
              </a:rPr>
              <a:t> kwaliteit kan beperkt worden tot enkele kritische parameters.</a:t>
            </a:r>
          </a:p>
          <a:p>
            <a:endParaRPr lang="nl-NL" dirty="0">
              <a:solidFill>
                <a:schemeClr val="bg2">
                  <a:lumMod val="50000"/>
                </a:schemeClr>
              </a:solidFill>
            </a:endParaRPr>
          </a:p>
          <a:p>
            <a:r>
              <a:rPr lang="nl-NL" sz="1600" b="1" u="sng" dirty="0">
                <a:solidFill>
                  <a:schemeClr val="bg2">
                    <a:lumMod val="25000"/>
                  </a:schemeClr>
                </a:solidFill>
              </a:rPr>
              <a:t>HMRP</a:t>
            </a:r>
            <a:r>
              <a:rPr lang="nl-NL" sz="1600" dirty="0">
                <a:solidFill>
                  <a:schemeClr val="bg2">
                    <a:lumMod val="25000"/>
                  </a:schemeClr>
                </a:solidFill>
              </a:rPr>
              <a:t> = </a:t>
            </a:r>
            <a:r>
              <a:rPr lang="nl-BE" sz="1600" dirty="0">
                <a:solidFill>
                  <a:schemeClr val="bg2">
                    <a:lumMod val="25000"/>
                  </a:schemeClr>
                </a:solidFill>
              </a:rPr>
              <a:t>hoog milieurisicoprofiel puin. Puin waarvan er </a:t>
            </a:r>
            <a:r>
              <a:rPr lang="nl-BE" sz="1600" b="1" dirty="0">
                <a:solidFill>
                  <a:srgbClr val="36A9E1"/>
                </a:solidFill>
              </a:rPr>
              <a:t>onvoldoende garanties zijn over de herkomst </a:t>
            </a:r>
            <a:r>
              <a:rPr lang="nl-BE" sz="1600" dirty="0">
                <a:solidFill>
                  <a:schemeClr val="bg2">
                    <a:lumMod val="50000"/>
                  </a:schemeClr>
                </a:solidFill>
              </a:rPr>
              <a:t>of </a:t>
            </a:r>
            <a:r>
              <a:rPr lang="nl-BE" sz="1600" dirty="0">
                <a:solidFill>
                  <a:schemeClr val="bg2">
                    <a:lumMod val="25000"/>
                  </a:schemeClr>
                </a:solidFill>
              </a:rPr>
              <a:t>de </a:t>
            </a:r>
            <a:r>
              <a:rPr lang="nl-BE" sz="1600" dirty="0" err="1">
                <a:solidFill>
                  <a:schemeClr val="bg2">
                    <a:lumMod val="25000"/>
                  </a:schemeClr>
                </a:solidFill>
              </a:rPr>
              <a:t>milieuhygiënische</a:t>
            </a:r>
            <a:r>
              <a:rPr lang="nl-BE" sz="1600" dirty="0">
                <a:solidFill>
                  <a:schemeClr val="bg2">
                    <a:lumMod val="25000"/>
                  </a:schemeClr>
                </a:solidFill>
              </a:rPr>
              <a:t> kwaliteit van het puin. Het risico op vervuiling van de granulaten is reëel. De verschillende stromen moeten apart  behandeld worden en de gerecycleerde granulaten moeten per 1000 m³ (zeefzanden per 500 m³) </a:t>
            </a:r>
            <a:r>
              <a:rPr lang="nl-BE" sz="1600" dirty="0" err="1">
                <a:solidFill>
                  <a:schemeClr val="bg2">
                    <a:lumMod val="25000"/>
                  </a:schemeClr>
                </a:solidFill>
              </a:rPr>
              <a:t>uitgekeurd</a:t>
            </a:r>
            <a:r>
              <a:rPr lang="nl-BE" sz="1600" dirty="0">
                <a:solidFill>
                  <a:schemeClr val="bg2">
                    <a:lumMod val="25000"/>
                  </a:schemeClr>
                </a:solidFill>
              </a:rPr>
              <a:t> worden. </a:t>
            </a:r>
            <a:endParaRPr lang="nl-NL" dirty="0">
              <a:solidFill>
                <a:schemeClr val="bg2">
                  <a:lumMod val="25000"/>
                </a:schemeClr>
              </a:solidFill>
            </a:endParaRPr>
          </a:p>
          <a:p>
            <a:endParaRPr lang="nl-BE" dirty="0"/>
          </a:p>
        </p:txBody>
      </p:sp>
      <p:sp>
        <p:nvSpPr>
          <p:cNvPr id="10" name="Rechthoek 9"/>
          <p:cNvSpPr/>
          <p:nvPr/>
        </p:nvSpPr>
        <p:spPr>
          <a:xfrm>
            <a:off x="225642" y="2080824"/>
            <a:ext cx="8729579" cy="3346582"/>
          </a:xfrm>
          <a:prstGeom prst="rect">
            <a:avLst/>
          </a:prstGeom>
          <a:noFill/>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BE"/>
          </a:p>
        </p:txBody>
      </p:sp>
      <p:sp>
        <p:nvSpPr>
          <p:cNvPr id="9" name="Titel 1"/>
          <p:cNvSpPr txBox="1">
            <a:spLocks/>
          </p:cNvSpPr>
          <p:nvPr/>
        </p:nvSpPr>
        <p:spPr>
          <a:xfrm>
            <a:off x="353658" y="369232"/>
            <a:ext cx="8644038" cy="640080"/>
          </a:xfrm>
          <a:prstGeom prst="rect">
            <a:avLst/>
          </a:prstGeom>
        </p:spPr>
        <p:txBody>
          <a:bodyPr vert="horz" lIns="90576" tIns="45288" rIns="90576" bIns="45288"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nl-BE" sz="2800" b="1" dirty="0">
                <a:solidFill>
                  <a:schemeClr val="bg2">
                    <a:lumMod val="50000"/>
                  </a:schemeClr>
                </a:solidFill>
                <a:latin typeface="Myriad Pro"/>
              </a:rPr>
              <a:t>Wijziging eenheidsreglement gerecycleerde granulaten</a:t>
            </a:r>
          </a:p>
        </p:txBody>
      </p:sp>
    </p:spTree>
    <p:extLst>
      <p:ext uri="{BB962C8B-B14F-4D97-AF65-F5344CB8AC3E}">
        <p14:creationId xmlns:p14="http://schemas.microsoft.com/office/powerpoint/2010/main" val="3939956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25642" y="1553174"/>
            <a:ext cx="8772054" cy="3507780"/>
          </a:xfrm>
          <a:prstGeom prst="rect">
            <a:avLst/>
          </a:prstGeom>
          <a:noFill/>
        </p:spPr>
        <p:txBody>
          <a:bodyPr wrap="square" lIns="90576" tIns="45288" rIns="90576" bIns="45288" rtlCol="0">
            <a:spAutoFit/>
          </a:bodyPr>
          <a:lstStyle/>
          <a:p>
            <a:endParaRPr lang="nl-BE" dirty="0"/>
          </a:p>
          <a:p>
            <a:endParaRPr lang="nl-BE" sz="2000" dirty="0"/>
          </a:p>
          <a:p>
            <a:r>
              <a:rPr lang="nl-BE" sz="2000" b="1" u="sng" dirty="0">
                <a:solidFill>
                  <a:schemeClr val="bg2">
                    <a:lumMod val="25000"/>
                  </a:schemeClr>
                </a:solidFill>
                <a:sym typeface="Wingdings" panose="05000000000000000000" pitchFamily="2" charset="2"/>
              </a:rPr>
              <a:t>I. Acceptatiebeleid LMRP </a:t>
            </a:r>
            <a:r>
              <a:rPr lang="nl-BE" sz="2000" b="1" u="sng" dirty="0" err="1">
                <a:solidFill>
                  <a:schemeClr val="bg2">
                    <a:lumMod val="25000"/>
                  </a:schemeClr>
                </a:solidFill>
                <a:sym typeface="Wingdings" panose="05000000000000000000" pitchFamily="2" charset="2"/>
              </a:rPr>
              <a:t>vs</a:t>
            </a:r>
            <a:r>
              <a:rPr lang="nl-BE" sz="2000" b="1" u="sng" dirty="0">
                <a:solidFill>
                  <a:schemeClr val="bg2">
                    <a:lumMod val="25000"/>
                  </a:schemeClr>
                </a:solidFill>
                <a:sym typeface="Wingdings" panose="05000000000000000000" pitchFamily="2" charset="2"/>
              </a:rPr>
              <a:t> HMRP</a:t>
            </a:r>
            <a:r>
              <a:rPr lang="nl-BE" sz="2000" dirty="0">
                <a:solidFill>
                  <a:schemeClr val="bg2">
                    <a:lumMod val="25000"/>
                  </a:schemeClr>
                </a:solidFill>
              </a:rPr>
              <a:t>				</a:t>
            </a:r>
          </a:p>
          <a:p>
            <a:endParaRPr lang="nl-NL" sz="2000" dirty="0">
              <a:solidFill>
                <a:schemeClr val="bg2">
                  <a:lumMod val="25000"/>
                </a:schemeClr>
              </a:solidFill>
            </a:endParaRPr>
          </a:p>
          <a:p>
            <a:r>
              <a:rPr lang="nl-NL" b="1" u="sng" dirty="0">
                <a:solidFill>
                  <a:schemeClr val="bg2">
                    <a:lumMod val="25000"/>
                  </a:schemeClr>
                </a:solidFill>
              </a:rPr>
              <a:t>LMRP</a:t>
            </a:r>
            <a:endParaRPr lang="nl-BE" dirty="0">
              <a:solidFill>
                <a:schemeClr val="bg2">
                  <a:lumMod val="25000"/>
                </a:schemeClr>
              </a:solidFill>
            </a:endParaRPr>
          </a:p>
          <a:p>
            <a:pPr marL="283047" indent="-283047">
              <a:buFont typeface="Wingdings" panose="05000000000000000000" pitchFamily="2" charset="2"/>
              <a:buChar char="à"/>
            </a:pPr>
            <a:r>
              <a:rPr lang="nl-BE" dirty="0">
                <a:solidFill>
                  <a:schemeClr val="bg2">
                    <a:lumMod val="25000"/>
                  </a:schemeClr>
                </a:solidFill>
                <a:sym typeface="Wingdings" panose="05000000000000000000" pitchFamily="2" charset="2"/>
              </a:rPr>
              <a:t>Herkomst gekend – minder risico</a:t>
            </a:r>
          </a:p>
          <a:p>
            <a:pPr marL="283047" indent="-283047">
              <a:buFont typeface="Wingdings" panose="05000000000000000000" pitchFamily="2" charset="2"/>
              <a:buChar char="à"/>
            </a:pPr>
            <a:r>
              <a:rPr lang="nl-BE" dirty="0">
                <a:solidFill>
                  <a:schemeClr val="bg2">
                    <a:lumMod val="25000"/>
                  </a:schemeClr>
                </a:solidFill>
                <a:sym typeface="Wingdings" panose="05000000000000000000" pitchFamily="2" charset="2"/>
              </a:rPr>
              <a:t>Minder controle noodzakelijk</a:t>
            </a:r>
          </a:p>
          <a:p>
            <a:endParaRPr lang="nl-NL" b="1" u="sng" dirty="0">
              <a:solidFill>
                <a:schemeClr val="bg2">
                  <a:lumMod val="50000"/>
                </a:schemeClr>
              </a:solidFill>
            </a:endParaRPr>
          </a:p>
          <a:p>
            <a:r>
              <a:rPr lang="nl-NL" b="1" u="sng" dirty="0">
                <a:solidFill>
                  <a:schemeClr val="bg2">
                    <a:lumMod val="25000"/>
                  </a:schemeClr>
                </a:solidFill>
              </a:rPr>
              <a:t>HMRP</a:t>
            </a:r>
          </a:p>
          <a:p>
            <a:pPr marL="283047" indent="-283047">
              <a:buFont typeface="Wingdings" panose="05000000000000000000" pitchFamily="2" charset="2"/>
              <a:buChar char="à"/>
            </a:pPr>
            <a:r>
              <a:rPr lang="nl-NL" dirty="0">
                <a:solidFill>
                  <a:schemeClr val="bg2">
                    <a:lumMod val="25000"/>
                  </a:schemeClr>
                </a:solidFill>
                <a:sym typeface="Wingdings" panose="05000000000000000000" pitchFamily="2" charset="2"/>
              </a:rPr>
              <a:t>Complexere acceptatie en verwerking</a:t>
            </a:r>
          </a:p>
          <a:p>
            <a:pPr marL="283047" indent="-283047">
              <a:buFont typeface="Wingdings" panose="05000000000000000000" pitchFamily="2" charset="2"/>
              <a:buChar char="à"/>
            </a:pPr>
            <a:r>
              <a:rPr lang="en-GB" dirty="0" err="1">
                <a:solidFill>
                  <a:schemeClr val="bg2">
                    <a:lumMod val="25000"/>
                  </a:schemeClr>
                </a:solidFill>
                <a:sym typeface="Wingdings" panose="05000000000000000000" pitchFamily="2" charset="2"/>
              </a:rPr>
              <a:t>Herkomst</a:t>
            </a:r>
            <a:r>
              <a:rPr lang="en-GB" dirty="0">
                <a:solidFill>
                  <a:schemeClr val="bg2">
                    <a:lumMod val="25000"/>
                  </a:schemeClr>
                </a:solidFill>
                <a:sym typeface="Wingdings" panose="05000000000000000000" pitchFamily="2" charset="2"/>
              </a:rPr>
              <a:t> </a:t>
            </a:r>
            <a:r>
              <a:rPr lang="en-GB" dirty="0" err="1">
                <a:solidFill>
                  <a:schemeClr val="bg2">
                    <a:lumMod val="25000"/>
                  </a:schemeClr>
                </a:solidFill>
                <a:sym typeface="Wingdings" panose="05000000000000000000" pitchFamily="2" charset="2"/>
              </a:rPr>
              <a:t>ongekend</a:t>
            </a:r>
            <a:r>
              <a:rPr lang="en-GB" dirty="0">
                <a:solidFill>
                  <a:schemeClr val="bg2">
                    <a:lumMod val="25000"/>
                  </a:schemeClr>
                </a:solidFill>
                <a:sym typeface="Wingdings" panose="05000000000000000000" pitchFamily="2" charset="2"/>
              </a:rPr>
              <a:t> – </a:t>
            </a:r>
            <a:r>
              <a:rPr lang="en-GB" dirty="0" err="1">
                <a:solidFill>
                  <a:schemeClr val="bg2">
                    <a:lumMod val="25000"/>
                  </a:schemeClr>
                </a:solidFill>
                <a:sym typeface="Wingdings" panose="05000000000000000000" pitchFamily="2" charset="2"/>
              </a:rPr>
              <a:t>groter</a:t>
            </a:r>
            <a:r>
              <a:rPr lang="en-GB" dirty="0">
                <a:solidFill>
                  <a:schemeClr val="bg2">
                    <a:lumMod val="25000"/>
                  </a:schemeClr>
                </a:solidFill>
                <a:sym typeface="Wingdings" panose="05000000000000000000" pitchFamily="2" charset="2"/>
              </a:rPr>
              <a:t> </a:t>
            </a:r>
            <a:r>
              <a:rPr lang="en-GB" dirty="0" err="1">
                <a:solidFill>
                  <a:schemeClr val="bg2">
                    <a:lumMod val="25000"/>
                  </a:schemeClr>
                </a:solidFill>
                <a:sym typeface="Wingdings" panose="05000000000000000000" pitchFamily="2" charset="2"/>
              </a:rPr>
              <a:t>risico</a:t>
            </a:r>
            <a:r>
              <a:rPr lang="en-GB" dirty="0">
                <a:solidFill>
                  <a:schemeClr val="bg2">
                    <a:lumMod val="25000"/>
                  </a:schemeClr>
                </a:solidFill>
                <a:sym typeface="Wingdings" panose="05000000000000000000" pitchFamily="2" charset="2"/>
              </a:rPr>
              <a:t> op </a:t>
            </a:r>
            <a:r>
              <a:rPr lang="en-GB" dirty="0" err="1">
                <a:solidFill>
                  <a:schemeClr val="bg2">
                    <a:lumMod val="25000"/>
                  </a:schemeClr>
                </a:solidFill>
                <a:sym typeface="Wingdings" panose="05000000000000000000" pitchFamily="2" charset="2"/>
              </a:rPr>
              <a:t>niet-conformiteiten</a:t>
            </a:r>
            <a:endParaRPr lang="nl-NL" dirty="0">
              <a:solidFill>
                <a:schemeClr val="bg2">
                  <a:lumMod val="25000"/>
                </a:schemeClr>
              </a:solidFill>
              <a:sym typeface="Wingdings" panose="05000000000000000000" pitchFamily="2" charset="2"/>
            </a:endParaRPr>
          </a:p>
          <a:p>
            <a:pPr marL="283047" indent="-283047">
              <a:buFont typeface="Wingdings" panose="05000000000000000000" pitchFamily="2" charset="2"/>
              <a:buChar char="à"/>
            </a:pPr>
            <a:r>
              <a:rPr lang="en-GB" dirty="0">
                <a:solidFill>
                  <a:schemeClr val="bg2">
                    <a:lumMod val="25000"/>
                  </a:schemeClr>
                </a:solidFill>
                <a:sym typeface="Wingdings" panose="05000000000000000000" pitchFamily="2" charset="2"/>
              </a:rPr>
              <a:t>H</a:t>
            </a:r>
            <a:r>
              <a:rPr lang="nl-NL" dirty="0" err="1">
                <a:solidFill>
                  <a:schemeClr val="bg2">
                    <a:lumMod val="25000"/>
                  </a:schemeClr>
                </a:solidFill>
                <a:sym typeface="Wingdings" panose="05000000000000000000" pitchFamily="2" charset="2"/>
              </a:rPr>
              <a:t>ogere</a:t>
            </a:r>
            <a:r>
              <a:rPr lang="nl-NL" dirty="0">
                <a:solidFill>
                  <a:schemeClr val="bg2">
                    <a:lumMod val="25000"/>
                  </a:schemeClr>
                </a:solidFill>
                <a:sym typeface="Wingdings" panose="05000000000000000000" pitchFamily="2" charset="2"/>
              </a:rPr>
              <a:t> kostprijs</a:t>
            </a:r>
            <a:endParaRPr lang="nl-BE" sz="2000" dirty="0">
              <a:solidFill>
                <a:schemeClr val="bg2">
                  <a:lumMod val="25000"/>
                </a:schemeClr>
              </a:solidFill>
            </a:endParaRPr>
          </a:p>
        </p:txBody>
      </p:sp>
      <p:sp>
        <p:nvSpPr>
          <p:cNvPr id="10" name="Rechthoek 9"/>
          <p:cNvSpPr/>
          <p:nvPr/>
        </p:nvSpPr>
        <p:spPr>
          <a:xfrm>
            <a:off x="225642" y="2080826"/>
            <a:ext cx="8729579" cy="3092910"/>
          </a:xfrm>
          <a:prstGeom prst="rect">
            <a:avLst/>
          </a:prstGeom>
          <a:noFill/>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BE"/>
          </a:p>
        </p:txBody>
      </p:sp>
      <p:sp>
        <p:nvSpPr>
          <p:cNvPr id="6" name="TextBox 5">
            <a:extLst>
              <a:ext uri="{FF2B5EF4-FFF2-40B4-BE49-F238E27FC236}">
                <a16:creationId xmlns:a16="http://schemas.microsoft.com/office/drawing/2014/main" id="{6AD8CF8C-4EA6-4BF9-A40A-DDFFC0484264}"/>
              </a:ext>
            </a:extLst>
          </p:cNvPr>
          <p:cNvSpPr txBox="1"/>
          <p:nvPr/>
        </p:nvSpPr>
        <p:spPr>
          <a:xfrm>
            <a:off x="1806621" y="5450705"/>
            <a:ext cx="5005660" cy="472382"/>
          </a:xfrm>
          <a:prstGeom prst="rect">
            <a:avLst/>
          </a:prstGeom>
          <a:noFill/>
        </p:spPr>
        <p:txBody>
          <a:bodyPr wrap="square" lIns="90576" tIns="45288" rIns="90576" bIns="45288" rtlCol="0">
            <a:spAutoFit/>
          </a:bodyPr>
          <a:lstStyle/>
          <a:p>
            <a:r>
              <a:rPr lang="nl-BE" sz="2400" b="1" dirty="0">
                <a:solidFill>
                  <a:srgbClr val="FF0000"/>
                </a:solidFill>
                <a:sym typeface="Wingdings" panose="05000000000000000000" pitchFamily="2" charset="2"/>
              </a:rPr>
              <a:t>INCENTIVE VOOR SELECTIEVE SLOOP</a:t>
            </a:r>
            <a:endParaRPr lang="nl-NL" sz="2400" dirty="0">
              <a:solidFill>
                <a:srgbClr val="FF0000"/>
              </a:solidFill>
            </a:endParaRPr>
          </a:p>
        </p:txBody>
      </p:sp>
      <p:sp>
        <p:nvSpPr>
          <p:cNvPr id="7" name="Arrow: Bent-Up 6">
            <a:extLst>
              <a:ext uri="{FF2B5EF4-FFF2-40B4-BE49-F238E27FC236}">
                <a16:creationId xmlns:a16="http://schemas.microsoft.com/office/drawing/2014/main" id="{34B37419-CD5A-4338-AEC4-397BDCD27076}"/>
              </a:ext>
            </a:extLst>
          </p:cNvPr>
          <p:cNvSpPr/>
          <p:nvPr/>
        </p:nvSpPr>
        <p:spPr>
          <a:xfrm rot="5400000">
            <a:off x="824794" y="5133704"/>
            <a:ext cx="448146" cy="1036190"/>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NL"/>
          </a:p>
        </p:txBody>
      </p:sp>
      <p:sp>
        <p:nvSpPr>
          <p:cNvPr id="2" name="Oval 1">
            <a:extLst>
              <a:ext uri="{FF2B5EF4-FFF2-40B4-BE49-F238E27FC236}">
                <a16:creationId xmlns:a16="http://schemas.microsoft.com/office/drawing/2014/main" id="{F702C480-2593-450D-905F-68C22BD22344}"/>
              </a:ext>
            </a:extLst>
          </p:cNvPr>
          <p:cNvSpPr/>
          <p:nvPr/>
        </p:nvSpPr>
        <p:spPr>
          <a:xfrm>
            <a:off x="114299" y="2732626"/>
            <a:ext cx="934567" cy="3543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NL"/>
          </a:p>
        </p:txBody>
      </p:sp>
      <p:sp>
        <p:nvSpPr>
          <p:cNvPr id="12" name="Oval 11">
            <a:extLst>
              <a:ext uri="{FF2B5EF4-FFF2-40B4-BE49-F238E27FC236}">
                <a16:creationId xmlns:a16="http://schemas.microsoft.com/office/drawing/2014/main" id="{ED489F06-4463-4DB1-A186-234EFC657E17}"/>
              </a:ext>
            </a:extLst>
          </p:cNvPr>
          <p:cNvSpPr/>
          <p:nvPr/>
        </p:nvSpPr>
        <p:spPr>
          <a:xfrm>
            <a:off x="114299" y="3833640"/>
            <a:ext cx="934567" cy="3543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NL"/>
          </a:p>
        </p:txBody>
      </p:sp>
      <p:sp>
        <p:nvSpPr>
          <p:cNvPr id="9" name="Titel 1">
            <a:extLst>
              <a:ext uri="{FF2B5EF4-FFF2-40B4-BE49-F238E27FC236}">
                <a16:creationId xmlns:a16="http://schemas.microsoft.com/office/drawing/2014/main" id="{80C6BBCB-7975-48F2-848D-E2DD5F13242A}"/>
              </a:ext>
            </a:extLst>
          </p:cNvPr>
          <p:cNvSpPr txBox="1">
            <a:spLocks/>
          </p:cNvSpPr>
          <p:nvPr/>
        </p:nvSpPr>
        <p:spPr>
          <a:xfrm>
            <a:off x="353658" y="369232"/>
            <a:ext cx="8644038" cy="640080"/>
          </a:xfrm>
          <a:prstGeom prst="rect">
            <a:avLst/>
          </a:prstGeom>
        </p:spPr>
        <p:txBody>
          <a:bodyPr vert="horz" lIns="90576" tIns="45288" rIns="90576" bIns="45288"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nl-BE" sz="2800" b="1" dirty="0">
                <a:solidFill>
                  <a:schemeClr val="bg2">
                    <a:lumMod val="50000"/>
                  </a:schemeClr>
                </a:solidFill>
                <a:latin typeface="Myriad Pro"/>
              </a:rPr>
              <a:t>Wijziging eenheidsreglement gerecycleerde granulaten</a:t>
            </a:r>
          </a:p>
        </p:txBody>
      </p:sp>
    </p:spTree>
    <p:extLst>
      <p:ext uri="{BB962C8B-B14F-4D97-AF65-F5344CB8AC3E}">
        <p14:creationId xmlns:p14="http://schemas.microsoft.com/office/powerpoint/2010/main" val="405979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25642" y="1553173"/>
            <a:ext cx="8772054" cy="4400332"/>
          </a:xfrm>
          <a:prstGeom prst="rect">
            <a:avLst/>
          </a:prstGeom>
          <a:noFill/>
        </p:spPr>
        <p:txBody>
          <a:bodyPr wrap="square" lIns="90576" tIns="45288" rIns="90576" bIns="45288" rtlCol="0">
            <a:spAutoFit/>
          </a:bodyPr>
          <a:lstStyle/>
          <a:p>
            <a:r>
              <a:rPr lang="nl-NL" sz="2000" b="1" u="sng" dirty="0">
                <a:solidFill>
                  <a:schemeClr val="bg2">
                    <a:lumMod val="25000"/>
                  </a:schemeClr>
                </a:solidFill>
              </a:rPr>
              <a:t>II. Acceptatievoorwaarden LMRP:</a:t>
            </a:r>
          </a:p>
          <a:p>
            <a:endParaRPr lang="nl-NL" sz="2000" i="1" u="sng" dirty="0">
              <a:solidFill>
                <a:schemeClr val="bg2">
                  <a:lumMod val="50000"/>
                </a:schemeClr>
              </a:solidFill>
            </a:endParaRPr>
          </a:p>
          <a:p>
            <a:pPr marL="283047" indent="-283047">
              <a:buFont typeface="Arial" panose="020B0604020202020204" pitchFamily="34" charset="0"/>
              <a:buChar char="•"/>
            </a:pPr>
            <a:r>
              <a:rPr lang="nl-BE" i="1" dirty="0">
                <a:solidFill>
                  <a:srgbClr val="36A9E1"/>
                </a:solidFill>
              </a:rPr>
              <a:t>puin afkomstig van </a:t>
            </a:r>
            <a:r>
              <a:rPr lang="nl-BE" b="1" i="1" dirty="0">
                <a:solidFill>
                  <a:srgbClr val="36A9E1"/>
                </a:solidFill>
              </a:rPr>
              <a:t>selectief slopen</a:t>
            </a:r>
            <a:r>
              <a:rPr lang="nl-BE" i="1" dirty="0">
                <a:solidFill>
                  <a:srgbClr val="36A9E1"/>
                </a:solidFill>
              </a:rPr>
              <a:t>, ontmantelen en renoveren van </a:t>
            </a:r>
            <a:r>
              <a:rPr lang="nl-BE" b="1" i="1" u="sng" dirty="0">
                <a:solidFill>
                  <a:srgbClr val="36A9E1"/>
                </a:solidFill>
              </a:rPr>
              <a:t>gebouwen</a:t>
            </a:r>
            <a:r>
              <a:rPr lang="nl-BE" i="1" dirty="0">
                <a:solidFill>
                  <a:srgbClr val="36A9E1"/>
                </a:solidFill>
              </a:rPr>
              <a:t> aangeleverd met een verwerkingstoelating van een erkende </a:t>
            </a:r>
            <a:r>
              <a:rPr lang="nl-BE" b="1" i="1" dirty="0">
                <a:solidFill>
                  <a:srgbClr val="36A9E1"/>
                </a:solidFill>
              </a:rPr>
              <a:t>sloopbeheerorganisatie</a:t>
            </a:r>
            <a:r>
              <a:rPr lang="nl-BE" i="1" dirty="0">
                <a:solidFill>
                  <a:schemeClr val="bg2">
                    <a:lumMod val="50000"/>
                  </a:schemeClr>
                </a:solidFill>
              </a:rPr>
              <a:t>;</a:t>
            </a:r>
          </a:p>
          <a:p>
            <a:endParaRPr lang="nl-BE" i="1" dirty="0">
              <a:solidFill>
                <a:schemeClr val="bg2">
                  <a:lumMod val="50000"/>
                </a:schemeClr>
              </a:solidFill>
            </a:endParaRPr>
          </a:p>
          <a:p>
            <a:pPr marL="283047" indent="-283047">
              <a:buFont typeface="Arial" panose="020B0604020202020204" pitchFamily="34" charset="0"/>
              <a:buChar char="•"/>
            </a:pPr>
            <a:r>
              <a:rPr lang="nl-BE" i="1" dirty="0">
                <a:solidFill>
                  <a:srgbClr val="36A9E1"/>
                </a:solidFill>
              </a:rPr>
              <a:t>puin afkomstig van </a:t>
            </a:r>
            <a:r>
              <a:rPr lang="nl-BE" b="1" i="1" u="sng" dirty="0">
                <a:solidFill>
                  <a:srgbClr val="36A9E1"/>
                </a:solidFill>
              </a:rPr>
              <a:t>infrastructuurwerken</a:t>
            </a:r>
            <a:r>
              <a:rPr lang="nl-BE" i="1" dirty="0">
                <a:solidFill>
                  <a:srgbClr val="36A9E1"/>
                </a:solidFill>
              </a:rPr>
              <a:t> aangeleverd met een verwerkingstoelating van een erkende </a:t>
            </a:r>
            <a:r>
              <a:rPr lang="nl-BE" b="1" i="1" dirty="0">
                <a:solidFill>
                  <a:srgbClr val="36A9E1"/>
                </a:solidFill>
              </a:rPr>
              <a:t>sloopbeheerorganisatie</a:t>
            </a:r>
            <a:r>
              <a:rPr lang="nl-BE" i="1" dirty="0">
                <a:solidFill>
                  <a:srgbClr val="36A9E1"/>
                </a:solidFill>
              </a:rPr>
              <a:t>;</a:t>
            </a:r>
          </a:p>
          <a:p>
            <a:pPr lvl="0"/>
            <a:endParaRPr lang="nl-BE" i="1" dirty="0">
              <a:solidFill>
                <a:schemeClr val="bg2">
                  <a:lumMod val="25000"/>
                </a:schemeClr>
              </a:solidFill>
            </a:endParaRPr>
          </a:p>
          <a:p>
            <a:pPr marL="283047" indent="-283047">
              <a:buFont typeface="Arial" panose="020B0604020202020204" pitchFamily="34" charset="0"/>
              <a:buChar char="•"/>
            </a:pPr>
            <a:r>
              <a:rPr lang="nl-BE" sz="1600" i="1" dirty="0">
                <a:solidFill>
                  <a:schemeClr val="bg2">
                    <a:lumMod val="25000"/>
                  </a:schemeClr>
                </a:solidFill>
              </a:rPr>
              <a:t>puin van sorteerinrichtingen waarvoor kan aangetoond worden dat het voldoet aan het kwaliteitsborgingsysteem</a:t>
            </a:r>
          </a:p>
          <a:p>
            <a:pPr marL="283047" indent="-283047">
              <a:buFont typeface="Arial" panose="020B0604020202020204" pitchFamily="34" charset="0"/>
              <a:buChar char="•"/>
            </a:pPr>
            <a:r>
              <a:rPr lang="nl-BE" sz="1600" i="1" dirty="0">
                <a:solidFill>
                  <a:schemeClr val="bg2">
                    <a:lumMod val="25000"/>
                  </a:schemeClr>
                </a:solidFill>
              </a:rPr>
              <a:t>gewassen/gereinigd puin afkomstig van een vergunde inrichting voor de reiniging van afvalstoffen met kwaliteitsborgingsysteem met externe certificatie conform </a:t>
            </a:r>
            <a:r>
              <a:rPr lang="nl-BE" sz="1600" i="1" dirty="0" err="1">
                <a:solidFill>
                  <a:schemeClr val="bg2">
                    <a:lumMod val="25000"/>
                  </a:schemeClr>
                </a:solidFill>
              </a:rPr>
              <a:t>Vlarema</a:t>
            </a:r>
            <a:r>
              <a:rPr lang="nl-BE" sz="1600" i="1" dirty="0">
                <a:solidFill>
                  <a:schemeClr val="bg2">
                    <a:lumMod val="25000"/>
                  </a:schemeClr>
                </a:solidFill>
              </a:rPr>
              <a:t>.</a:t>
            </a:r>
          </a:p>
          <a:p>
            <a:pPr marL="283047" indent="-283047">
              <a:buFont typeface="Arial" panose="020B0604020202020204" pitchFamily="34" charset="0"/>
              <a:buChar char="•"/>
            </a:pPr>
            <a:r>
              <a:rPr lang="nl-BE" sz="1600" i="1" dirty="0">
                <a:solidFill>
                  <a:schemeClr val="bg2">
                    <a:lumMod val="25000"/>
                  </a:schemeClr>
                </a:solidFill>
              </a:rPr>
              <a:t>puin van productieafval</a:t>
            </a:r>
          </a:p>
          <a:p>
            <a:pPr marL="283047" indent="-283047">
              <a:buFont typeface="Arial" panose="020B0604020202020204" pitchFamily="34" charset="0"/>
              <a:buChar char="•"/>
            </a:pPr>
            <a:r>
              <a:rPr lang="nl-BE" sz="1600" i="1" dirty="0">
                <a:solidFill>
                  <a:schemeClr val="bg2">
                    <a:lumMod val="25000"/>
                  </a:schemeClr>
                </a:solidFill>
              </a:rPr>
              <a:t>stenen bekomen na </a:t>
            </a:r>
            <a:r>
              <a:rPr lang="nl-BE" sz="1600" i="1" dirty="0" err="1">
                <a:solidFill>
                  <a:schemeClr val="bg2">
                    <a:lumMod val="25000"/>
                  </a:schemeClr>
                </a:solidFill>
              </a:rPr>
              <a:t>afzeving</a:t>
            </a:r>
            <a:r>
              <a:rPr lang="nl-BE" sz="1600" i="1" dirty="0">
                <a:solidFill>
                  <a:schemeClr val="bg2">
                    <a:lumMod val="25000"/>
                  </a:schemeClr>
                </a:solidFill>
              </a:rPr>
              <a:t> van bodemmaterialen die voldoet aan …</a:t>
            </a:r>
          </a:p>
          <a:p>
            <a:pPr marL="283047" indent="-283047">
              <a:buFont typeface="Arial" panose="020B0604020202020204" pitchFamily="34" charset="0"/>
              <a:buChar char="•"/>
            </a:pPr>
            <a:r>
              <a:rPr lang="nl-BE" sz="1600" i="1" dirty="0">
                <a:solidFill>
                  <a:schemeClr val="bg2">
                    <a:lumMod val="25000"/>
                  </a:schemeClr>
                </a:solidFill>
              </a:rPr>
              <a:t>puin van niet-verontreinigde natuursteenbewerking</a:t>
            </a:r>
          </a:p>
          <a:p>
            <a:endParaRPr lang="nl-BE" sz="2000" i="1" dirty="0">
              <a:solidFill>
                <a:schemeClr val="bg2">
                  <a:lumMod val="25000"/>
                </a:schemeClr>
              </a:solidFill>
            </a:endParaRPr>
          </a:p>
        </p:txBody>
      </p:sp>
      <p:sp>
        <p:nvSpPr>
          <p:cNvPr id="8" name="Rechthoek 8"/>
          <p:cNvSpPr/>
          <p:nvPr/>
        </p:nvSpPr>
        <p:spPr>
          <a:xfrm>
            <a:off x="245544" y="1997658"/>
            <a:ext cx="8633686" cy="4475331"/>
          </a:xfrm>
          <a:prstGeom prst="rect">
            <a:avLst/>
          </a:prstGeom>
          <a:noFill/>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BE"/>
          </a:p>
        </p:txBody>
      </p:sp>
      <p:sp>
        <p:nvSpPr>
          <p:cNvPr id="6" name="Titel 1">
            <a:extLst>
              <a:ext uri="{FF2B5EF4-FFF2-40B4-BE49-F238E27FC236}">
                <a16:creationId xmlns:a16="http://schemas.microsoft.com/office/drawing/2014/main" id="{E6D73606-1AE8-43CF-BDCD-0620CF8119A5}"/>
              </a:ext>
            </a:extLst>
          </p:cNvPr>
          <p:cNvSpPr txBox="1">
            <a:spLocks/>
          </p:cNvSpPr>
          <p:nvPr/>
        </p:nvSpPr>
        <p:spPr>
          <a:xfrm>
            <a:off x="353658" y="369232"/>
            <a:ext cx="8644038" cy="640080"/>
          </a:xfrm>
          <a:prstGeom prst="rect">
            <a:avLst/>
          </a:prstGeom>
        </p:spPr>
        <p:txBody>
          <a:bodyPr vert="horz" lIns="90576" tIns="45288" rIns="90576" bIns="45288"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nl-BE" sz="2800" b="1" dirty="0">
                <a:solidFill>
                  <a:schemeClr val="bg2">
                    <a:lumMod val="50000"/>
                  </a:schemeClr>
                </a:solidFill>
                <a:latin typeface="Myriad Pro"/>
              </a:rPr>
              <a:t>Wijziging eenheidsreglement gerecycleerde granulaten</a:t>
            </a:r>
          </a:p>
        </p:txBody>
      </p:sp>
    </p:spTree>
    <p:extLst>
      <p:ext uri="{BB962C8B-B14F-4D97-AF65-F5344CB8AC3E}">
        <p14:creationId xmlns:p14="http://schemas.microsoft.com/office/powerpoint/2010/main" val="300203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3" y="332656"/>
            <a:ext cx="7644069" cy="640080"/>
          </a:xfrm>
        </p:spPr>
        <p:txBody>
          <a:bodyPr>
            <a:normAutofit fontScale="90000"/>
          </a:bodyPr>
          <a:lstStyle/>
          <a:p>
            <a:r>
              <a:rPr lang="nl-BE" sz="2400" b="1" dirty="0">
                <a:solidFill>
                  <a:schemeClr val="bg2">
                    <a:lumMod val="50000"/>
                  </a:schemeClr>
                </a:solidFill>
                <a:latin typeface="Myriad Pro"/>
              </a:rPr>
              <a:t>Sloopbeheerorganisatie: attestering selectieve sloop</a:t>
            </a:r>
          </a:p>
        </p:txBody>
      </p:sp>
      <p:sp>
        <p:nvSpPr>
          <p:cNvPr id="3" name="Tijdelijke aanduiding voor inhoud 2"/>
          <p:cNvSpPr>
            <a:spLocks noGrp="1"/>
          </p:cNvSpPr>
          <p:nvPr>
            <p:ph idx="4294967295"/>
          </p:nvPr>
        </p:nvSpPr>
        <p:spPr>
          <a:xfrm>
            <a:off x="408354" y="3162258"/>
            <a:ext cx="8410449" cy="2588759"/>
          </a:xfrm>
          <a:prstGeom prst="rect">
            <a:avLst/>
          </a:prstGeom>
        </p:spPr>
        <p:txBody>
          <a:bodyPr>
            <a:normAutofit fontScale="92500" lnSpcReduction="20000"/>
          </a:bodyPr>
          <a:lstStyle/>
          <a:p>
            <a:pPr marL="0" indent="0">
              <a:lnSpc>
                <a:spcPct val="100000"/>
              </a:lnSpc>
              <a:buNone/>
            </a:pPr>
            <a:endParaRPr lang="nl-BE" sz="700" dirty="0">
              <a:solidFill>
                <a:schemeClr val="bg2">
                  <a:lumMod val="50000"/>
                </a:schemeClr>
              </a:solidFill>
            </a:endParaRPr>
          </a:p>
          <a:p>
            <a:pPr marL="0" indent="0" algn="ctr">
              <a:buNone/>
            </a:pPr>
            <a:r>
              <a:rPr lang="nl-BE" sz="2000" dirty="0">
                <a:solidFill>
                  <a:schemeClr val="bg2">
                    <a:lumMod val="25000"/>
                  </a:schemeClr>
                </a:solidFill>
              </a:rPr>
              <a:t>Uit dit attest kan de breker afleiden of het puin aanvaard kan worden als </a:t>
            </a:r>
          </a:p>
          <a:p>
            <a:pPr marL="0" indent="0" algn="ctr">
              <a:buNone/>
            </a:pPr>
            <a:r>
              <a:rPr lang="nl-BE" sz="2000" b="1" dirty="0">
                <a:solidFill>
                  <a:srgbClr val="36A9E1"/>
                </a:solidFill>
              </a:rPr>
              <a:t>“laag milieurisicoprofiel puin” </a:t>
            </a:r>
            <a:r>
              <a:rPr lang="nl-BE" sz="2000" dirty="0">
                <a:solidFill>
                  <a:schemeClr val="bg2">
                    <a:lumMod val="50000"/>
                  </a:schemeClr>
                </a:solidFill>
              </a:rPr>
              <a:t>(</a:t>
            </a:r>
            <a:r>
              <a:rPr lang="nl-BE" sz="2000" b="1" dirty="0">
                <a:solidFill>
                  <a:srgbClr val="36A9E1"/>
                </a:solidFill>
              </a:rPr>
              <a:t>LMRP</a:t>
            </a:r>
            <a:r>
              <a:rPr lang="nl-BE" sz="2000" dirty="0">
                <a:solidFill>
                  <a:schemeClr val="bg2">
                    <a:lumMod val="50000"/>
                  </a:schemeClr>
                </a:solidFill>
              </a:rPr>
              <a:t>)</a:t>
            </a:r>
          </a:p>
          <a:p>
            <a:pPr marL="0" indent="0" algn="ctr">
              <a:buNone/>
            </a:pPr>
            <a:endParaRPr lang="nl-BE" sz="2000" dirty="0">
              <a:solidFill>
                <a:schemeClr val="bg2">
                  <a:lumMod val="50000"/>
                </a:schemeClr>
              </a:solidFill>
            </a:endParaRPr>
          </a:p>
          <a:p>
            <a:pPr marL="0" indent="0" algn="ctr">
              <a:buNone/>
            </a:pPr>
            <a:r>
              <a:rPr lang="nl-BE" sz="2000" dirty="0">
                <a:solidFill>
                  <a:schemeClr val="bg2">
                    <a:lumMod val="25000"/>
                  </a:schemeClr>
                </a:solidFill>
              </a:rPr>
              <a:t>G</a:t>
            </a:r>
            <a:r>
              <a:rPr lang="nl-BE" sz="2000" dirty="0">
                <a:solidFill>
                  <a:schemeClr val="bg2">
                    <a:lumMod val="25000"/>
                  </a:schemeClr>
                </a:solidFill>
                <a:sym typeface="Wingdings" panose="05000000000000000000" pitchFamily="2" charset="2"/>
              </a:rPr>
              <a:t>aranties over de herkomst </a:t>
            </a:r>
          </a:p>
          <a:p>
            <a:pPr algn="ctr"/>
            <a:r>
              <a:rPr lang="nl-BE" sz="2000" dirty="0">
                <a:solidFill>
                  <a:schemeClr val="bg2">
                    <a:lumMod val="25000"/>
                  </a:schemeClr>
                </a:solidFill>
                <a:sym typeface="Wingdings" panose="05000000000000000000" pitchFamily="2" charset="2"/>
              </a:rPr>
              <a:t>afkomstig van selectieve sloop</a:t>
            </a:r>
          </a:p>
          <a:p>
            <a:pPr algn="ctr"/>
            <a:r>
              <a:rPr lang="nl-BE" sz="2000" dirty="0">
                <a:solidFill>
                  <a:schemeClr val="bg2">
                    <a:lumMod val="25000"/>
                  </a:schemeClr>
                </a:solidFill>
                <a:sym typeface="Wingdings" panose="05000000000000000000" pitchFamily="2" charset="2"/>
              </a:rPr>
              <a:t>op basis van een kwaliteitsvolle sloopinventaris </a:t>
            </a:r>
          </a:p>
          <a:p>
            <a:pPr algn="ctr"/>
            <a:r>
              <a:rPr lang="nl-BE" sz="2000" dirty="0">
                <a:solidFill>
                  <a:schemeClr val="bg2">
                    <a:lumMod val="25000"/>
                  </a:schemeClr>
                </a:solidFill>
                <a:sym typeface="Wingdings" panose="05000000000000000000" pitchFamily="2" charset="2"/>
              </a:rPr>
              <a:t>waarbij gevaarlijke stoffen correct werden verwijderd</a:t>
            </a:r>
          </a:p>
          <a:p>
            <a:pPr marL="0" indent="0">
              <a:buNone/>
            </a:pPr>
            <a:endParaRPr lang="nl-BE" sz="2400" dirty="0"/>
          </a:p>
        </p:txBody>
      </p:sp>
      <p:sp>
        <p:nvSpPr>
          <p:cNvPr id="5" name="Tekstvak 32"/>
          <p:cNvSpPr txBox="1">
            <a:spLocks noChangeArrowheads="1"/>
          </p:cNvSpPr>
          <p:nvPr/>
        </p:nvSpPr>
        <p:spPr bwMode="auto">
          <a:xfrm>
            <a:off x="4471245" y="1620359"/>
            <a:ext cx="2366489" cy="751578"/>
          </a:xfrm>
          <a:prstGeom prst="rect">
            <a:avLst/>
          </a:prstGeom>
          <a:solidFill>
            <a:srgbClr val="FFFFFF"/>
          </a:solidFill>
          <a:ln w="57150">
            <a:solidFill>
              <a:srgbClr val="70AD47"/>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25000"/>
                  </a:schemeClr>
                </a:solidFill>
                <a:ea typeface="Calibri" panose="020F0502020204030204" pitchFamily="34" charset="0"/>
                <a:cs typeface="Times New Roman" panose="02020603050405020304" pitchFamily="18" charset="0"/>
              </a:rPr>
              <a:t>SLOOPATTEST</a:t>
            </a:r>
            <a:endParaRPr lang="nl-BE" altLang="nl-BE" sz="1600" dirty="0">
              <a:solidFill>
                <a:schemeClr val="bg2">
                  <a:lumMod val="25000"/>
                </a:schemeClr>
              </a:solidFill>
              <a:latin typeface="Arial" panose="020B0604020202020204" pitchFamily="34" charset="0"/>
            </a:endParaRPr>
          </a:p>
        </p:txBody>
      </p:sp>
      <p:sp>
        <p:nvSpPr>
          <p:cNvPr id="7" name="Gelijk 6"/>
          <p:cNvSpPr/>
          <p:nvPr/>
        </p:nvSpPr>
        <p:spPr>
          <a:xfrm rot="10800000">
            <a:off x="4301280" y="4025079"/>
            <a:ext cx="446784" cy="325121"/>
          </a:xfrm>
          <a:prstGeom prst="mathEqual">
            <a:avLst/>
          </a:prstGeom>
          <a:solidFill>
            <a:srgbClr val="00B0F0"/>
          </a:solidFill>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BE">
              <a:solidFill>
                <a:schemeClr val="tx1"/>
              </a:solidFill>
            </a:endParaRPr>
          </a:p>
        </p:txBody>
      </p:sp>
      <p:sp>
        <p:nvSpPr>
          <p:cNvPr id="9" name="PIJL-OMLAAG 8"/>
          <p:cNvSpPr/>
          <p:nvPr/>
        </p:nvSpPr>
        <p:spPr>
          <a:xfrm>
            <a:off x="4289577" y="2536636"/>
            <a:ext cx="223392" cy="78736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BE"/>
          </a:p>
        </p:txBody>
      </p:sp>
      <p:sp>
        <p:nvSpPr>
          <p:cNvPr id="8" name="Tekstvak 32"/>
          <p:cNvSpPr txBox="1">
            <a:spLocks noChangeArrowheads="1"/>
          </p:cNvSpPr>
          <p:nvPr/>
        </p:nvSpPr>
        <p:spPr bwMode="auto">
          <a:xfrm>
            <a:off x="1967493" y="1620359"/>
            <a:ext cx="2341415" cy="751578"/>
          </a:xfrm>
          <a:prstGeom prst="rect">
            <a:avLst/>
          </a:prstGeom>
          <a:solidFill>
            <a:srgbClr val="FFFFFF"/>
          </a:solidFill>
          <a:ln w="57150">
            <a:solidFill>
              <a:srgbClr val="70AD47"/>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25000"/>
                  </a:schemeClr>
                </a:solidFill>
                <a:ea typeface="Calibri" panose="020F0502020204030204" pitchFamily="34" charset="0"/>
                <a:cs typeface="Times New Roman" panose="02020603050405020304" pitchFamily="18" charset="0"/>
              </a:rPr>
              <a:t>VERWERKINGSTOELATING</a:t>
            </a:r>
            <a:endParaRPr lang="nl-BE" altLang="nl-BE" sz="1600" dirty="0">
              <a:solidFill>
                <a:schemeClr val="bg2">
                  <a:lumMod val="25000"/>
                </a:schemeClr>
              </a:solidFill>
              <a:latin typeface="Arial" panose="020B0604020202020204" pitchFamily="34" charset="0"/>
            </a:endParaRPr>
          </a:p>
        </p:txBody>
      </p:sp>
    </p:spTree>
    <p:extLst>
      <p:ext uri="{BB962C8B-B14F-4D97-AF65-F5344CB8AC3E}">
        <p14:creationId xmlns:p14="http://schemas.microsoft.com/office/powerpoint/2010/main" val="3515145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5913BAC-BD53-48B6-BEC2-A3B190848997}"/>
              </a:ext>
            </a:extLst>
          </p:cNvPr>
          <p:cNvSpPr txBox="1">
            <a:spLocks/>
          </p:cNvSpPr>
          <p:nvPr/>
        </p:nvSpPr>
        <p:spPr>
          <a:xfrm>
            <a:off x="353658" y="369232"/>
            <a:ext cx="8153212" cy="64008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800" b="1" dirty="0">
                <a:solidFill>
                  <a:schemeClr val="bg2">
                    <a:lumMod val="50000"/>
                  </a:schemeClr>
                </a:solidFill>
                <a:latin typeface="Myriad Pro"/>
              </a:rPr>
              <a:t>Recyclage puinfractie tot gerecycleerde granulaten</a:t>
            </a:r>
          </a:p>
        </p:txBody>
      </p:sp>
      <p:pic>
        <p:nvPicPr>
          <p:cNvPr id="5" name="Picture 4">
            <a:extLst>
              <a:ext uri="{FF2B5EF4-FFF2-40B4-BE49-F238E27FC236}">
                <a16:creationId xmlns:a16="http://schemas.microsoft.com/office/drawing/2014/main" id="{86AB9FD8-6255-4F02-9E7D-DE8E3D578F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1068" y="4607252"/>
            <a:ext cx="4282932" cy="2867087"/>
          </a:xfrm>
          <a:prstGeom prst="rect">
            <a:avLst/>
          </a:prstGeom>
        </p:spPr>
      </p:pic>
      <p:pic>
        <p:nvPicPr>
          <p:cNvPr id="6" name="Picture 5">
            <a:extLst>
              <a:ext uri="{FF2B5EF4-FFF2-40B4-BE49-F238E27FC236}">
                <a16:creationId xmlns:a16="http://schemas.microsoft.com/office/drawing/2014/main" id="{9E866419-67A1-4AE3-9806-CF9E65A5FD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1068" y="1395053"/>
            <a:ext cx="4282932" cy="3212199"/>
          </a:xfrm>
          <a:prstGeom prst="rect">
            <a:avLst/>
          </a:prstGeom>
        </p:spPr>
      </p:pic>
      <p:pic>
        <p:nvPicPr>
          <p:cNvPr id="7" name="Picture 6">
            <a:extLst>
              <a:ext uri="{FF2B5EF4-FFF2-40B4-BE49-F238E27FC236}">
                <a16:creationId xmlns:a16="http://schemas.microsoft.com/office/drawing/2014/main" id="{E2D3805E-D4A3-43D2-8AC0-2BA8A3945F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425359"/>
            <a:ext cx="3769689" cy="2827267"/>
          </a:xfrm>
          <a:prstGeom prst="rect">
            <a:avLst/>
          </a:prstGeom>
        </p:spPr>
      </p:pic>
      <p:pic>
        <p:nvPicPr>
          <p:cNvPr id="11" name="Picture 10">
            <a:extLst>
              <a:ext uri="{FF2B5EF4-FFF2-40B4-BE49-F238E27FC236}">
                <a16:creationId xmlns:a16="http://schemas.microsoft.com/office/drawing/2014/main" id="{3C21BEDC-E4AC-4AE2-991D-FB501561A4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334118"/>
            <a:ext cx="3769688" cy="2827266"/>
          </a:xfrm>
          <a:prstGeom prst="rect">
            <a:avLst/>
          </a:prstGeom>
        </p:spPr>
      </p:pic>
      <p:sp>
        <p:nvSpPr>
          <p:cNvPr id="12" name="Arrow: Right 11">
            <a:extLst>
              <a:ext uri="{FF2B5EF4-FFF2-40B4-BE49-F238E27FC236}">
                <a16:creationId xmlns:a16="http://schemas.microsoft.com/office/drawing/2014/main" id="{A29963D2-773A-4605-9EAC-53FCBDD7E341}"/>
              </a:ext>
            </a:extLst>
          </p:cNvPr>
          <p:cNvSpPr/>
          <p:nvPr/>
        </p:nvSpPr>
        <p:spPr>
          <a:xfrm>
            <a:off x="3769687" y="2613413"/>
            <a:ext cx="1091381" cy="206767"/>
          </a:xfrm>
          <a:prstGeom prst="rightArrow">
            <a:avLst/>
          </a:prstGeom>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Arrow: Right 13">
            <a:extLst>
              <a:ext uri="{FF2B5EF4-FFF2-40B4-BE49-F238E27FC236}">
                <a16:creationId xmlns:a16="http://schemas.microsoft.com/office/drawing/2014/main" id="{ECF9DF40-5E4D-4FF2-8490-AF0E4A07BF96}"/>
              </a:ext>
            </a:extLst>
          </p:cNvPr>
          <p:cNvSpPr/>
          <p:nvPr/>
        </p:nvSpPr>
        <p:spPr>
          <a:xfrm rot="10800000">
            <a:off x="3769688" y="5166852"/>
            <a:ext cx="1091380" cy="207460"/>
          </a:xfrm>
          <a:prstGeom prst="rightArrow">
            <a:avLst/>
          </a:prstGeom>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Arrow: Right 14">
            <a:extLst>
              <a:ext uri="{FF2B5EF4-FFF2-40B4-BE49-F238E27FC236}">
                <a16:creationId xmlns:a16="http://schemas.microsoft.com/office/drawing/2014/main" id="{B8EBCF68-DCBE-46AE-B0D0-7464F77CE1BC}"/>
              </a:ext>
            </a:extLst>
          </p:cNvPr>
          <p:cNvSpPr/>
          <p:nvPr/>
        </p:nvSpPr>
        <p:spPr>
          <a:xfrm rot="5400000">
            <a:off x="3650108" y="3955892"/>
            <a:ext cx="2273308" cy="148612"/>
          </a:xfrm>
          <a:prstGeom prst="rightArrow">
            <a:avLst/>
          </a:prstGeom>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80066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1955D43E-24C7-42E9-824E-B4D54C333015}"/>
              </a:ext>
            </a:extLst>
          </p:cNvPr>
          <p:cNvSpPr>
            <a:spLocks noGrp="1"/>
          </p:cNvSpPr>
          <p:nvPr>
            <p:ph type="title"/>
          </p:nvPr>
        </p:nvSpPr>
        <p:spPr>
          <a:xfrm>
            <a:off x="628650" y="232102"/>
            <a:ext cx="7886700" cy="906917"/>
          </a:xfrm>
        </p:spPr>
        <p:txBody>
          <a:bodyPr>
            <a:noAutofit/>
          </a:bodyPr>
          <a:lstStyle/>
          <a:p>
            <a:r>
              <a:rPr lang="nl-BE" sz="2400" b="1" dirty="0">
                <a:solidFill>
                  <a:schemeClr val="bg2">
                    <a:lumMod val="50000"/>
                  </a:schemeClr>
                </a:solidFill>
                <a:latin typeface="Myriad Pro"/>
              </a:rPr>
              <a:t>Tracimat – Kwaliteitsborgingssysteem voor sloopafval</a:t>
            </a:r>
            <a:endParaRPr lang="en-GB" altLang="en-US" sz="2400" b="1" dirty="0">
              <a:solidFill>
                <a:schemeClr val="bg2">
                  <a:lumMod val="50000"/>
                </a:schemeClr>
              </a:solidFill>
              <a:latin typeface="Myriad Pro"/>
            </a:endParaRPr>
          </a:p>
        </p:txBody>
      </p:sp>
      <p:grpSp>
        <p:nvGrpSpPr>
          <p:cNvPr id="6" name="Groep 5">
            <a:extLst>
              <a:ext uri="{FF2B5EF4-FFF2-40B4-BE49-F238E27FC236}">
                <a16:creationId xmlns:a16="http://schemas.microsoft.com/office/drawing/2014/main" id="{7BB2FAF7-CF6B-440E-85E6-A072DC5116FE}"/>
              </a:ext>
            </a:extLst>
          </p:cNvPr>
          <p:cNvGrpSpPr/>
          <p:nvPr/>
        </p:nvGrpSpPr>
        <p:grpSpPr>
          <a:xfrm>
            <a:off x="575059" y="1504487"/>
            <a:ext cx="7486214" cy="5013080"/>
            <a:chOff x="166509" y="1007247"/>
            <a:chExt cx="7886149" cy="5539233"/>
          </a:xfrm>
        </p:grpSpPr>
        <p:sp>
          <p:nvSpPr>
            <p:cNvPr id="7" name="Flowchart: Connector 1">
              <a:extLst>
                <a:ext uri="{FF2B5EF4-FFF2-40B4-BE49-F238E27FC236}">
                  <a16:creationId xmlns:a16="http://schemas.microsoft.com/office/drawing/2014/main" id="{B342ACF4-6C7B-426C-BCC8-84284F259B10}"/>
                </a:ext>
              </a:extLst>
            </p:cNvPr>
            <p:cNvSpPr/>
            <p:nvPr/>
          </p:nvSpPr>
          <p:spPr>
            <a:xfrm>
              <a:off x="3759124" y="4546736"/>
              <a:ext cx="1747074" cy="969074"/>
            </a:xfrm>
            <a:prstGeom prst="flowChartConnector">
              <a:avLst/>
            </a:prstGeom>
            <a:solidFill>
              <a:schemeClr val="accent4">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50" dirty="0">
                  <a:solidFill>
                    <a:prstClr val="white"/>
                  </a:solidFill>
                  <a:latin typeface="Calibri" panose="020F0502020204030204"/>
                </a:rPr>
                <a:t>RECYCLAGE-BEDRIJF</a:t>
              </a:r>
              <a:endParaRPr kumimoji="0" lang="x-none"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lowchart: Connector 12">
              <a:extLst>
                <a:ext uri="{FF2B5EF4-FFF2-40B4-BE49-F238E27FC236}">
                  <a16:creationId xmlns:a16="http://schemas.microsoft.com/office/drawing/2014/main" id="{D943C5A1-14A6-43F4-8665-AC5D901F1696}"/>
                </a:ext>
              </a:extLst>
            </p:cNvPr>
            <p:cNvSpPr/>
            <p:nvPr/>
          </p:nvSpPr>
          <p:spPr>
            <a:xfrm>
              <a:off x="1660410" y="2640330"/>
              <a:ext cx="1620000" cy="945000"/>
            </a:xfrm>
            <a:prstGeom prst="flowChartConnector">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GEBOUW</a:t>
              </a:r>
              <a:endParaRPr kumimoji="0" lang="x-none"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lowchart: Connector 13">
              <a:extLst>
                <a:ext uri="{FF2B5EF4-FFF2-40B4-BE49-F238E27FC236}">
                  <a16:creationId xmlns:a16="http://schemas.microsoft.com/office/drawing/2014/main" id="{82C11332-7AB0-4DF3-BC09-071F06C02938}"/>
                </a:ext>
              </a:extLst>
            </p:cNvPr>
            <p:cNvSpPr/>
            <p:nvPr/>
          </p:nvSpPr>
          <p:spPr>
            <a:xfrm>
              <a:off x="3586795" y="1007247"/>
              <a:ext cx="2052600" cy="1042513"/>
            </a:xfrm>
            <a:prstGeom prst="flowChartConnector">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DESTRUCTIEVE INVENTARIS</a:t>
              </a:r>
              <a:endParaRPr kumimoji="0" lang="x-none"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lowchart: Connector 14">
              <a:extLst>
                <a:ext uri="{FF2B5EF4-FFF2-40B4-BE49-F238E27FC236}">
                  <a16:creationId xmlns:a16="http://schemas.microsoft.com/office/drawing/2014/main" id="{C69530C5-7B2C-4A04-8DDE-5DBD25F52543}"/>
                </a:ext>
              </a:extLst>
            </p:cNvPr>
            <p:cNvSpPr/>
            <p:nvPr/>
          </p:nvSpPr>
          <p:spPr>
            <a:xfrm>
              <a:off x="6092189" y="2640330"/>
              <a:ext cx="1696269" cy="945000"/>
            </a:xfrm>
            <a:prstGeom prst="flowChartConnector">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SELECTIEVE SLOOP</a:t>
              </a:r>
              <a:endParaRPr kumimoji="0" lang="x-none"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26">
              <a:extLst>
                <a:ext uri="{FF2B5EF4-FFF2-40B4-BE49-F238E27FC236}">
                  <a16:creationId xmlns:a16="http://schemas.microsoft.com/office/drawing/2014/main" id="{8D6AC723-A8EF-476B-AE9B-3EFB691258DB}"/>
                </a:ext>
              </a:extLst>
            </p:cNvPr>
            <p:cNvSpPr/>
            <p:nvPr/>
          </p:nvSpPr>
          <p:spPr>
            <a:xfrm rot="2001143">
              <a:off x="4562522" y="1712282"/>
              <a:ext cx="2320668" cy="1109861"/>
            </a:xfrm>
            <a:prstGeom prst="arc">
              <a:avLst>
                <a:gd name="adj1" fmla="val 14129724"/>
                <a:gd name="adj2" fmla="val 20368019"/>
              </a:avLst>
            </a:prstGeom>
            <a:ln w="76200">
              <a:solidFill>
                <a:schemeClr val="accent6"/>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rc 27">
              <a:extLst>
                <a:ext uri="{FF2B5EF4-FFF2-40B4-BE49-F238E27FC236}">
                  <a16:creationId xmlns:a16="http://schemas.microsoft.com/office/drawing/2014/main" id="{2208550C-4F6B-4CB9-8CEA-89720095FA50}"/>
                </a:ext>
              </a:extLst>
            </p:cNvPr>
            <p:cNvSpPr/>
            <p:nvPr/>
          </p:nvSpPr>
          <p:spPr>
            <a:xfrm rot="6220591">
              <a:off x="4407035" y="2462437"/>
              <a:ext cx="2733515" cy="2090117"/>
            </a:xfrm>
            <a:prstGeom prst="arc">
              <a:avLst>
                <a:gd name="adj1" fmla="val 16044920"/>
                <a:gd name="adj2" fmla="val 20987111"/>
              </a:avLst>
            </a:prstGeom>
            <a:ln w="76200">
              <a:solidFill>
                <a:schemeClr val="accent6"/>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Arc 28">
              <a:extLst>
                <a:ext uri="{FF2B5EF4-FFF2-40B4-BE49-F238E27FC236}">
                  <a16:creationId xmlns:a16="http://schemas.microsoft.com/office/drawing/2014/main" id="{A0E9BFE0-A036-48FB-84C7-202D67F4275F}"/>
                </a:ext>
              </a:extLst>
            </p:cNvPr>
            <p:cNvSpPr/>
            <p:nvPr/>
          </p:nvSpPr>
          <p:spPr>
            <a:xfrm rot="13973181">
              <a:off x="2912775" y="1253260"/>
              <a:ext cx="486347" cy="1714718"/>
            </a:xfrm>
            <a:prstGeom prst="arc">
              <a:avLst>
                <a:gd name="adj1" fmla="val 16446712"/>
                <a:gd name="adj2" fmla="val 4960793"/>
              </a:avLst>
            </a:prstGeom>
            <a:ln w="76200">
              <a:solidFill>
                <a:schemeClr val="accent6"/>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Arc 29">
              <a:extLst>
                <a:ext uri="{FF2B5EF4-FFF2-40B4-BE49-F238E27FC236}">
                  <a16:creationId xmlns:a16="http://schemas.microsoft.com/office/drawing/2014/main" id="{9BC2C9CA-50F3-4BD7-BDB9-46280C7EA252}"/>
                </a:ext>
              </a:extLst>
            </p:cNvPr>
            <p:cNvSpPr/>
            <p:nvPr/>
          </p:nvSpPr>
          <p:spPr>
            <a:xfrm rot="10800000">
              <a:off x="2404470" y="2594965"/>
              <a:ext cx="2772603" cy="2310908"/>
            </a:xfrm>
            <a:prstGeom prst="arc">
              <a:avLst>
                <a:gd name="adj1" fmla="val 16220584"/>
                <a:gd name="adj2" fmla="val 0"/>
              </a:avLst>
            </a:prstGeom>
            <a:ln w="76200">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6" name="Straight Arrow Connector 31">
              <a:extLst>
                <a:ext uri="{FF2B5EF4-FFF2-40B4-BE49-F238E27FC236}">
                  <a16:creationId xmlns:a16="http://schemas.microsoft.com/office/drawing/2014/main" id="{8BC9BDD8-7382-4DBF-BDD2-6F85B9A57318}"/>
                </a:ext>
              </a:extLst>
            </p:cNvPr>
            <p:cNvCxnSpPr>
              <a:cxnSpLocks/>
            </p:cNvCxnSpPr>
            <p:nvPr/>
          </p:nvCxnSpPr>
          <p:spPr>
            <a:xfrm>
              <a:off x="4676400" y="2143623"/>
              <a:ext cx="0" cy="323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33">
              <a:extLst>
                <a:ext uri="{FF2B5EF4-FFF2-40B4-BE49-F238E27FC236}">
                  <a16:creationId xmlns:a16="http://schemas.microsoft.com/office/drawing/2014/main" id="{61EA94FE-0ED3-4039-A5AF-884BE16A1014}"/>
                </a:ext>
              </a:extLst>
            </p:cNvPr>
            <p:cNvCxnSpPr>
              <a:cxnSpLocks/>
            </p:cNvCxnSpPr>
            <p:nvPr/>
          </p:nvCxnSpPr>
          <p:spPr>
            <a:xfrm flipV="1">
              <a:off x="4808220" y="2110620"/>
              <a:ext cx="0" cy="356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35">
              <a:extLst>
                <a:ext uri="{FF2B5EF4-FFF2-40B4-BE49-F238E27FC236}">
                  <a16:creationId xmlns:a16="http://schemas.microsoft.com/office/drawing/2014/main" id="{584FCFE0-CD25-4075-88C9-B018CD7C8103}"/>
                </a:ext>
              </a:extLst>
            </p:cNvPr>
            <p:cNvCxnSpPr/>
            <p:nvPr/>
          </p:nvCxnSpPr>
          <p:spPr>
            <a:xfrm>
              <a:off x="5349240" y="3112830"/>
              <a:ext cx="6557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37">
              <a:extLst>
                <a:ext uri="{FF2B5EF4-FFF2-40B4-BE49-F238E27FC236}">
                  <a16:creationId xmlns:a16="http://schemas.microsoft.com/office/drawing/2014/main" id="{A46F2CCB-7D41-4999-8B99-B79B8A9D3862}"/>
                </a:ext>
              </a:extLst>
            </p:cNvPr>
            <p:cNvCxnSpPr>
              <a:cxnSpLocks/>
            </p:cNvCxnSpPr>
            <p:nvPr/>
          </p:nvCxnSpPr>
          <p:spPr>
            <a:xfrm>
              <a:off x="4676399" y="3962485"/>
              <a:ext cx="0" cy="39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39">
              <a:extLst>
                <a:ext uri="{FF2B5EF4-FFF2-40B4-BE49-F238E27FC236}">
                  <a16:creationId xmlns:a16="http://schemas.microsoft.com/office/drawing/2014/main" id="{C5E2047C-4B3D-437E-A8F8-57BC3FA0891B}"/>
                </a:ext>
              </a:extLst>
            </p:cNvPr>
            <p:cNvCxnSpPr>
              <a:cxnSpLocks/>
            </p:cNvCxnSpPr>
            <p:nvPr/>
          </p:nvCxnSpPr>
          <p:spPr>
            <a:xfrm flipV="1">
              <a:off x="4808220" y="3949328"/>
              <a:ext cx="0" cy="405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44">
              <a:extLst>
                <a:ext uri="{FF2B5EF4-FFF2-40B4-BE49-F238E27FC236}">
                  <a16:creationId xmlns:a16="http://schemas.microsoft.com/office/drawing/2014/main" id="{1C917762-A9F5-4B48-A138-0E2E7B2489EB}"/>
                </a:ext>
              </a:extLst>
            </p:cNvPr>
            <p:cNvSpPr txBox="1"/>
            <p:nvPr/>
          </p:nvSpPr>
          <p:spPr>
            <a:xfrm>
              <a:off x="6173414" y="1359178"/>
              <a:ext cx="1541857" cy="5611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MATERIALEN-OVERZICHT</a:t>
              </a:r>
              <a:endParaRPr kumimoji="0" lang="x-non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45">
              <a:extLst>
                <a:ext uri="{FF2B5EF4-FFF2-40B4-BE49-F238E27FC236}">
                  <a16:creationId xmlns:a16="http://schemas.microsoft.com/office/drawing/2014/main" id="{FD3C35D9-5FC7-4BE1-A774-C3E8E915E6E4}"/>
                </a:ext>
              </a:extLst>
            </p:cNvPr>
            <p:cNvSpPr txBox="1"/>
            <p:nvPr/>
          </p:nvSpPr>
          <p:spPr>
            <a:xfrm>
              <a:off x="6510801" y="4280240"/>
              <a:ext cx="1541857" cy="3315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TRACERING</a:t>
              </a:r>
              <a:endParaRPr kumimoji="0" lang="x-non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46">
              <a:extLst>
                <a:ext uri="{FF2B5EF4-FFF2-40B4-BE49-F238E27FC236}">
                  <a16:creationId xmlns:a16="http://schemas.microsoft.com/office/drawing/2014/main" id="{B54D816B-AF3E-4924-B14C-0CD35E690D65}"/>
                </a:ext>
              </a:extLst>
            </p:cNvPr>
            <p:cNvSpPr txBox="1"/>
            <p:nvPr/>
          </p:nvSpPr>
          <p:spPr>
            <a:xfrm>
              <a:off x="3577573" y="3546751"/>
              <a:ext cx="2419190" cy="3315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black"/>
                  </a:solidFill>
                  <a:effectLst/>
                  <a:uLnTx/>
                  <a:uFillTx/>
                  <a:latin typeface="Calibri" panose="020F0502020204030204"/>
                  <a:ea typeface="+mn-ea"/>
                  <a:cs typeface="+mn-cs"/>
                </a:rPr>
                <a:t>Tracimat, via digitaal platform</a:t>
              </a:r>
              <a:endParaRPr kumimoji="0" lang="x-non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47">
              <a:extLst>
                <a:ext uri="{FF2B5EF4-FFF2-40B4-BE49-F238E27FC236}">
                  <a16:creationId xmlns:a16="http://schemas.microsoft.com/office/drawing/2014/main" id="{A888FE69-EAA7-4A1B-8437-9EF8CC92C6B0}"/>
                </a:ext>
              </a:extLst>
            </p:cNvPr>
            <p:cNvSpPr txBox="1"/>
            <p:nvPr/>
          </p:nvSpPr>
          <p:spPr>
            <a:xfrm>
              <a:off x="4849953" y="2131521"/>
              <a:ext cx="1146810" cy="459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prstClr val="black"/>
                  </a:solidFill>
                  <a:latin typeface="Calibri" panose="020F0502020204030204"/>
                </a:rPr>
                <a:t>CONFORMITEIT-ATTEST</a:t>
              </a:r>
              <a:endParaRPr kumimoji="0" lang="x-none"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Graphic 26" descr="Cloud Computing">
              <a:extLst>
                <a:ext uri="{FF2B5EF4-FFF2-40B4-BE49-F238E27FC236}">
                  <a16:creationId xmlns:a16="http://schemas.microsoft.com/office/drawing/2014/main" id="{49EA7ECE-0949-4FFD-A970-321D2A2C17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9298" y="2619847"/>
              <a:ext cx="828332" cy="828332"/>
            </a:xfrm>
            <a:prstGeom prst="rect">
              <a:avLst/>
            </a:prstGeom>
          </p:spPr>
        </p:pic>
        <p:pic>
          <p:nvPicPr>
            <p:cNvPr id="28" name="Picture 2">
              <a:extLst>
                <a:ext uri="{FF2B5EF4-FFF2-40B4-BE49-F238E27FC236}">
                  <a16:creationId xmlns:a16="http://schemas.microsoft.com/office/drawing/2014/main" id="{574DCD88-6FF7-443D-B24F-767447B0B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509" y="3750419"/>
              <a:ext cx="2164692" cy="2796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8432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332656"/>
            <a:ext cx="5227608" cy="640080"/>
          </a:xfrm>
        </p:spPr>
        <p:txBody>
          <a:bodyPr>
            <a:noAutofit/>
          </a:bodyPr>
          <a:lstStyle/>
          <a:p>
            <a:r>
              <a:rPr lang="nl-BE" sz="2800" b="1" dirty="0">
                <a:solidFill>
                  <a:schemeClr val="bg2">
                    <a:lumMod val="50000"/>
                  </a:schemeClr>
                </a:solidFill>
                <a:latin typeface="Myriad Pro"/>
              </a:rPr>
              <a:t>Tracimat vzw</a:t>
            </a:r>
          </a:p>
        </p:txBody>
      </p:sp>
      <p:sp>
        <p:nvSpPr>
          <p:cNvPr id="6" name="Tijdelijke aanduiding voor inhoud 2"/>
          <p:cNvSpPr>
            <a:spLocks noGrp="1"/>
          </p:cNvSpPr>
          <p:nvPr>
            <p:ph idx="4294967295"/>
          </p:nvPr>
        </p:nvSpPr>
        <p:spPr>
          <a:xfrm>
            <a:off x="457200" y="1754745"/>
            <a:ext cx="8435280" cy="2414584"/>
          </a:xfrm>
          <a:prstGeom prst="rect">
            <a:avLst/>
          </a:prstGeom>
        </p:spPr>
        <p:txBody>
          <a:bodyPr>
            <a:normAutofit/>
          </a:bodyPr>
          <a:lstStyle/>
          <a:p>
            <a:pPr lvl="1"/>
            <a:r>
              <a:rPr lang="nl-BE" sz="2000" dirty="0">
                <a:solidFill>
                  <a:schemeClr val="bg2">
                    <a:lumMod val="25000"/>
                  </a:schemeClr>
                </a:solidFill>
              </a:rPr>
              <a:t>Opgericht augustus 2014</a:t>
            </a:r>
          </a:p>
          <a:p>
            <a:pPr lvl="1"/>
            <a:r>
              <a:rPr lang="nl-BE" sz="2000" dirty="0">
                <a:solidFill>
                  <a:schemeClr val="bg2">
                    <a:lumMod val="25000"/>
                  </a:schemeClr>
                </a:solidFill>
              </a:rPr>
              <a:t>Leden: Confederatie Bouw, CASO, FPRG en ORI</a:t>
            </a:r>
          </a:p>
          <a:p>
            <a:pPr lvl="1"/>
            <a:endParaRPr lang="nl-BE" sz="2000" dirty="0">
              <a:solidFill>
                <a:schemeClr val="bg2">
                  <a:lumMod val="50000"/>
                </a:schemeClr>
              </a:solidFill>
            </a:endParaRPr>
          </a:p>
          <a:p>
            <a:pPr marL="806450" lvl="2" indent="0">
              <a:buNone/>
            </a:pPr>
            <a:endParaRPr lang="nl-BE" sz="1500" i="1" dirty="0">
              <a:solidFill>
                <a:schemeClr val="bg2">
                  <a:lumMod val="50000"/>
                </a:schemeClr>
              </a:solidFill>
              <a:sym typeface="Wingdings" panose="05000000000000000000" pitchFamily="2" charset="2"/>
            </a:endParaRPr>
          </a:p>
          <a:p>
            <a:pPr marL="0" indent="0">
              <a:buNone/>
            </a:pPr>
            <a:endParaRPr lang="nl-BE" sz="2400" dirty="0">
              <a:solidFill>
                <a:schemeClr val="bg2">
                  <a:lumMod val="50000"/>
                </a:schemeClr>
              </a:solidFill>
            </a:endParaRPr>
          </a:p>
          <a:p>
            <a:pPr marL="333375" lvl="1" indent="0">
              <a:buNone/>
            </a:pPr>
            <a:endParaRPr lang="nl-BE" sz="1600" dirty="0">
              <a:solidFill>
                <a:schemeClr val="bg2">
                  <a:lumMod val="50000"/>
                </a:schemeClr>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6368" y="2962037"/>
            <a:ext cx="2476879" cy="433209"/>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5235" y="2870700"/>
            <a:ext cx="1683435" cy="589883"/>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8902" y="2781496"/>
            <a:ext cx="527358" cy="794293"/>
          </a:xfrm>
          <a:prstGeom prst="rect">
            <a:avLst/>
          </a:prstGeom>
        </p:spPr>
      </p:pic>
      <p:pic>
        <p:nvPicPr>
          <p:cNvPr id="10" name="Afbeelding 9" descr="VLACB_MM_HEX"/>
          <p:cNvPicPr/>
          <p:nvPr/>
        </p:nvPicPr>
        <p:blipFill>
          <a:blip r:embed="rId6">
            <a:extLst>
              <a:ext uri="{28A0092B-C50C-407E-A947-70E740481C1C}">
                <a14:useLocalDpi xmlns:a14="http://schemas.microsoft.com/office/drawing/2010/main" val="0"/>
              </a:ext>
            </a:extLst>
          </a:blip>
          <a:srcRect/>
          <a:stretch>
            <a:fillRect/>
          </a:stretch>
        </p:blipFill>
        <p:spPr bwMode="auto">
          <a:xfrm>
            <a:off x="211010" y="2896703"/>
            <a:ext cx="2004060" cy="563880"/>
          </a:xfrm>
          <a:prstGeom prst="rect">
            <a:avLst/>
          </a:prstGeom>
          <a:noFill/>
          <a:ln>
            <a:noFill/>
          </a:ln>
        </p:spPr>
      </p:pic>
      <p:sp>
        <p:nvSpPr>
          <p:cNvPr id="11" name="Tijdelijke aanduiding voor inhoud 3">
            <a:extLst>
              <a:ext uri="{FF2B5EF4-FFF2-40B4-BE49-F238E27FC236}">
                <a16:creationId xmlns:a16="http://schemas.microsoft.com/office/drawing/2014/main" id="{E0271611-715B-4439-9AD2-14CCE686D16E}"/>
              </a:ext>
            </a:extLst>
          </p:cNvPr>
          <p:cNvSpPr>
            <a:spLocks noGrp="1"/>
          </p:cNvSpPr>
          <p:nvPr>
            <p:ph idx="1"/>
          </p:nvPr>
        </p:nvSpPr>
        <p:spPr>
          <a:xfrm>
            <a:off x="354360" y="4095604"/>
            <a:ext cx="8435280" cy="1281017"/>
          </a:xfrm>
          <a:prstGeom prst="rect">
            <a:avLst/>
          </a:prstGeom>
          <a:solidFill>
            <a:schemeClr val="bg1"/>
          </a:solidFill>
          <a:ln>
            <a:solidFill>
              <a:schemeClr val="accent1"/>
            </a:solidFill>
          </a:ln>
        </p:spPr>
        <p:txBody>
          <a:bodyPr wrap="square">
            <a:spAutoFit/>
          </a:bodyPr>
          <a:lstStyle/>
          <a:p>
            <a:pPr marL="452856" lvl="1" indent="0">
              <a:buNone/>
            </a:pPr>
            <a:r>
              <a:rPr lang="nl-BE" sz="1800" dirty="0">
                <a:solidFill>
                  <a:schemeClr val="bg2">
                    <a:lumMod val="25000"/>
                  </a:schemeClr>
                </a:solidFill>
              </a:rPr>
              <a:t>Tracimat is erkend als sloopbeheerorganisatie op 24 augustus 2017</a:t>
            </a:r>
          </a:p>
          <a:p>
            <a:pPr marL="452856" lvl="1" indent="0">
              <a:buNone/>
            </a:pPr>
            <a:r>
              <a:rPr lang="nl-BE" sz="1800" b="1" dirty="0">
                <a:solidFill>
                  <a:srgbClr val="36A9E1"/>
                </a:solidFill>
                <a:sym typeface="Wingdings" panose="05000000000000000000" pitchFamily="2" charset="2"/>
              </a:rPr>
              <a:t>    In voege gaan acceptatiebeleid LMRP/HMRP bij brekers op 24 augustus 2018</a:t>
            </a:r>
          </a:p>
          <a:p>
            <a:pPr marL="452856" lvl="1" indent="0">
              <a:buNone/>
            </a:pPr>
            <a:r>
              <a:rPr lang="nl-BE" sz="1800" dirty="0">
                <a:solidFill>
                  <a:schemeClr val="bg2">
                    <a:lumMod val="25000"/>
                  </a:schemeClr>
                </a:solidFill>
                <a:sym typeface="Wingdings" panose="05000000000000000000" pitchFamily="2" charset="2"/>
              </a:rPr>
              <a:t>    </a:t>
            </a:r>
            <a:r>
              <a:rPr lang="en-GB" sz="1800" dirty="0">
                <a:solidFill>
                  <a:schemeClr val="bg2">
                    <a:lumMod val="25000"/>
                  </a:schemeClr>
                </a:solidFill>
                <a:sym typeface="Wingdings" panose="05000000000000000000" pitchFamily="2" charset="2"/>
              </a:rPr>
              <a:t>V</a:t>
            </a:r>
            <a:r>
              <a:rPr lang="nl-BE" sz="1800" dirty="0">
                <a:solidFill>
                  <a:schemeClr val="bg2">
                    <a:lumMod val="25000"/>
                  </a:schemeClr>
                </a:solidFill>
                <a:sym typeface="Wingdings" panose="05000000000000000000" pitchFamily="2" charset="2"/>
              </a:rPr>
              <a:t>rijwillige keuze om puin als LMRP of als HMRP aan te bieden</a:t>
            </a:r>
          </a:p>
          <a:p>
            <a:pPr marL="627063" lvl="1" indent="-174625">
              <a:buNone/>
            </a:pPr>
            <a:r>
              <a:rPr lang="nl-BE" sz="1800" dirty="0">
                <a:solidFill>
                  <a:schemeClr val="bg2">
                    <a:lumMod val="25000"/>
                  </a:schemeClr>
                </a:solidFill>
                <a:sym typeface="Wingdings" panose="05000000000000000000" pitchFamily="2" charset="2"/>
              </a:rPr>
              <a:t>    Sloopopvolging via Tracimat = vrijwillig </a:t>
            </a:r>
          </a:p>
        </p:txBody>
      </p:sp>
      <p:sp>
        <p:nvSpPr>
          <p:cNvPr id="2" name="Slide Number Placeholder 1">
            <a:extLst>
              <a:ext uri="{FF2B5EF4-FFF2-40B4-BE49-F238E27FC236}">
                <a16:creationId xmlns:a16="http://schemas.microsoft.com/office/drawing/2014/main" id="{9864440E-AD48-4B4C-BC4D-CDE111E65E96}"/>
              </a:ext>
            </a:extLst>
          </p:cNvPr>
          <p:cNvSpPr>
            <a:spLocks noGrp="1"/>
          </p:cNvSpPr>
          <p:nvPr>
            <p:ph type="sldNum" sz="quarter" idx="12"/>
          </p:nvPr>
        </p:nvSpPr>
        <p:spPr/>
        <p:txBody>
          <a:bodyPr/>
          <a:lstStyle/>
          <a:p>
            <a:pPr marL="0" marR="0" lvl="0" indent="0" algn="r" defTabSz="905726" rtl="0" eaLnBrk="1" fontAlgn="auto" latinLnBrk="0" hangingPunct="1">
              <a:lnSpc>
                <a:spcPct val="100000"/>
              </a:lnSpc>
              <a:spcBef>
                <a:spcPts val="0"/>
              </a:spcBef>
              <a:spcAft>
                <a:spcPts val="0"/>
              </a:spcAft>
              <a:buClrTx/>
              <a:buSzTx/>
              <a:buFontTx/>
              <a:buNone/>
              <a:tabLst/>
              <a:defRPr/>
            </a:pPr>
            <a:fld id="{3AFF86F4-8E7D-463A-AB12-A8684B6AA4CF}"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05726" rtl="0" eaLnBrk="1" fontAlgn="auto" latinLnBrk="0" hangingPunct="1">
                <a:lnSpc>
                  <a:spcPct val="100000"/>
                </a:lnSpc>
                <a:spcBef>
                  <a:spcPts val="0"/>
                </a:spcBef>
                <a:spcAft>
                  <a:spcPts val="0"/>
                </a:spcAft>
                <a:buClrTx/>
                <a:buSzTx/>
                <a:buFontTx/>
                <a:buNone/>
                <a:tabLst/>
                <a:defRPr/>
              </a:pPr>
              <a:t>16</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749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6339656" cy="640080"/>
          </a:xfrm>
        </p:spPr>
        <p:txBody>
          <a:bodyPr>
            <a:normAutofit/>
          </a:bodyPr>
          <a:lstStyle/>
          <a:p>
            <a:r>
              <a:rPr lang="nl-BE" sz="2200" b="1" dirty="0">
                <a:solidFill>
                  <a:schemeClr val="bg2">
                    <a:lumMod val="50000"/>
                  </a:schemeClr>
                </a:solidFill>
                <a:latin typeface="Myriad Pro"/>
              </a:rPr>
              <a:t>Wettelijke verankering </a:t>
            </a:r>
          </a:p>
        </p:txBody>
      </p:sp>
      <p:sp>
        <p:nvSpPr>
          <p:cNvPr id="3" name="Tijdelijke aanduiding voor inhoud 2"/>
          <p:cNvSpPr>
            <a:spLocks noGrp="1"/>
          </p:cNvSpPr>
          <p:nvPr>
            <p:ph idx="4294967295"/>
          </p:nvPr>
        </p:nvSpPr>
        <p:spPr>
          <a:xfrm>
            <a:off x="467544" y="1556792"/>
            <a:ext cx="8548440" cy="4871440"/>
          </a:xfrm>
          <a:prstGeom prst="rect">
            <a:avLst/>
          </a:prstGeom>
        </p:spPr>
        <p:txBody>
          <a:bodyPr>
            <a:normAutofit lnSpcReduction="10000"/>
          </a:bodyPr>
          <a:lstStyle/>
          <a:p>
            <a:pPr marL="0" indent="0">
              <a:buNone/>
            </a:pPr>
            <a:endParaRPr lang="nl-BE" sz="500" dirty="0">
              <a:solidFill>
                <a:schemeClr val="bg1">
                  <a:lumMod val="50000"/>
                </a:schemeClr>
              </a:solidFill>
            </a:endParaRPr>
          </a:p>
          <a:p>
            <a:pPr lvl="1"/>
            <a:r>
              <a:rPr lang="nl-BE" sz="1800" dirty="0">
                <a:solidFill>
                  <a:schemeClr val="bg1">
                    <a:lumMod val="50000"/>
                  </a:schemeClr>
                </a:solidFill>
              </a:rPr>
              <a:t>Materialendecreet (gepubliceerd 4/04/2014) </a:t>
            </a:r>
          </a:p>
          <a:p>
            <a:pPr marL="447675" lvl="1" indent="0">
              <a:buNone/>
            </a:pPr>
            <a:r>
              <a:rPr lang="nl-BE" sz="1200" i="1" dirty="0">
                <a:solidFill>
                  <a:schemeClr val="bg1">
                    <a:lumMod val="50000"/>
                  </a:schemeClr>
                </a:solidFill>
              </a:rPr>
              <a:t>       </a:t>
            </a:r>
            <a:r>
              <a:rPr lang="nl-BE" sz="1200" i="1" dirty="0">
                <a:solidFill>
                  <a:schemeClr val="bg1">
                    <a:lumMod val="50000"/>
                  </a:schemeClr>
                </a:solidFill>
                <a:sym typeface="Wingdings" panose="05000000000000000000" pitchFamily="2" charset="2"/>
              </a:rPr>
              <a:t> </a:t>
            </a:r>
            <a:r>
              <a:rPr lang="nl-BE" sz="1200" i="1" dirty="0">
                <a:solidFill>
                  <a:schemeClr val="bg1">
                    <a:lumMod val="50000"/>
                  </a:schemeClr>
                </a:solidFill>
              </a:rPr>
              <a:t>Art. 13/1.: … De Vlaamse Regering kan </a:t>
            </a:r>
            <a:r>
              <a:rPr lang="nl-BE" sz="1200" b="1" i="1" dirty="0">
                <a:solidFill>
                  <a:schemeClr val="bg1">
                    <a:lumMod val="50000"/>
                  </a:schemeClr>
                </a:solidFill>
              </a:rPr>
              <a:t>sloopbeheerorganisaties </a:t>
            </a:r>
            <a:r>
              <a:rPr lang="nl-BE" sz="1200" i="1" dirty="0">
                <a:solidFill>
                  <a:schemeClr val="bg1">
                    <a:lumMod val="50000"/>
                  </a:schemeClr>
                </a:solidFill>
              </a:rPr>
              <a:t>erkennen. De Vlaamse Regering bepaalt de 	voorwaarden en de procedure tot erkenning. Ze bepaalt ook de voorwaarden voor het gebruik van de erkenning.</a:t>
            </a:r>
            <a:endParaRPr lang="nl-BE" sz="1200" dirty="0">
              <a:solidFill>
                <a:schemeClr val="bg1">
                  <a:lumMod val="50000"/>
                </a:schemeClr>
              </a:solidFill>
            </a:endParaRPr>
          </a:p>
          <a:p>
            <a:pPr lvl="1"/>
            <a:endParaRPr lang="nl-BE" sz="1800" dirty="0">
              <a:solidFill>
                <a:schemeClr val="bg1">
                  <a:lumMod val="50000"/>
                </a:schemeClr>
              </a:solidFill>
            </a:endParaRPr>
          </a:p>
          <a:p>
            <a:pPr lvl="1"/>
            <a:r>
              <a:rPr lang="nl-BE" sz="1800" dirty="0" err="1">
                <a:solidFill>
                  <a:schemeClr val="bg1">
                    <a:lumMod val="50000"/>
                  </a:schemeClr>
                </a:solidFill>
              </a:rPr>
              <a:t>Vlarema</a:t>
            </a:r>
            <a:r>
              <a:rPr lang="nl-BE" sz="1800" dirty="0">
                <a:solidFill>
                  <a:schemeClr val="bg1">
                    <a:lumMod val="50000"/>
                  </a:schemeClr>
                </a:solidFill>
              </a:rPr>
              <a:t> (gepubliceerd 22/09/2014)</a:t>
            </a:r>
          </a:p>
          <a:p>
            <a:pPr marL="457200" lvl="1" indent="0">
              <a:buNone/>
            </a:pPr>
            <a:r>
              <a:rPr lang="nl-BE" sz="1200" i="1" dirty="0">
                <a:solidFill>
                  <a:schemeClr val="bg1">
                    <a:lumMod val="50000"/>
                  </a:schemeClr>
                </a:solidFill>
                <a:sym typeface="Wingdings" panose="05000000000000000000" pitchFamily="2" charset="2"/>
              </a:rPr>
              <a:t>        </a:t>
            </a:r>
            <a:r>
              <a:rPr lang="nl-BE" sz="1200" i="1" dirty="0">
                <a:solidFill>
                  <a:schemeClr val="bg1">
                    <a:lumMod val="50000"/>
                  </a:schemeClr>
                </a:solidFill>
              </a:rPr>
              <a:t>Artikel 4.3.5 tot 4.3.12 over de sloopbeheerorganisaties en voorwaarden voor afleveren sloopattest</a:t>
            </a:r>
          </a:p>
          <a:p>
            <a:pPr lvl="1"/>
            <a:endParaRPr lang="nl-BE" sz="1800" dirty="0">
              <a:solidFill>
                <a:schemeClr val="bg1">
                  <a:lumMod val="50000"/>
                </a:schemeClr>
              </a:solidFill>
              <a:sym typeface="Wingdings" panose="05000000000000000000" pitchFamily="2" charset="2"/>
            </a:endParaRPr>
          </a:p>
          <a:p>
            <a:pPr lvl="1"/>
            <a:r>
              <a:rPr lang="nl-BE" sz="1800" dirty="0" err="1">
                <a:solidFill>
                  <a:schemeClr val="bg1">
                    <a:lumMod val="50000"/>
                  </a:schemeClr>
                </a:solidFill>
                <a:sym typeface="Wingdings" panose="05000000000000000000" pitchFamily="2" charset="2"/>
              </a:rPr>
              <a:t>Vlarema</a:t>
            </a:r>
            <a:r>
              <a:rPr lang="nl-BE" sz="1800" dirty="0">
                <a:solidFill>
                  <a:schemeClr val="bg1">
                    <a:lumMod val="50000"/>
                  </a:schemeClr>
                </a:solidFill>
                <a:sym typeface="Wingdings" panose="05000000000000000000" pitchFamily="2" charset="2"/>
              </a:rPr>
              <a:t> wijziging a</a:t>
            </a:r>
            <a:r>
              <a:rPr lang="nl-BE" sz="1800" dirty="0">
                <a:solidFill>
                  <a:schemeClr val="bg1">
                    <a:lumMod val="50000"/>
                  </a:schemeClr>
                </a:solidFill>
              </a:rPr>
              <a:t>rt. 4.3.3 (in BS op 23/02/2018 - van kracht 05/05/18)</a:t>
            </a:r>
          </a:p>
          <a:p>
            <a:pPr marL="457200" lvl="1" indent="0">
              <a:buNone/>
            </a:pPr>
            <a:r>
              <a:rPr lang="nl-BE" sz="1800" dirty="0">
                <a:solidFill>
                  <a:schemeClr val="bg1">
                    <a:lumMod val="50000"/>
                  </a:schemeClr>
                </a:solidFill>
              </a:rPr>
              <a:t>     </a:t>
            </a:r>
            <a:r>
              <a:rPr lang="nl-BE" sz="1200" i="1" dirty="0">
                <a:solidFill>
                  <a:schemeClr val="bg1">
                    <a:lumMod val="50000"/>
                  </a:schemeClr>
                </a:solidFill>
                <a:sym typeface="Wingdings" panose="05000000000000000000" pitchFamily="2" charset="2"/>
              </a:rPr>
              <a:t> </a:t>
            </a:r>
            <a:r>
              <a:rPr lang="nl-BE" sz="1200" i="1" dirty="0">
                <a:solidFill>
                  <a:schemeClr val="bg1">
                    <a:lumMod val="50000"/>
                  </a:schemeClr>
                </a:solidFill>
              </a:rPr>
              <a:t>Verplichting opmaak van een sloopopvolgingsplan</a:t>
            </a:r>
          </a:p>
          <a:p>
            <a:pPr lvl="1"/>
            <a:endParaRPr lang="nl-BE" sz="1800" dirty="0">
              <a:solidFill>
                <a:schemeClr val="bg1">
                  <a:lumMod val="50000"/>
                </a:schemeClr>
              </a:solidFill>
            </a:endParaRPr>
          </a:p>
          <a:p>
            <a:pPr lvl="1"/>
            <a:r>
              <a:rPr lang="nl-BE" sz="1800" dirty="0">
                <a:solidFill>
                  <a:schemeClr val="bg1">
                    <a:lumMod val="50000"/>
                  </a:schemeClr>
                </a:solidFill>
              </a:rPr>
              <a:t>Eenheidsreglement voor de producenten van gerecycleerde granulaten </a:t>
            </a:r>
          </a:p>
          <a:p>
            <a:pPr marL="452856" lvl="1" indent="0">
              <a:buNone/>
            </a:pPr>
            <a:r>
              <a:rPr lang="nl-BE" sz="1200" i="1" dirty="0">
                <a:solidFill>
                  <a:schemeClr val="bg1">
                    <a:lumMod val="50000"/>
                  </a:schemeClr>
                </a:solidFill>
              </a:rPr>
              <a:t>      	 </a:t>
            </a:r>
            <a:r>
              <a:rPr lang="nl-BE" sz="1200" i="1" dirty="0">
                <a:solidFill>
                  <a:schemeClr val="bg1">
                    <a:lumMod val="50000"/>
                  </a:schemeClr>
                </a:solidFill>
                <a:sym typeface="Wingdings" panose="05000000000000000000" pitchFamily="2" charset="2"/>
              </a:rPr>
              <a:t> End of waste criteria</a:t>
            </a:r>
            <a:endParaRPr lang="nl-BE" sz="1200" dirty="0">
              <a:solidFill>
                <a:schemeClr val="bg1">
                  <a:lumMod val="50000"/>
                </a:schemeClr>
              </a:solidFill>
            </a:endParaRPr>
          </a:p>
          <a:p>
            <a:pPr marL="452856" lvl="1" indent="0">
              <a:buNone/>
            </a:pPr>
            <a:r>
              <a:rPr lang="nl-BE" sz="1200" i="1" dirty="0">
                <a:solidFill>
                  <a:schemeClr val="bg1">
                    <a:lumMod val="50000"/>
                  </a:schemeClr>
                </a:solidFill>
                <a:sym typeface="Wingdings" panose="05000000000000000000" pitchFamily="2" charset="2"/>
              </a:rPr>
              <a:t>	 onderscheid HMRP – LMRP</a:t>
            </a:r>
          </a:p>
          <a:p>
            <a:pPr lvl="1"/>
            <a:endParaRPr lang="nl-BE" sz="1800" dirty="0">
              <a:solidFill>
                <a:schemeClr val="bg1">
                  <a:lumMod val="50000"/>
                </a:schemeClr>
              </a:solidFill>
            </a:endParaRPr>
          </a:p>
          <a:p>
            <a:pPr lvl="1"/>
            <a:r>
              <a:rPr lang="nl-BE" sz="1800" dirty="0">
                <a:solidFill>
                  <a:schemeClr val="bg1">
                    <a:lumMod val="50000"/>
                  </a:schemeClr>
                </a:solidFill>
              </a:rPr>
              <a:t>Standaardprocedures</a:t>
            </a:r>
          </a:p>
          <a:p>
            <a:pPr lvl="2"/>
            <a:r>
              <a:rPr lang="nl-NL" sz="1200" i="1" dirty="0">
                <a:solidFill>
                  <a:schemeClr val="bg1">
                    <a:lumMod val="50000"/>
                  </a:schemeClr>
                </a:solidFill>
                <a:hlinkClick r:id="rId3">
                  <a:extLst>
                    <a:ext uri="{A12FA001-AC4F-418D-AE19-62706E023703}">
                      <ahyp:hlinkClr xmlns:ahyp="http://schemas.microsoft.com/office/drawing/2018/hyperlinkcolor" val="tx"/>
                    </a:ext>
                  </a:extLst>
                </a:hlinkClick>
              </a:rPr>
              <a:t>Standaardprocedure traceerbaarheid sloopmateriaal via een sloopbeheerorganisatie</a:t>
            </a:r>
            <a:endParaRPr lang="nl-NL" sz="1200" i="1" dirty="0">
              <a:solidFill>
                <a:schemeClr val="bg1">
                  <a:lumMod val="50000"/>
                </a:schemeClr>
              </a:solidFill>
            </a:endParaRPr>
          </a:p>
          <a:p>
            <a:pPr lvl="2"/>
            <a:r>
              <a:rPr lang="nl-NL" sz="1200" i="1" dirty="0">
                <a:solidFill>
                  <a:schemeClr val="bg1">
                    <a:lumMod val="50000"/>
                  </a:schemeClr>
                </a:solidFill>
                <a:hlinkClick r:id="rId4">
                  <a:extLst>
                    <a:ext uri="{A12FA001-AC4F-418D-AE19-62706E023703}">
                      <ahyp:hlinkClr xmlns:ahyp="http://schemas.microsoft.com/office/drawing/2018/hyperlinkcolor" val="tx"/>
                    </a:ext>
                  </a:extLst>
                </a:hlinkClick>
              </a:rPr>
              <a:t>Standaardprocedure opmaak van een sloopopvolgingsplan en controleverslag</a:t>
            </a:r>
            <a:endParaRPr lang="nl-BE" sz="1200" i="1" dirty="0">
              <a:solidFill>
                <a:schemeClr val="bg1">
                  <a:lumMod val="50000"/>
                </a:schemeClr>
              </a:solidFill>
            </a:endParaRPr>
          </a:p>
          <a:p>
            <a:pPr marL="452856" lvl="1" indent="0">
              <a:buNone/>
            </a:pPr>
            <a:r>
              <a:rPr lang="nl-BE" sz="1200" i="1" dirty="0">
                <a:solidFill>
                  <a:schemeClr val="bg2">
                    <a:lumMod val="25000"/>
                  </a:schemeClr>
                </a:solidFill>
              </a:rPr>
              <a:t>      </a:t>
            </a:r>
            <a:endParaRPr lang="nl-BE" sz="1200" i="1" dirty="0">
              <a:solidFill>
                <a:schemeClr val="bg2">
                  <a:lumMod val="25000"/>
                </a:schemeClr>
              </a:solidFill>
              <a:sym typeface="Wingdings" panose="05000000000000000000" pitchFamily="2" charset="2"/>
            </a:endParaRPr>
          </a:p>
          <a:p>
            <a:pPr lvl="1"/>
            <a:endParaRPr lang="nl-BE" sz="1800" dirty="0">
              <a:solidFill>
                <a:schemeClr val="bg2">
                  <a:lumMod val="50000"/>
                </a:schemeClr>
              </a:solidFill>
            </a:endParaRPr>
          </a:p>
          <a:p>
            <a:pPr marL="114300" indent="0">
              <a:buNone/>
            </a:pPr>
            <a:endParaRPr lang="nl-BE" sz="1800" dirty="0">
              <a:solidFill>
                <a:schemeClr val="bg2">
                  <a:lumMod val="50000"/>
                </a:schemeClr>
              </a:solidFill>
            </a:endParaRPr>
          </a:p>
        </p:txBody>
      </p:sp>
    </p:spTree>
    <p:extLst>
      <p:ext uri="{BB962C8B-B14F-4D97-AF65-F5344CB8AC3E}">
        <p14:creationId xmlns:p14="http://schemas.microsoft.com/office/powerpoint/2010/main" val="190266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kstvak 8"/>
          <p:cNvSpPr txBox="1">
            <a:spLocks noChangeArrowheads="1"/>
          </p:cNvSpPr>
          <p:nvPr/>
        </p:nvSpPr>
        <p:spPr bwMode="auto">
          <a:xfrm>
            <a:off x="181016" y="1616872"/>
            <a:ext cx="3065728" cy="407236"/>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500" b="1" dirty="0">
                <a:solidFill>
                  <a:schemeClr val="bg2">
                    <a:lumMod val="50000"/>
                  </a:schemeClr>
                </a:solidFill>
                <a:ea typeface="Calibri" panose="020F0502020204030204" pitchFamily="34" charset="0"/>
                <a:cs typeface="Times New Roman" panose="02020603050405020304" pitchFamily="18" charset="0"/>
              </a:rPr>
              <a:t>VOORBEREIDING WERKEN</a:t>
            </a:r>
            <a:endParaRPr lang="nl-BE" altLang="nl-BE" sz="1500" b="1" dirty="0">
              <a:solidFill>
                <a:schemeClr val="bg2">
                  <a:lumMod val="50000"/>
                </a:schemeClr>
              </a:solidFill>
              <a:latin typeface="Arial" panose="020B0604020202020204" pitchFamily="34" charset="0"/>
            </a:endParaRPr>
          </a:p>
        </p:txBody>
      </p:sp>
      <p:sp>
        <p:nvSpPr>
          <p:cNvPr id="36" name="Tekstvak 11"/>
          <p:cNvSpPr txBox="1">
            <a:spLocks noChangeArrowheads="1"/>
          </p:cNvSpPr>
          <p:nvPr/>
        </p:nvSpPr>
        <p:spPr bwMode="auto">
          <a:xfrm>
            <a:off x="181069" y="2415549"/>
            <a:ext cx="2080045" cy="523439"/>
          </a:xfrm>
          <a:prstGeom prst="rect">
            <a:avLst/>
          </a:prstGeom>
          <a:solidFill>
            <a:srgbClr val="FFFFFF"/>
          </a:solidFill>
          <a:ln w="57150">
            <a:solidFill>
              <a:srgbClr val="36A9E1"/>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Sloopopvolgingsplan</a:t>
            </a:r>
            <a:endParaRPr lang="nl-BE" altLang="nl-BE" sz="1600" dirty="0">
              <a:solidFill>
                <a:schemeClr val="bg2">
                  <a:lumMod val="50000"/>
                </a:schemeClr>
              </a:solidFill>
              <a:latin typeface="Arial" panose="020B0604020202020204" pitchFamily="34" charset="0"/>
            </a:endParaRPr>
          </a:p>
        </p:txBody>
      </p:sp>
      <p:sp>
        <p:nvSpPr>
          <p:cNvPr id="37" name="Tekstvak 13"/>
          <p:cNvSpPr txBox="1">
            <a:spLocks noChangeArrowheads="1"/>
          </p:cNvSpPr>
          <p:nvPr/>
        </p:nvSpPr>
        <p:spPr bwMode="auto">
          <a:xfrm>
            <a:off x="185915" y="415601"/>
            <a:ext cx="1299809" cy="533099"/>
          </a:xfrm>
          <a:prstGeom prst="rect">
            <a:avLst/>
          </a:prstGeom>
          <a:solidFill>
            <a:srgbClr val="FFFFFF"/>
          </a:solidFill>
          <a:ln w="57150">
            <a:solidFill>
              <a:srgbClr val="36A9E1"/>
            </a:solidFill>
            <a:miter lim="800000"/>
            <a:headEnd/>
            <a:tailEnd/>
          </a:ln>
        </p:spPr>
        <p:txBody>
          <a:bodyPr vert="horz" wrap="square" lIns="90576" tIns="45288" rIns="90576" bIns="45288" numCol="1" anchor="t" anchorCtr="0" compatLnSpc="1">
            <a:prstTxWarp prst="textNoShape">
              <a:avLst/>
            </a:prstTxWarp>
          </a:bodyPr>
          <a:lstStyle/>
          <a:p>
            <a:pPr algn="ctr" eaLnBrk="0" fontAlgn="base" hangingPunct="0">
              <a:spcBef>
                <a:spcPct val="0"/>
              </a:spcBef>
              <a:spcAft>
                <a:spcPct val="0"/>
              </a:spcAft>
            </a:pPr>
            <a:r>
              <a:rPr lang="nl-BE" altLang="nl-BE" sz="1600" b="1" i="1" dirty="0">
                <a:solidFill>
                  <a:srgbClr val="36A9E1"/>
                </a:solidFill>
                <a:ea typeface="Calibri" panose="020F0502020204030204" pitchFamily="34" charset="0"/>
                <a:cs typeface="Times New Roman" panose="02020603050405020304" pitchFamily="18" charset="0"/>
              </a:rPr>
              <a:t>deskundige</a:t>
            </a:r>
            <a:endParaRPr lang="nl-BE" altLang="nl-BE" sz="1600" b="1" dirty="0">
              <a:solidFill>
                <a:srgbClr val="36A9E1"/>
              </a:solidFill>
              <a:latin typeface="Arial" panose="020B0604020202020204" pitchFamily="34" charset="0"/>
            </a:endParaRPr>
          </a:p>
        </p:txBody>
      </p:sp>
      <p:sp>
        <p:nvSpPr>
          <p:cNvPr id="38" name="Tekstvak 16"/>
          <p:cNvSpPr txBox="1">
            <a:spLocks noChangeArrowheads="1"/>
          </p:cNvSpPr>
          <p:nvPr/>
        </p:nvSpPr>
        <p:spPr bwMode="auto">
          <a:xfrm>
            <a:off x="2177380" y="402599"/>
            <a:ext cx="1359570" cy="546101"/>
          </a:xfrm>
          <a:prstGeom prst="rect">
            <a:avLst/>
          </a:prstGeom>
          <a:solidFill>
            <a:srgbClr val="FFFFFF"/>
          </a:solidFill>
          <a:ln w="57150">
            <a:solidFill>
              <a:srgbClr val="70AD47"/>
            </a:solidFill>
            <a:miter lim="800000"/>
            <a:headEnd/>
            <a:tailEnd/>
          </a:ln>
        </p:spPr>
        <p:txBody>
          <a:bodyPr vert="horz" wrap="square" lIns="90576" tIns="45288" rIns="90576" bIns="45288" numCol="1" anchor="t" anchorCtr="0" compatLnSpc="1">
            <a:prstTxWarp prst="textNoShape">
              <a:avLst/>
            </a:prstTxWarp>
          </a:bodyPr>
          <a:lstStyle/>
          <a:p>
            <a:pPr algn="ctr" eaLnBrk="0" fontAlgn="base" hangingPunct="0">
              <a:spcBef>
                <a:spcPct val="0"/>
              </a:spcBef>
              <a:spcAft>
                <a:spcPct val="0"/>
              </a:spcAft>
            </a:pPr>
            <a:r>
              <a:rPr lang="nl-BE" altLang="nl-BE" sz="1600" b="1" i="1" dirty="0" err="1">
                <a:solidFill>
                  <a:srgbClr val="95C11F"/>
                </a:solidFill>
                <a:ea typeface="Calibri" panose="020F0502020204030204" pitchFamily="34" charset="0"/>
                <a:cs typeface="Times New Roman" panose="02020603050405020304" pitchFamily="18" charset="0"/>
              </a:rPr>
              <a:t>tracimat</a:t>
            </a:r>
            <a:endParaRPr lang="nl-BE" altLang="nl-BE" sz="1600" b="1" dirty="0">
              <a:solidFill>
                <a:srgbClr val="95C11F"/>
              </a:solidFill>
              <a:latin typeface="Arial" panose="020B0604020202020204" pitchFamily="34" charset="0"/>
            </a:endParaRPr>
          </a:p>
        </p:txBody>
      </p:sp>
      <p:sp>
        <p:nvSpPr>
          <p:cNvPr id="39" name="Tekstvak 17"/>
          <p:cNvSpPr txBox="1">
            <a:spLocks noChangeArrowheads="1"/>
          </p:cNvSpPr>
          <p:nvPr/>
        </p:nvSpPr>
        <p:spPr bwMode="auto">
          <a:xfrm>
            <a:off x="6386283" y="375953"/>
            <a:ext cx="1546324" cy="546101"/>
          </a:xfrm>
          <a:prstGeom prst="rect">
            <a:avLst/>
          </a:prstGeom>
          <a:solidFill>
            <a:srgbClr val="FFFFFF"/>
          </a:solidFill>
          <a:ln w="57150">
            <a:solidFill>
              <a:srgbClr val="FFC000"/>
            </a:solidFill>
            <a:miter lim="800000"/>
            <a:headEnd/>
            <a:tailEnd/>
          </a:ln>
        </p:spPr>
        <p:txBody>
          <a:bodyPr vert="horz" wrap="square" lIns="90576" tIns="45288" rIns="90576" bIns="45288" numCol="1" anchor="t" anchorCtr="0" compatLnSpc="1">
            <a:prstTxWarp prst="textNoShape">
              <a:avLst/>
            </a:prstTxWarp>
          </a:bodyPr>
          <a:lstStyle/>
          <a:p>
            <a:pPr algn="ctr" eaLnBrk="0" fontAlgn="base" hangingPunct="0">
              <a:spcBef>
                <a:spcPct val="0"/>
              </a:spcBef>
              <a:spcAft>
                <a:spcPct val="0"/>
              </a:spcAft>
            </a:pPr>
            <a:r>
              <a:rPr lang="nl-BE" altLang="nl-BE" sz="1600" b="1" i="1" dirty="0">
                <a:solidFill>
                  <a:srgbClr val="FFD966"/>
                </a:solidFill>
                <a:ea typeface="Calibri" panose="020F0502020204030204" pitchFamily="34" charset="0"/>
                <a:cs typeface="Times New Roman" panose="02020603050405020304" pitchFamily="18" charset="0"/>
              </a:rPr>
              <a:t>verwerker (breker)</a:t>
            </a:r>
            <a:endParaRPr lang="nl-BE" altLang="nl-BE" sz="1600" b="1" dirty="0">
              <a:latin typeface="Arial" panose="020B0604020202020204" pitchFamily="34" charset="0"/>
            </a:endParaRPr>
          </a:p>
        </p:txBody>
      </p:sp>
      <p:sp>
        <p:nvSpPr>
          <p:cNvPr id="40" name="Tekstvak 18"/>
          <p:cNvSpPr txBox="1">
            <a:spLocks noChangeArrowheads="1"/>
          </p:cNvSpPr>
          <p:nvPr/>
        </p:nvSpPr>
        <p:spPr bwMode="auto">
          <a:xfrm>
            <a:off x="279847" y="3314128"/>
            <a:ext cx="1878277" cy="453809"/>
          </a:xfrm>
          <a:prstGeom prst="rect">
            <a:avLst/>
          </a:prstGeom>
          <a:solidFill>
            <a:srgbClr val="FFFFFF"/>
          </a:solidFill>
          <a:ln w="57150">
            <a:solidFill>
              <a:srgbClr val="70AD47"/>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Conformiteitsattest</a:t>
            </a:r>
            <a:endParaRPr lang="nl-BE" altLang="nl-BE" sz="1600" dirty="0">
              <a:solidFill>
                <a:schemeClr val="bg2">
                  <a:lumMod val="50000"/>
                </a:schemeClr>
              </a:solidFill>
              <a:latin typeface="Arial" panose="020B0604020202020204" pitchFamily="34" charset="0"/>
            </a:endParaRPr>
          </a:p>
        </p:txBody>
      </p:sp>
      <p:sp>
        <p:nvSpPr>
          <p:cNvPr id="42" name="Rechteraccolade 41"/>
          <p:cNvSpPr/>
          <p:nvPr/>
        </p:nvSpPr>
        <p:spPr>
          <a:xfrm>
            <a:off x="2331825" y="2495797"/>
            <a:ext cx="235013" cy="1330326"/>
          </a:xfrm>
          <a:prstGeom prst="rightBrace">
            <a:avLst/>
          </a:prstGeom>
          <a:ln w="6350"/>
        </p:spPr>
        <p:style>
          <a:lnRef idx="1">
            <a:schemeClr val="dk1"/>
          </a:lnRef>
          <a:fillRef idx="0">
            <a:schemeClr val="dk1"/>
          </a:fillRef>
          <a:effectRef idx="0">
            <a:schemeClr val="dk1"/>
          </a:effectRef>
          <a:fontRef idx="minor">
            <a:schemeClr val="tx1"/>
          </a:fontRef>
        </p:style>
        <p:txBody>
          <a:bodyPr rot="0" spcFirstLastPara="0" vert="horz" wrap="square" lIns="90576" tIns="45288" rIns="90576" bIns="45288" numCol="1" spcCol="0" rtlCol="0" fromWordArt="0" anchor="ctr" anchorCtr="0" forceAA="0" compatLnSpc="1">
            <a:prstTxWarp prst="textNoShape">
              <a:avLst/>
            </a:prstTxWarp>
            <a:noAutofit/>
          </a:bodyPr>
          <a:lstStyle/>
          <a:p>
            <a:endParaRPr lang="nl-BE"/>
          </a:p>
        </p:txBody>
      </p:sp>
      <p:sp>
        <p:nvSpPr>
          <p:cNvPr id="43" name="Afgeronde rechthoek 23"/>
          <p:cNvSpPr>
            <a:spLocks noChangeArrowheads="1"/>
          </p:cNvSpPr>
          <p:nvPr/>
        </p:nvSpPr>
        <p:spPr bwMode="auto">
          <a:xfrm>
            <a:off x="912949" y="4451368"/>
            <a:ext cx="1174750" cy="514350"/>
          </a:xfrm>
          <a:prstGeom prst="roundRect">
            <a:avLst>
              <a:gd name="adj" fmla="val 16667"/>
            </a:avLst>
          </a:prstGeom>
          <a:solidFill>
            <a:srgbClr val="FFFFFF"/>
          </a:solidFill>
          <a:ln w="28575">
            <a:solidFill>
              <a:srgbClr val="A5A5A5"/>
            </a:solidFill>
            <a:miter lim="800000"/>
            <a:headEnd/>
            <a:tailEnd/>
          </a:ln>
          <a:effectLst>
            <a:outerShdw dist="38100" dir="13500000" algn="br" rotWithShape="0">
              <a:srgbClr val="000000">
                <a:alpha val="39999"/>
              </a:srgbClr>
            </a:outerShdw>
          </a:effectLst>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400" i="1" dirty="0">
                <a:solidFill>
                  <a:schemeClr val="bg2">
                    <a:lumMod val="50000"/>
                  </a:schemeClr>
                </a:solidFill>
                <a:ea typeface="Calibri" panose="020F0502020204030204" pitchFamily="34" charset="0"/>
                <a:cs typeface="Times New Roman" panose="02020603050405020304" pitchFamily="18" charset="0"/>
              </a:rPr>
              <a:t>sloopbestek / offerte</a:t>
            </a:r>
            <a:endParaRPr lang="nl-BE" altLang="nl-BE" sz="1400" dirty="0">
              <a:solidFill>
                <a:schemeClr val="bg2">
                  <a:lumMod val="50000"/>
                </a:schemeClr>
              </a:solidFill>
              <a:latin typeface="Arial" panose="020B0604020202020204" pitchFamily="34" charset="0"/>
            </a:endParaRPr>
          </a:p>
        </p:txBody>
      </p:sp>
      <p:sp>
        <p:nvSpPr>
          <p:cNvPr id="44" name="Tekstvak 24"/>
          <p:cNvSpPr txBox="1">
            <a:spLocks noChangeArrowheads="1"/>
          </p:cNvSpPr>
          <p:nvPr/>
        </p:nvSpPr>
        <p:spPr bwMode="auto">
          <a:xfrm>
            <a:off x="3932426" y="1636202"/>
            <a:ext cx="4672022" cy="398361"/>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500" b="1" dirty="0">
                <a:solidFill>
                  <a:schemeClr val="bg2">
                    <a:lumMod val="50000"/>
                  </a:schemeClr>
                </a:solidFill>
                <a:ea typeface="Calibri" panose="020F0502020204030204" pitchFamily="34" charset="0"/>
                <a:cs typeface="Times New Roman" panose="02020603050405020304" pitchFamily="18" charset="0"/>
              </a:rPr>
              <a:t>UITVOERING WERKEN</a:t>
            </a:r>
            <a:endParaRPr lang="nl-BE" altLang="nl-BE" sz="1500" b="1" dirty="0">
              <a:solidFill>
                <a:schemeClr val="bg2">
                  <a:lumMod val="50000"/>
                </a:schemeClr>
              </a:solidFill>
              <a:latin typeface="Arial" panose="020B0604020202020204" pitchFamily="34" charset="0"/>
            </a:endParaRPr>
          </a:p>
        </p:txBody>
      </p:sp>
      <p:cxnSp>
        <p:nvCxnSpPr>
          <p:cNvPr id="45" name="Rechte verbindingslijn 44"/>
          <p:cNvCxnSpPr/>
          <p:nvPr/>
        </p:nvCxnSpPr>
        <p:spPr>
          <a:xfrm flipV="1">
            <a:off x="2114550" y="6356350"/>
            <a:ext cx="3308350" cy="12700"/>
          </a:xfrm>
          <a:prstGeom prst="line">
            <a:avLst/>
          </a:prstGeom>
          <a:ln w="9525">
            <a:prstDash val="sysDot"/>
          </a:ln>
        </p:spPr>
        <p:style>
          <a:lnRef idx="1">
            <a:schemeClr val="dk1"/>
          </a:lnRef>
          <a:fillRef idx="0">
            <a:schemeClr val="dk1"/>
          </a:fillRef>
          <a:effectRef idx="0">
            <a:schemeClr val="dk1"/>
          </a:effectRef>
          <a:fontRef idx="minor">
            <a:schemeClr val="tx1"/>
          </a:fontRef>
        </p:style>
      </p:cxnSp>
      <p:sp>
        <p:nvSpPr>
          <p:cNvPr id="55" name="Tekstvak 39"/>
          <p:cNvSpPr txBox="1">
            <a:spLocks noChangeArrowheads="1"/>
          </p:cNvSpPr>
          <p:nvPr/>
        </p:nvSpPr>
        <p:spPr bwMode="auto">
          <a:xfrm>
            <a:off x="4404847" y="376598"/>
            <a:ext cx="1165346" cy="572106"/>
          </a:xfrm>
          <a:prstGeom prst="rect">
            <a:avLst/>
          </a:prstGeom>
          <a:solidFill>
            <a:srgbClr val="FFFFFF"/>
          </a:solidFill>
          <a:ln w="57150">
            <a:solidFill>
              <a:srgbClr val="A5A5A5"/>
            </a:solidFill>
            <a:miter lim="800000"/>
            <a:headEnd/>
            <a:tailEnd/>
          </a:ln>
        </p:spPr>
        <p:txBody>
          <a:bodyPr vert="horz" wrap="square" lIns="90576" tIns="45288" rIns="90576" bIns="45288" numCol="1" anchor="t" anchorCtr="0" compatLnSpc="1">
            <a:prstTxWarp prst="textNoShape">
              <a:avLst/>
            </a:prstTxWarp>
          </a:bodyPr>
          <a:lstStyle/>
          <a:p>
            <a:pPr algn="ctr" eaLnBrk="0" fontAlgn="base" hangingPunct="0">
              <a:spcBef>
                <a:spcPct val="0"/>
              </a:spcBef>
              <a:spcAft>
                <a:spcPct val="0"/>
              </a:spcAft>
            </a:pPr>
            <a:r>
              <a:rPr lang="nl-BE" altLang="nl-BE" sz="1600" b="1" dirty="0">
                <a:solidFill>
                  <a:schemeClr val="bg2">
                    <a:lumMod val="50000"/>
                  </a:schemeClr>
                </a:solidFill>
                <a:ea typeface="Calibri" panose="020F0502020204030204" pitchFamily="34" charset="0"/>
                <a:cs typeface="Times New Roman" panose="02020603050405020304" pitchFamily="18" charset="0"/>
              </a:rPr>
              <a:t>aannemer</a:t>
            </a:r>
            <a:endParaRPr lang="nl-BE" altLang="nl-BE" sz="1600" b="1" dirty="0">
              <a:solidFill>
                <a:schemeClr val="bg2">
                  <a:lumMod val="50000"/>
                </a:schemeClr>
              </a:solidFill>
              <a:latin typeface="Arial" panose="020B0604020202020204" pitchFamily="34" charset="0"/>
            </a:endParaRPr>
          </a:p>
        </p:txBody>
      </p:sp>
      <p:cxnSp>
        <p:nvCxnSpPr>
          <p:cNvPr id="60" name="Rechte verbindingslijn met pijl 59"/>
          <p:cNvCxnSpPr/>
          <p:nvPr/>
        </p:nvCxnSpPr>
        <p:spPr>
          <a:xfrm flipH="1" flipV="1">
            <a:off x="3968750" y="8934450"/>
            <a:ext cx="774700" cy="6350"/>
          </a:xfrm>
          <a:prstGeom prst="straightConnector1">
            <a:avLst/>
          </a:prstGeom>
          <a:ln w="9525">
            <a:solidFill>
              <a:schemeClr val="accent4">
                <a:lumMod val="20000"/>
                <a:lumOff val="80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61" name="Rectangle 74"/>
          <p:cNvSpPr>
            <a:spLocks noChangeArrowheads="1"/>
          </p:cNvSpPr>
          <p:nvPr/>
        </p:nvSpPr>
        <p:spPr bwMode="auto">
          <a:xfrm>
            <a:off x="-460694" y="-39137"/>
            <a:ext cx="5144664" cy="64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576" tIns="45288" rIns="90576" bIns="45288" numCol="1" anchor="ctr" anchorCtr="0" compatLnSpc="1">
            <a:prstTxWarp prst="textNoShape">
              <a:avLst/>
            </a:prstTxWarp>
            <a:spAutoFit/>
          </a:bodyPr>
          <a:lstStyle/>
          <a:p>
            <a:pPr indent="445017" eaLnBrk="0" fontAlgn="base" hangingPunct="0">
              <a:spcBef>
                <a:spcPct val="0"/>
              </a:spcBef>
              <a:spcAft>
                <a:spcPct val="0"/>
              </a:spcAft>
            </a:pPr>
            <a:r>
              <a:rPr kumimoji="0" lang="nl-BE" altLang="nl-BE" b="1" i="1"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Kwaliteitsborgingsysteem</a:t>
            </a:r>
            <a:r>
              <a:rPr kumimoji="0" lang="nl-BE" altLang="nl-BE" b="1" i="1" u="none" strike="noStrike" cap="none" normalizeH="0" dirty="0">
                <a:ln>
                  <a:noFill/>
                </a:ln>
                <a:solidFill>
                  <a:schemeClr val="bg2">
                    <a:lumMod val="50000"/>
                  </a:schemeClr>
                </a:solidFill>
                <a:effectLst/>
                <a:ea typeface="Calibri" panose="020F0502020204030204" pitchFamily="34" charset="0"/>
                <a:cs typeface="Times New Roman" panose="02020603050405020304" pitchFamily="18" charset="0"/>
              </a:rPr>
              <a:t> </a:t>
            </a:r>
            <a:r>
              <a:rPr kumimoji="0" lang="nl-BE" altLang="nl-BE" b="1" i="1"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voor selectieve sloop</a:t>
            </a:r>
            <a:endParaRPr kumimoji="0" lang="nl-BE" altLang="nl-BE" b="0" i="0" u="none" strike="noStrike" cap="none" normalizeH="0" baseline="0" dirty="0">
              <a:ln>
                <a:noFill/>
              </a:ln>
              <a:solidFill>
                <a:schemeClr val="bg2">
                  <a:lumMod val="50000"/>
                </a:schemeClr>
              </a:solidFill>
              <a:effectLst/>
            </a:endParaRPr>
          </a:p>
          <a:p>
            <a:pPr indent="445017" eaLnBrk="0" fontAlgn="base" hangingPunct="0">
              <a:spcBef>
                <a:spcPct val="0"/>
              </a:spcBef>
              <a:spcAft>
                <a:spcPct val="0"/>
              </a:spcAft>
            </a:pPr>
            <a:endParaRPr lang="nl-BE" altLang="nl-BE" dirty="0">
              <a:solidFill>
                <a:schemeClr val="bg2">
                  <a:lumMod val="75000"/>
                </a:schemeClr>
              </a:solidFill>
              <a:latin typeface="Arial" panose="020B0604020202020204" pitchFamily="34" charset="0"/>
            </a:endParaRPr>
          </a:p>
        </p:txBody>
      </p:sp>
      <p:sp>
        <p:nvSpPr>
          <p:cNvPr id="93" name="Rechthoek 92"/>
          <p:cNvSpPr/>
          <p:nvPr/>
        </p:nvSpPr>
        <p:spPr>
          <a:xfrm>
            <a:off x="410008" y="5627799"/>
            <a:ext cx="8733992" cy="1506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BE"/>
          </a:p>
        </p:txBody>
      </p:sp>
      <p:cxnSp>
        <p:nvCxnSpPr>
          <p:cNvPr id="96" name="Rechte verbindingslijn 95"/>
          <p:cNvCxnSpPr>
            <a:cxnSpLocks/>
          </p:cNvCxnSpPr>
          <p:nvPr/>
        </p:nvCxnSpPr>
        <p:spPr>
          <a:xfrm>
            <a:off x="3610757" y="1580263"/>
            <a:ext cx="18583" cy="508552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Arrow: Bent-Up 40">
            <a:extLst>
              <a:ext uri="{FF2B5EF4-FFF2-40B4-BE49-F238E27FC236}">
                <a16:creationId xmlns:a16="http://schemas.microsoft.com/office/drawing/2014/main" id="{DE19BF2A-FA9B-45AB-BE25-5992B8D4BE3E}"/>
              </a:ext>
            </a:extLst>
          </p:cNvPr>
          <p:cNvSpPr/>
          <p:nvPr/>
        </p:nvSpPr>
        <p:spPr>
          <a:xfrm rot="16200000" flipH="1">
            <a:off x="1767912" y="3791722"/>
            <a:ext cx="1552214" cy="470254"/>
          </a:xfrm>
          <a:prstGeom prst="bentUpArrow">
            <a:avLst/>
          </a:prstGeom>
          <a:solidFill>
            <a:srgbClr val="36A9E1"/>
          </a:solidFill>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NL">
              <a:solidFill>
                <a:srgbClr val="36A9E1"/>
              </a:solidFill>
            </a:endParaRPr>
          </a:p>
        </p:txBody>
      </p:sp>
      <p:sp>
        <p:nvSpPr>
          <p:cNvPr id="49" name="Tekstvak 27">
            <a:extLst>
              <a:ext uri="{FF2B5EF4-FFF2-40B4-BE49-F238E27FC236}">
                <a16:creationId xmlns:a16="http://schemas.microsoft.com/office/drawing/2014/main" id="{E40E16B4-FBB2-4370-B4D9-86F1693CDA75}"/>
              </a:ext>
            </a:extLst>
          </p:cNvPr>
          <p:cNvSpPr txBox="1">
            <a:spLocks noChangeArrowheads="1"/>
          </p:cNvSpPr>
          <p:nvPr/>
        </p:nvSpPr>
        <p:spPr bwMode="auto">
          <a:xfrm>
            <a:off x="4404831" y="3293927"/>
            <a:ext cx="2428884" cy="532480"/>
          </a:xfrm>
          <a:prstGeom prst="rect">
            <a:avLst/>
          </a:prstGeom>
          <a:solidFill>
            <a:srgbClr val="FFFFFF"/>
          </a:solidFill>
          <a:ln w="57150">
            <a:solidFill>
              <a:srgbClr val="5B9BD5"/>
            </a:solidFill>
            <a:miter lim="800000"/>
            <a:headEnd/>
            <a:tailEnd/>
          </a:ln>
        </p:spPr>
        <p:txBody>
          <a:bodyPr vert="horz" wrap="square" lIns="90576" tIns="45288" rIns="90576" bIns="45288" numCol="1" anchor="t"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Controleverslag</a:t>
            </a:r>
          </a:p>
          <a:p>
            <a:pPr algn="ctr" eaLnBrk="0" fontAlgn="base" hangingPunct="0">
              <a:spcBef>
                <a:spcPct val="0"/>
              </a:spcBef>
              <a:spcAft>
                <a:spcPct val="0"/>
              </a:spcAft>
            </a:pPr>
            <a:r>
              <a:rPr lang="nl-BE" altLang="nl-BE" sz="1200" i="1" dirty="0">
                <a:solidFill>
                  <a:schemeClr val="bg2">
                    <a:lumMod val="50000"/>
                  </a:schemeClr>
                </a:solidFill>
                <a:cs typeface="Times New Roman" panose="02020603050405020304" pitchFamily="18" charset="0"/>
              </a:rPr>
              <a:t>* enkel indien uitgebreide procedure</a:t>
            </a:r>
            <a:endParaRPr lang="nl-BE" altLang="nl-BE" sz="1200" i="1" dirty="0">
              <a:solidFill>
                <a:schemeClr val="bg2">
                  <a:lumMod val="50000"/>
                </a:schemeClr>
              </a:solidFill>
            </a:endParaRPr>
          </a:p>
          <a:p>
            <a:pPr algn="ctr" eaLnBrk="0" fontAlgn="base" hangingPunct="0">
              <a:spcBef>
                <a:spcPct val="0"/>
              </a:spcBef>
              <a:spcAft>
                <a:spcPct val="0"/>
              </a:spcAft>
            </a:pPr>
            <a:endParaRPr lang="nl-BE" altLang="nl-BE" sz="1600" dirty="0">
              <a:solidFill>
                <a:schemeClr val="bg2">
                  <a:lumMod val="50000"/>
                </a:schemeClr>
              </a:solidFill>
            </a:endParaRPr>
          </a:p>
          <a:p>
            <a:pPr algn="ctr" eaLnBrk="0" fontAlgn="base" hangingPunct="0">
              <a:spcBef>
                <a:spcPct val="0"/>
              </a:spcBef>
              <a:spcAft>
                <a:spcPct val="0"/>
              </a:spcAft>
            </a:pPr>
            <a:endParaRPr lang="nl-BE" altLang="nl-BE" sz="1600" dirty="0">
              <a:solidFill>
                <a:schemeClr val="bg2">
                  <a:lumMod val="50000"/>
                </a:schemeClr>
              </a:solidFill>
              <a:latin typeface="Arial" panose="020B0604020202020204" pitchFamily="34" charset="0"/>
            </a:endParaRPr>
          </a:p>
        </p:txBody>
      </p:sp>
      <p:sp>
        <p:nvSpPr>
          <p:cNvPr id="51" name="Tekstvak 28">
            <a:extLst>
              <a:ext uri="{FF2B5EF4-FFF2-40B4-BE49-F238E27FC236}">
                <a16:creationId xmlns:a16="http://schemas.microsoft.com/office/drawing/2014/main" id="{E4723B23-1357-4494-9BA7-9E3ADC2FFD02}"/>
              </a:ext>
            </a:extLst>
          </p:cNvPr>
          <p:cNvSpPr txBox="1">
            <a:spLocks noChangeArrowheads="1"/>
          </p:cNvSpPr>
          <p:nvPr/>
        </p:nvSpPr>
        <p:spPr bwMode="auto">
          <a:xfrm>
            <a:off x="4404831" y="2198813"/>
            <a:ext cx="2428884" cy="464908"/>
          </a:xfrm>
          <a:prstGeom prst="rect">
            <a:avLst/>
          </a:prstGeom>
          <a:solidFill>
            <a:srgbClr val="FFFFFF"/>
          </a:solidFill>
          <a:ln w="57150">
            <a:solidFill>
              <a:srgbClr val="A5A5A5"/>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Melding start werken</a:t>
            </a:r>
            <a:endParaRPr lang="nl-BE" altLang="nl-BE" sz="1600" dirty="0">
              <a:solidFill>
                <a:schemeClr val="bg2">
                  <a:lumMod val="50000"/>
                </a:schemeClr>
              </a:solidFill>
              <a:latin typeface="Arial" panose="020B0604020202020204" pitchFamily="34" charset="0"/>
            </a:endParaRPr>
          </a:p>
        </p:txBody>
      </p:sp>
      <p:sp>
        <p:nvSpPr>
          <p:cNvPr id="52" name="Tekstvak 29">
            <a:extLst>
              <a:ext uri="{FF2B5EF4-FFF2-40B4-BE49-F238E27FC236}">
                <a16:creationId xmlns:a16="http://schemas.microsoft.com/office/drawing/2014/main" id="{7F6F7D32-ECE6-48BC-B71E-7B77D1C43C79}"/>
              </a:ext>
            </a:extLst>
          </p:cNvPr>
          <p:cNvSpPr txBox="1">
            <a:spLocks noChangeArrowheads="1"/>
          </p:cNvSpPr>
          <p:nvPr/>
        </p:nvSpPr>
        <p:spPr bwMode="auto">
          <a:xfrm>
            <a:off x="4404834" y="4423687"/>
            <a:ext cx="2428883" cy="499084"/>
          </a:xfrm>
          <a:prstGeom prst="rect">
            <a:avLst/>
          </a:prstGeom>
          <a:solidFill>
            <a:srgbClr val="FFFFFF"/>
          </a:solidFill>
          <a:ln w="57150">
            <a:solidFill>
              <a:srgbClr val="70AD47"/>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Verwerkingstoelating</a:t>
            </a:r>
            <a:endParaRPr lang="nl-BE" altLang="nl-BE" sz="1600" dirty="0">
              <a:solidFill>
                <a:schemeClr val="bg2">
                  <a:lumMod val="50000"/>
                </a:schemeClr>
              </a:solidFill>
              <a:latin typeface="Arial" panose="020B0604020202020204" pitchFamily="34" charset="0"/>
            </a:endParaRPr>
          </a:p>
        </p:txBody>
      </p:sp>
      <p:sp>
        <p:nvSpPr>
          <p:cNvPr id="54" name="PIJL-OMLAAG 78">
            <a:extLst>
              <a:ext uri="{FF2B5EF4-FFF2-40B4-BE49-F238E27FC236}">
                <a16:creationId xmlns:a16="http://schemas.microsoft.com/office/drawing/2014/main" id="{044C76C3-7B9E-4E3A-AEAE-C5BE751DEB31}"/>
              </a:ext>
            </a:extLst>
          </p:cNvPr>
          <p:cNvSpPr/>
          <p:nvPr/>
        </p:nvSpPr>
        <p:spPr>
          <a:xfrm>
            <a:off x="5405580" y="2749659"/>
            <a:ext cx="180407" cy="427745"/>
          </a:xfrm>
          <a:prstGeom prst="downArrow">
            <a:avLst/>
          </a:prstGeom>
        </p:spPr>
        <p:style>
          <a:lnRef idx="2">
            <a:schemeClr val="accent5"/>
          </a:lnRef>
          <a:fillRef idx="1">
            <a:schemeClr val="lt1"/>
          </a:fillRef>
          <a:effectRef idx="0">
            <a:schemeClr val="accent5"/>
          </a:effectRef>
          <a:fontRef idx="minor">
            <a:schemeClr val="dk1"/>
          </a:fontRef>
        </p:style>
        <p:txBody>
          <a:bodyPr lIns="90576" tIns="45288" rIns="90576" bIns="45288" rtlCol="0" anchor="ctr"/>
          <a:lstStyle/>
          <a:p>
            <a:pPr algn="ctr"/>
            <a:endParaRPr lang="nl-BE"/>
          </a:p>
        </p:txBody>
      </p:sp>
      <p:sp>
        <p:nvSpPr>
          <p:cNvPr id="56" name="Tekstvak 30">
            <a:extLst>
              <a:ext uri="{FF2B5EF4-FFF2-40B4-BE49-F238E27FC236}">
                <a16:creationId xmlns:a16="http://schemas.microsoft.com/office/drawing/2014/main" id="{BA8354D7-BBFA-4D99-BC7B-8EE72B811429}"/>
              </a:ext>
            </a:extLst>
          </p:cNvPr>
          <p:cNvSpPr txBox="1">
            <a:spLocks noChangeArrowheads="1"/>
          </p:cNvSpPr>
          <p:nvPr/>
        </p:nvSpPr>
        <p:spPr bwMode="auto">
          <a:xfrm>
            <a:off x="7403924" y="4457259"/>
            <a:ext cx="1589019" cy="298345"/>
          </a:xfrm>
          <a:prstGeom prst="rect">
            <a:avLst/>
          </a:prstGeom>
          <a:solidFill>
            <a:srgbClr val="FFFFFF"/>
          </a:solidFill>
          <a:ln w="57150">
            <a:solidFill>
              <a:srgbClr val="FFC000"/>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Acceptatie LMRP</a:t>
            </a:r>
            <a:endParaRPr lang="nl-BE" altLang="nl-BE" sz="1600" dirty="0">
              <a:solidFill>
                <a:schemeClr val="bg2">
                  <a:lumMod val="50000"/>
                </a:schemeClr>
              </a:solidFill>
              <a:latin typeface="Arial" panose="020B0604020202020204" pitchFamily="34" charset="0"/>
            </a:endParaRPr>
          </a:p>
        </p:txBody>
      </p:sp>
      <p:sp>
        <p:nvSpPr>
          <p:cNvPr id="57" name="Tekstvak 32">
            <a:extLst>
              <a:ext uri="{FF2B5EF4-FFF2-40B4-BE49-F238E27FC236}">
                <a16:creationId xmlns:a16="http://schemas.microsoft.com/office/drawing/2014/main" id="{BDA2287A-D3FB-48C3-B7D5-201A1D10A01B}"/>
              </a:ext>
            </a:extLst>
          </p:cNvPr>
          <p:cNvSpPr txBox="1">
            <a:spLocks noChangeArrowheads="1"/>
          </p:cNvSpPr>
          <p:nvPr/>
        </p:nvSpPr>
        <p:spPr bwMode="auto">
          <a:xfrm>
            <a:off x="4404831" y="5795548"/>
            <a:ext cx="2428884" cy="390099"/>
          </a:xfrm>
          <a:prstGeom prst="rect">
            <a:avLst/>
          </a:prstGeom>
          <a:solidFill>
            <a:srgbClr val="FFFFFF"/>
          </a:solidFill>
          <a:ln w="57150">
            <a:solidFill>
              <a:srgbClr val="70AD47"/>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Sloopattest</a:t>
            </a:r>
            <a:endParaRPr lang="nl-BE" altLang="nl-BE" sz="1600" dirty="0">
              <a:solidFill>
                <a:schemeClr val="bg2">
                  <a:lumMod val="50000"/>
                </a:schemeClr>
              </a:solidFill>
              <a:latin typeface="Arial" panose="020B0604020202020204" pitchFamily="34" charset="0"/>
            </a:endParaRPr>
          </a:p>
        </p:txBody>
      </p:sp>
      <p:sp>
        <p:nvSpPr>
          <p:cNvPr id="58" name="Tekstvak 30">
            <a:extLst>
              <a:ext uri="{FF2B5EF4-FFF2-40B4-BE49-F238E27FC236}">
                <a16:creationId xmlns:a16="http://schemas.microsoft.com/office/drawing/2014/main" id="{DD184CC1-5618-4F70-A092-DF09CE753892}"/>
              </a:ext>
            </a:extLst>
          </p:cNvPr>
          <p:cNvSpPr txBox="1">
            <a:spLocks noChangeArrowheads="1"/>
          </p:cNvSpPr>
          <p:nvPr/>
        </p:nvSpPr>
        <p:spPr bwMode="auto">
          <a:xfrm>
            <a:off x="6436177" y="5146884"/>
            <a:ext cx="2317226" cy="307294"/>
          </a:xfrm>
          <a:prstGeom prst="rect">
            <a:avLst/>
          </a:prstGeom>
          <a:solidFill>
            <a:srgbClr val="FFFFFF"/>
          </a:solidFill>
          <a:ln w="57150">
            <a:solidFill>
              <a:srgbClr val="FFC000"/>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Ontvangstbevestiging</a:t>
            </a:r>
            <a:endParaRPr lang="nl-BE" altLang="nl-BE" sz="1600" dirty="0">
              <a:solidFill>
                <a:schemeClr val="bg2">
                  <a:lumMod val="50000"/>
                </a:schemeClr>
              </a:solidFill>
              <a:latin typeface="Arial" panose="020B0604020202020204" pitchFamily="34" charset="0"/>
            </a:endParaRPr>
          </a:p>
        </p:txBody>
      </p:sp>
      <p:sp>
        <p:nvSpPr>
          <p:cNvPr id="59" name="PIJL-OMLAAG 78">
            <a:extLst>
              <a:ext uri="{FF2B5EF4-FFF2-40B4-BE49-F238E27FC236}">
                <a16:creationId xmlns:a16="http://schemas.microsoft.com/office/drawing/2014/main" id="{51DF8C11-C277-4246-9552-946779279807}"/>
              </a:ext>
            </a:extLst>
          </p:cNvPr>
          <p:cNvSpPr/>
          <p:nvPr/>
        </p:nvSpPr>
        <p:spPr>
          <a:xfrm>
            <a:off x="5405580" y="3905960"/>
            <a:ext cx="180407" cy="427745"/>
          </a:xfrm>
          <a:prstGeom prst="downArrow">
            <a:avLst/>
          </a:prstGeom>
        </p:spPr>
        <p:style>
          <a:lnRef idx="2">
            <a:schemeClr val="accent5"/>
          </a:lnRef>
          <a:fillRef idx="1">
            <a:schemeClr val="lt1"/>
          </a:fillRef>
          <a:effectRef idx="0">
            <a:schemeClr val="accent5"/>
          </a:effectRef>
          <a:fontRef idx="minor">
            <a:schemeClr val="dk1"/>
          </a:fontRef>
        </p:style>
        <p:txBody>
          <a:bodyPr lIns="90576" tIns="45288" rIns="90576" bIns="45288" rtlCol="0" anchor="ctr"/>
          <a:lstStyle/>
          <a:p>
            <a:pPr algn="ctr"/>
            <a:endParaRPr lang="nl-BE"/>
          </a:p>
        </p:txBody>
      </p:sp>
      <p:sp>
        <p:nvSpPr>
          <p:cNvPr id="62" name="PIJL-OMLAAG 78">
            <a:extLst>
              <a:ext uri="{FF2B5EF4-FFF2-40B4-BE49-F238E27FC236}">
                <a16:creationId xmlns:a16="http://schemas.microsoft.com/office/drawing/2014/main" id="{21BCDA54-BB78-48F5-8AA8-7AC28B5FA672}"/>
              </a:ext>
            </a:extLst>
          </p:cNvPr>
          <p:cNvSpPr/>
          <p:nvPr/>
        </p:nvSpPr>
        <p:spPr>
          <a:xfrm>
            <a:off x="5405580" y="5052661"/>
            <a:ext cx="180407" cy="427745"/>
          </a:xfrm>
          <a:prstGeom prst="downArrow">
            <a:avLst/>
          </a:prstGeom>
        </p:spPr>
        <p:style>
          <a:lnRef idx="2">
            <a:schemeClr val="accent5"/>
          </a:lnRef>
          <a:fillRef idx="1">
            <a:schemeClr val="lt1"/>
          </a:fillRef>
          <a:effectRef idx="0">
            <a:schemeClr val="accent5"/>
          </a:effectRef>
          <a:fontRef idx="minor">
            <a:schemeClr val="dk1"/>
          </a:fontRef>
        </p:style>
        <p:txBody>
          <a:bodyPr lIns="90576" tIns="45288" rIns="90576" bIns="45288" rtlCol="0" anchor="ctr"/>
          <a:lstStyle/>
          <a:p>
            <a:pPr algn="ctr"/>
            <a:endParaRPr lang="nl-BE"/>
          </a:p>
        </p:txBody>
      </p:sp>
      <p:cxnSp>
        <p:nvCxnSpPr>
          <p:cNvPr id="66" name="Rechte verbindingslijn met pijl 82">
            <a:extLst>
              <a:ext uri="{FF2B5EF4-FFF2-40B4-BE49-F238E27FC236}">
                <a16:creationId xmlns:a16="http://schemas.microsoft.com/office/drawing/2014/main" id="{CC0B9DFD-8218-4806-8766-10E8B5409767}"/>
              </a:ext>
            </a:extLst>
          </p:cNvPr>
          <p:cNvCxnSpPr>
            <a:cxnSpLocks/>
          </p:cNvCxnSpPr>
          <p:nvPr/>
        </p:nvCxnSpPr>
        <p:spPr>
          <a:xfrm>
            <a:off x="4925093" y="5314496"/>
            <a:ext cx="460557" cy="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7" name="Tekstvak 37">
            <a:extLst>
              <a:ext uri="{FF2B5EF4-FFF2-40B4-BE49-F238E27FC236}">
                <a16:creationId xmlns:a16="http://schemas.microsoft.com/office/drawing/2014/main" id="{43BC2173-C8AB-4FA8-9705-A943BB30785C}"/>
              </a:ext>
            </a:extLst>
          </p:cNvPr>
          <p:cNvSpPr txBox="1">
            <a:spLocks noChangeArrowheads="1"/>
          </p:cNvSpPr>
          <p:nvPr/>
        </p:nvSpPr>
        <p:spPr bwMode="auto">
          <a:xfrm>
            <a:off x="3935583" y="5166502"/>
            <a:ext cx="1105983" cy="299372"/>
          </a:xfrm>
          <a:prstGeom prst="rect">
            <a:avLst/>
          </a:prstGeom>
          <a:solidFill>
            <a:srgbClr val="FFFFFF"/>
          </a:solidFill>
          <a:ln w="12700">
            <a:solidFill>
              <a:srgbClr val="A5A5A5"/>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i="1" dirty="0">
                <a:solidFill>
                  <a:schemeClr val="bg2">
                    <a:lumMod val="50000"/>
                  </a:schemeClr>
                </a:solidFill>
                <a:ea typeface="Calibri" panose="020F0502020204030204" pitchFamily="34" charset="0"/>
                <a:cs typeface="Times New Roman" panose="02020603050405020304" pitchFamily="18" charset="0"/>
              </a:rPr>
              <a:t>aanvraag</a:t>
            </a:r>
            <a:endParaRPr lang="nl-BE" altLang="nl-BE" sz="1600" i="1" dirty="0">
              <a:solidFill>
                <a:schemeClr val="bg2">
                  <a:lumMod val="50000"/>
                </a:schemeClr>
              </a:solidFill>
              <a:latin typeface="Arial" panose="020B0604020202020204" pitchFamily="34" charset="0"/>
            </a:endParaRPr>
          </a:p>
        </p:txBody>
      </p:sp>
      <p:cxnSp>
        <p:nvCxnSpPr>
          <p:cNvPr id="68" name="Rechte verbindingslijn met pijl 82">
            <a:extLst>
              <a:ext uri="{FF2B5EF4-FFF2-40B4-BE49-F238E27FC236}">
                <a16:creationId xmlns:a16="http://schemas.microsoft.com/office/drawing/2014/main" id="{7DB01001-4117-49DB-ADBF-484506F1D81E}"/>
              </a:ext>
            </a:extLst>
          </p:cNvPr>
          <p:cNvCxnSpPr>
            <a:cxnSpLocks/>
          </p:cNvCxnSpPr>
          <p:nvPr/>
        </p:nvCxnSpPr>
        <p:spPr>
          <a:xfrm>
            <a:off x="4925093" y="4120407"/>
            <a:ext cx="460557" cy="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9" name="Tekstvak 37">
            <a:extLst>
              <a:ext uri="{FF2B5EF4-FFF2-40B4-BE49-F238E27FC236}">
                <a16:creationId xmlns:a16="http://schemas.microsoft.com/office/drawing/2014/main" id="{6BC11396-F122-4809-92BF-80FF40B8BABA}"/>
              </a:ext>
            </a:extLst>
          </p:cNvPr>
          <p:cNvSpPr txBox="1">
            <a:spLocks noChangeArrowheads="1"/>
          </p:cNvSpPr>
          <p:nvPr/>
        </p:nvSpPr>
        <p:spPr bwMode="auto">
          <a:xfrm>
            <a:off x="3915653" y="3970721"/>
            <a:ext cx="1105983" cy="299372"/>
          </a:xfrm>
          <a:prstGeom prst="rect">
            <a:avLst/>
          </a:prstGeom>
          <a:solidFill>
            <a:srgbClr val="FFFFFF"/>
          </a:solidFill>
          <a:ln w="12700">
            <a:solidFill>
              <a:srgbClr val="A5A5A5"/>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i="1" dirty="0">
                <a:solidFill>
                  <a:schemeClr val="bg2">
                    <a:lumMod val="50000"/>
                  </a:schemeClr>
                </a:solidFill>
                <a:ea typeface="Calibri" panose="020F0502020204030204" pitchFamily="34" charset="0"/>
                <a:cs typeface="Times New Roman" panose="02020603050405020304" pitchFamily="18" charset="0"/>
              </a:rPr>
              <a:t>aanvraag</a:t>
            </a:r>
            <a:endParaRPr lang="nl-BE" altLang="nl-BE" sz="1600" i="1" dirty="0">
              <a:solidFill>
                <a:schemeClr val="bg2">
                  <a:lumMod val="50000"/>
                </a:schemeClr>
              </a:solidFill>
              <a:latin typeface="Arial" panose="020B0604020202020204" pitchFamily="34" charset="0"/>
            </a:endParaRPr>
          </a:p>
        </p:txBody>
      </p:sp>
      <p:cxnSp>
        <p:nvCxnSpPr>
          <p:cNvPr id="70" name="Straight Arrow Connector 69">
            <a:extLst>
              <a:ext uri="{FF2B5EF4-FFF2-40B4-BE49-F238E27FC236}">
                <a16:creationId xmlns:a16="http://schemas.microsoft.com/office/drawing/2014/main" id="{F50FFAEF-85B8-4553-9797-4CA825CA91D1}"/>
              </a:ext>
            </a:extLst>
          </p:cNvPr>
          <p:cNvCxnSpPr>
            <a:stCxn id="52" idx="3"/>
          </p:cNvCxnSpPr>
          <p:nvPr/>
        </p:nvCxnSpPr>
        <p:spPr>
          <a:xfrm>
            <a:off x="6833769" y="4673229"/>
            <a:ext cx="570155"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1" name="Straight Arrow Connector 70">
            <a:extLst>
              <a:ext uri="{FF2B5EF4-FFF2-40B4-BE49-F238E27FC236}">
                <a16:creationId xmlns:a16="http://schemas.microsoft.com/office/drawing/2014/main" id="{D8E7D9B2-8DAC-484B-963F-0925C9328244}"/>
              </a:ext>
            </a:extLst>
          </p:cNvPr>
          <p:cNvCxnSpPr>
            <a:cxnSpLocks/>
          </p:cNvCxnSpPr>
          <p:nvPr/>
        </p:nvCxnSpPr>
        <p:spPr>
          <a:xfrm flipH="1">
            <a:off x="5730064" y="5314496"/>
            <a:ext cx="706167"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3" name="Straight Arrow Connector 72">
            <a:extLst>
              <a:ext uri="{FF2B5EF4-FFF2-40B4-BE49-F238E27FC236}">
                <a16:creationId xmlns:a16="http://schemas.microsoft.com/office/drawing/2014/main" id="{A04D29FB-8D7C-4CE8-835E-16AABCFEB161}"/>
              </a:ext>
            </a:extLst>
          </p:cNvPr>
          <p:cNvCxnSpPr/>
          <p:nvPr/>
        </p:nvCxnSpPr>
        <p:spPr>
          <a:xfrm>
            <a:off x="7932607" y="4775168"/>
            <a:ext cx="0" cy="391334"/>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4" name="Ovaal 1">
            <a:extLst>
              <a:ext uri="{FF2B5EF4-FFF2-40B4-BE49-F238E27FC236}">
                <a16:creationId xmlns:a16="http://schemas.microsoft.com/office/drawing/2014/main" id="{E555152D-9952-4247-9B2D-1FA6D16CD23C}"/>
              </a:ext>
            </a:extLst>
          </p:cNvPr>
          <p:cNvSpPr/>
          <p:nvPr/>
        </p:nvSpPr>
        <p:spPr>
          <a:xfrm>
            <a:off x="181015" y="351449"/>
            <a:ext cx="8251364" cy="6505168"/>
          </a:xfrm>
          <a:prstGeom prst="ellipse">
            <a:avLst/>
          </a:prstGeom>
          <a:solidFill>
            <a:srgbClr val="FFFFFF">
              <a:alpha val="80000"/>
            </a:srgbClr>
          </a:solidFill>
          <a:ln w="28575">
            <a:solidFill>
              <a:srgbClr val="36A9E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BE"/>
          </a:p>
        </p:txBody>
      </p:sp>
      <p:sp>
        <p:nvSpPr>
          <p:cNvPr id="75" name="Tekstvak 2">
            <a:extLst>
              <a:ext uri="{FF2B5EF4-FFF2-40B4-BE49-F238E27FC236}">
                <a16:creationId xmlns:a16="http://schemas.microsoft.com/office/drawing/2014/main" id="{B18DE74B-3E1A-4A6B-BDFF-1158EE52BD27}"/>
              </a:ext>
            </a:extLst>
          </p:cNvPr>
          <p:cNvSpPr txBox="1"/>
          <p:nvPr/>
        </p:nvSpPr>
        <p:spPr>
          <a:xfrm>
            <a:off x="1381593" y="1825772"/>
            <a:ext cx="6061264" cy="2984560"/>
          </a:xfrm>
          <a:prstGeom prst="rect">
            <a:avLst/>
          </a:prstGeom>
          <a:noFill/>
        </p:spPr>
        <p:txBody>
          <a:bodyPr wrap="square" lIns="90576" tIns="45288" rIns="90576" bIns="45288" rtlCol="0">
            <a:spAutoFit/>
          </a:bodyPr>
          <a:lstStyle/>
          <a:p>
            <a:pPr algn="ctr"/>
            <a:r>
              <a:rPr lang="nl-BE" sz="3200" b="1" dirty="0">
                <a:solidFill>
                  <a:schemeClr val="bg2">
                    <a:lumMod val="25000"/>
                  </a:schemeClr>
                </a:solidFill>
              </a:rPr>
              <a:t>Standaardprocedure</a:t>
            </a:r>
          </a:p>
          <a:p>
            <a:pPr algn="ctr"/>
            <a:endParaRPr lang="nl-BE" sz="2000" b="1" dirty="0">
              <a:solidFill>
                <a:schemeClr val="bg2">
                  <a:lumMod val="25000"/>
                </a:schemeClr>
              </a:solidFill>
            </a:endParaRPr>
          </a:p>
          <a:p>
            <a:pPr algn="ctr"/>
            <a:endParaRPr lang="nl-BE" sz="2000" b="1" dirty="0">
              <a:solidFill>
                <a:schemeClr val="bg2">
                  <a:lumMod val="25000"/>
                </a:schemeClr>
              </a:solidFill>
            </a:endParaRPr>
          </a:p>
          <a:p>
            <a:pPr algn="ctr"/>
            <a:endParaRPr lang="nl-BE" sz="2000" b="1" dirty="0">
              <a:solidFill>
                <a:schemeClr val="bg2">
                  <a:lumMod val="25000"/>
                </a:schemeClr>
              </a:solidFill>
            </a:endParaRPr>
          </a:p>
          <a:p>
            <a:pPr lvl="1"/>
            <a:r>
              <a:rPr lang="nl-BE" sz="2000" dirty="0">
                <a:solidFill>
                  <a:schemeClr val="bg2">
                    <a:lumMod val="25000"/>
                  </a:schemeClr>
                </a:solidFill>
              </a:rPr>
              <a:t>(1) uitgebreide procedure gebouwen</a:t>
            </a:r>
          </a:p>
          <a:p>
            <a:pPr lvl="2">
              <a:buFont typeface="Wingdings" panose="05000000000000000000" pitchFamily="2" charset="2"/>
              <a:buChar char="Ø"/>
            </a:pPr>
            <a:r>
              <a:rPr lang="nl-BE" sz="1600" dirty="0">
                <a:solidFill>
                  <a:schemeClr val="bg2">
                    <a:lumMod val="25000"/>
                  </a:schemeClr>
                </a:solidFill>
              </a:rPr>
              <a:t>Gebouwen met een bouwvolume &gt; 1.000 m³</a:t>
            </a:r>
          </a:p>
          <a:p>
            <a:pPr lvl="1"/>
            <a:r>
              <a:rPr lang="nl-BE" sz="2000" dirty="0">
                <a:solidFill>
                  <a:schemeClr val="bg2">
                    <a:lumMod val="25000"/>
                  </a:schemeClr>
                </a:solidFill>
              </a:rPr>
              <a:t>(2) vereenvoudigde procedure overige gebouwen</a:t>
            </a:r>
          </a:p>
          <a:p>
            <a:pPr lvl="1"/>
            <a:r>
              <a:rPr lang="nl-BE" sz="2000" dirty="0">
                <a:solidFill>
                  <a:schemeClr val="bg2">
                    <a:lumMod val="25000"/>
                  </a:schemeClr>
                </a:solidFill>
              </a:rPr>
              <a:t>(3) procedure voor infrastructuurwerken</a:t>
            </a:r>
          </a:p>
          <a:p>
            <a:pPr algn="ctr"/>
            <a:endParaRPr lang="nl-BE" sz="2000" b="1" dirty="0">
              <a:solidFill>
                <a:schemeClr val="bg2">
                  <a:lumMod val="50000"/>
                </a:schemeClr>
              </a:solidFill>
            </a:endParaRPr>
          </a:p>
        </p:txBody>
      </p:sp>
    </p:spTree>
    <p:extLst>
      <p:ext uri="{BB962C8B-B14F-4D97-AF65-F5344CB8AC3E}">
        <p14:creationId xmlns:p14="http://schemas.microsoft.com/office/powerpoint/2010/main" val="1943131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C767B6E-0CB3-43C4-89DF-9623039EC47D}"/>
              </a:ext>
            </a:extLst>
          </p:cNvPr>
          <p:cNvSpPr txBox="1">
            <a:spLocks/>
          </p:cNvSpPr>
          <p:nvPr/>
        </p:nvSpPr>
        <p:spPr>
          <a:xfrm>
            <a:off x="457200" y="332656"/>
            <a:ext cx="8138160" cy="640080"/>
          </a:xfrm>
          <a:prstGeom prst="rect">
            <a:avLst/>
          </a:prstGeom>
        </p:spPr>
        <p:txBody>
          <a:bodyPr vert="horz" lIns="90576" tIns="45288" rIns="90576" bIns="45288" rtlCol="0" anchor="ctr">
            <a:noAutofit/>
          </a:bodyPr>
          <a:lstStyle>
            <a:lvl1pPr algn="l" defTabSz="905726"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05726" rtl="0" eaLnBrk="1" fontAlgn="auto" latinLnBrk="0" hangingPunct="1">
              <a:lnSpc>
                <a:spcPct val="90000"/>
              </a:lnSpc>
              <a:spcBef>
                <a:spcPct val="0"/>
              </a:spcBef>
              <a:spcAft>
                <a:spcPts val="0"/>
              </a:spcAft>
              <a:buClrTx/>
              <a:buSzTx/>
              <a:buFontTx/>
              <a:buNone/>
              <a:tabLst/>
              <a:defRPr/>
            </a:pPr>
            <a:r>
              <a:rPr kumimoji="0" lang="nl-BE" sz="2400" b="1" i="0" u="none" strike="noStrike" kern="1200" cap="none" spc="0" normalizeH="0" baseline="0" noProof="0" dirty="0">
                <a:ln>
                  <a:noFill/>
                </a:ln>
                <a:solidFill>
                  <a:srgbClr val="E7E6E6">
                    <a:lumMod val="50000"/>
                  </a:srgbClr>
                </a:solidFill>
                <a:effectLst/>
                <a:uLnTx/>
                <a:uFillTx/>
                <a:latin typeface="Myriad Pro"/>
                <a:ea typeface="+mj-ea"/>
                <a:cs typeface="+mj-cs"/>
              </a:rPr>
              <a:t>Kwaliteitsborgingssysteem Tracimat </a:t>
            </a:r>
          </a:p>
        </p:txBody>
      </p:sp>
      <p:sp>
        <p:nvSpPr>
          <p:cNvPr id="4" name="Rechthoek 3"/>
          <p:cNvSpPr/>
          <p:nvPr/>
        </p:nvSpPr>
        <p:spPr>
          <a:xfrm>
            <a:off x="1146875" y="1803192"/>
            <a:ext cx="5711125" cy="2031325"/>
          </a:xfrm>
          <a:prstGeom prst="rect">
            <a:avLst/>
          </a:prstGeom>
        </p:spPr>
        <p:txBody>
          <a:bodyPr wrap="square">
            <a:spAutoFit/>
          </a:bodyPr>
          <a:lstStyle/>
          <a:p>
            <a:pPr marL="0" marR="0" lvl="0" indent="0" algn="l" defTabSz="905726"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sym typeface="Wingdings" panose="05000000000000000000" pitchFamily="2" charset="2"/>
              </a:rPr>
              <a:t>2 standaardprocedures:</a:t>
            </a:r>
          </a:p>
          <a:p>
            <a:pPr marL="0" marR="0" lvl="0" indent="0" algn="l" defTabSz="905726"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endParaRPr>
          </a:p>
          <a:p>
            <a:pPr marL="0" marR="0" lvl="0" indent="0" algn="l" defTabSz="905726"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Standaardprocedure traceerbaarheid sloopmateriaal via een sloopbeheerorganisatie</a:t>
            </a: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05726"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05726"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Standaardprocedure opmaak van een </a:t>
            </a:r>
            <a:r>
              <a:rPr kumimoji="0" lang="nl-BE" sz="1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5"/>
              </a:rPr>
              <a:t>sloopopvolgingsplan</a:t>
            </a: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 en controleverslag</a:t>
            </a: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003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594" y="311142"/>
            <a:ext cx="6516798" cy="648072"/>
          </a:xfrm>
        </p:spPr>
        <p:txBody>
          <a:bodyPr>
            <a:normAutofit fontScale="90000"/>
          </a:bodyPr>
          <a:lstStyle/>
          <a:p>
            <a:br>
              <a:rPr lang="nl-BE" dirty="0">
                <a:solidFill>
                  <a:schemeClr val="bg2">
                    <a:lumMod val="50000"/>
                  </a:schemeClr>
                </a:solidFill>
              </a:rPr>
            </a:br>
            <a:br>
              <a:rPr lang="nl-BE" dirty="0">
                <a:solidFill>
                  <a:schemeClr val="bg2">
                    <a:lumMod val="50000"/>
                  </a:schemeClr>
                </a:solidFill>
              </a:rPr>
            </a:br>
            <a:br>
              <a:rPr lang="nl-BE" dirty="0">
                <a:solidFill>
                  <a:schemeClr val="bg2">
                    <a:lumMod val="50000"/>
                  </a:schemeClr>
                </a:solidFill>
              </a:rPr>
            </a:br>
            <a:br>
              <a:rPr lang="nl-BE" dirty="0">
                <a:solidFill>
                  <a:schemeClr val="bg2">
                    <a:lumMod val="50000"/>
                  </a:schemeClr>
                </a:solidFill>
              </a:rPr>
            </a:br>
            <a:br>
              <a:rPr lang="nl-BE" dirty="0">
                <a:solidFill>
                  <a:schemeClr val="bg2">
                    <a:lumMod val="50000"/>
                  </a:schemeClr>
                </a:solidFill>
              </a:rPr>
            </a:br>
            <a:r>
              <a:rPr lang="nl-BE" sz="3100" b="1" dirty="0">
                <a:solidFill>
                  <a:schemeClr val="bg2">
                    <a:lumMod val="50000"/>
                  </a:schemeClr>
                </a:solidFill>
                <a:latin typeface="Myriad Pro"/>
              </a:rPr>
              <a:t>Circulaire bouweconomie</a:t>
            </a:r>
            <a:br>
              <a:rPr lang="nl-BE" dirty="0">
                <a:solidFill>
                  <a:schemeClr val="bg2">
                    <a:lumMod val="50000"/>
                  </a:schemeClr>
                </a:solidFill>
              </a:rPr>
            </a:br>
            <a:br>
              <a:rPr lang="nl-BE" dirty="0">
                <a:solidFill>
                  <a:schemeClr val="bg2">
                    <a:lumMod val="50000"/>
                  </a:schemeClr>
                </a:solidFill>
              </a:rPr>
            </a:br>
            <a:br>
              <a:rPr lang="nl-BE" dirty="0">
                <a:solidFill>
                  <a:schemeClr val="bg2">
                    <a:lumMod val="50000"/>
                  </a:schemeClr>
                </a:solidFill>
              </a:rPr>
            </a:br>
            <a:br>
              <a:rPr lang="nl-BE" dirty="0">
                <a:solidFill>
                  <a:schemeClr val="bg2">
                    <a:lumMod val="50000"/>
                  </a:schemeClr>
                </a:solidFill>
              </a:rPr>
            </a:br>
            <a:br>
              <a:rPr lang="nl-BE" dirty="0">
                <a:solidFill>
                  <a:schemeClr val="bg2">
                    <a:lumMod val="50000"/>
                  </a:schemeClr>
                </a:solidFill>
              </a:rPr>
            </a:br>
            <a:r>
              <a:rPr lang="nl-BE" dirty="0">
                <a:solidFill>
                  <a:schemeClr val="bg2">
                    <a:lumMod val="50000"/>
                  </a:schemeClr>
                </a:solidFill>
              </a:rPr>
              <a:t>Circulaire</a:t>
            </a:r>
          </a:p>
        </p:txBody>
      </p:sp>
      <p:sp>
        <p:nvSpPr>
          <p:cNvPr id="3" name="Tijdelijke aanduiding voor inhoud 2"/>
          <p:cNvSpPr>
            <a:spLocks noGrp="1"/>
          </p:cNvSpPr>
          <p:nvPr>
            <p:ph idx="1"/>
          </p:nvPr>
        </p:nvSpPr>
        <p:spPr>
          <a:xfrm>
            <a:off x="6074631" y="1793776"/>
            <a:ext cx="2592963" cy="3740249"/>
          </a:xfrm>
        </p:spPr>
        <p:txBody>
          <a:bodyPr>
            <a:normAutofit fontScale="92500" lnSpcReduction="20000"/>
          </a:bodyPr>
          <a:lstStyle/>
          <a:p>
            <a:pPr marL="0" indent="0">
              <a:buNone/>
            </a:pPr>
            <a:r>
              <a:rPr lang="nl-BE" sz="1900" dirty="0">
                <a:solidFill>
                  <a:schemeClr val="bg2">
                    <a:lumMod val="50000"/>
                  </a:schemeClr>
                </a:solidFill>
              </a:rPr>
              <a:t>Bouw- en sloopafval: &gt; 15 </a:t>
            </a:r>
            <a:r>
              <a:rPr lang="nl-BE" sz="1900" dirty="0" err="1">
                <a:solidFill>
                  <a:schemeClr val="bg2">
                    <a:lumMod val="50000"/>
                  </a:schemeClr>
                </a:solidFill>
              </a:rPr>
              <a:t>mio</a:t>
            </a:r>
            <a:r>
              <a:rPr lang="nl-BE" sz="1900" dirty="0">
                <a:solidFill>
                  <a:schemeClr val="bg2">
                    <a:lumMod val="50000"/>
                  </a:schemeClr>
                </a:solidFill>
              </a:rPr>
              <a:t> ton/jaar in Vlaanderen</a:t>
            </a:r>
          </a:p>
          <a:p>
            <a:pPr marL="285750" indent="-285750">
              <a:lnSpc>
                <a:spcPct val="100000"/>
              </a:lnSpc>
              <a:buFont typeface="Wingdings" panose="05000000000000000000" pitchFamily="2" charset="2"/>
              <a:buChar char="ð"/>
            </a:pPr>
            <a:r>
              <a:rPr lang="nl-BE" sz="1900" dirty="0">
                <a:solidFill>
                  <a:schemeClr val="bg2">
                    <a:lumMod val="50000"/>
                  </a:schemeClr>
                </a:solidFill>
                <a:sym typeface="Wingdings" panose="05000000000000000000" pitchFamily="2" charset="2"/>
              </a:rPr>
              <a:t>Afkomstig van bouwen, renoveren en slopen</a:t>
            </a:r>
          </a:p>
          <a:p>
            <a:pPr marL="285750" indent="-285750">
              <a:lnSpc>
                <a:spcPct val="100000"/>
              </a:lnSpc>
              <a:buFont typeface="Wingdings" panose="05000000000000000000" pitchFamily="2" charset="2"/>
              <a:buChar char="ð"/>
            </a:pPr>
            <a:r>
              <a:rPr lang="nl-BE" sz="1900" dirty="0">
                <a:solidFill>
                  <a:schemeClr val="bg2">
                    <a:lumMod val="50000"/>
                  </a:schemeClr>
                </a:solidFill>
                <a:sym typeface="Wingdings" panose="05000000000000000000" pitchFamily="2" charset="2"/>
              </a:rPr>
              <a:t>ca. 90% steenachtige materialen (beton, steen,  …)</a:t>
            </a:r>
          </a:p>
          <a:p>
            <a:pPr marL="285750" indent="-285750">
              <a:lnSpc>
                <a:spcPct val="100000"/>
              </a:lnSpc>
              <a:buFont typeface="Wingdings" panose="05000000000000000000" pitchFamily="2" charset="2"/>
              <a:buChar char="ð"/>
            </a:pPr>
            <a:r>
              <a:rPr lang="nl-BE" sz="1900" dirty="0">
                <a:solidFill>
                  <a:schemeClr val="bg2">
                    <a:lumMod val="50000"/>
                  </a:schemeClr>
                </a:solidFill>
                <a:sym typeface="Wingdings" panose="05000000000000000000" pitchFamily="2" charset="2"/>
              </a:rPr>
              <a:t>&gt; 95% van steenachtige fractie wordt gerecycleerd dankzij afval-/materialenbeleid </a:t>
            </a:r>
          </a:p>
          <a:p>
            <a:endParaRPr lang="nl-BE" dirty="0">
              <a:solidFill>
                <a:schemeClr val="bg2">
                  <a:lumMod val="50000"/>
                </a:schemeClr>
              </a:solidFill>
            </a:endParaRPr>
          </a:p>
        </p:txBody>
      </p:sp>
      <p:pic>
        <p:nvPicPr>
          <p:cNvPr id="2050" name="Picture 2" descr="https://circulairebouweconomie.be/_files/200000044-bc555bd4e8/grafiek_circulair_bouwen_II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1743075"/>
            <a:ext cx="5687554" cy="41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24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kstvak 8"/>
          <p:cNvSpPr txBox="1">
            <a:spLocks noChangeArrowheads="1"/>
          </p:cNvSpPr>
          <p:nvPr/>
        </p:nvSpPr>
        <p:spPr bwMode="auto">
          <a:xfrm>
            <a:off x="181016" y="1616872"/>
            <a:ext cx="3065728" cy="407236"/>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500" b="1" dirty="0">
                <a:solidFill>
                  <a:schemeClr val="bg2">
                    <a:lumMod val="50000"/>
                  </a:schemeClr>
                </a:solidFill>
                <a:ea typeface="Calibri" panose="020F0502020204030204" pitchFamily="34" charset="0"/>
                <a:cs typeface="Times New Roman" panose="02020603050405020304" pitchFamily="18" charset="0"/>
              </a:rPr>
              <a:t>VOORBEREIDING WERKEN</a:t>
            </a:r>
            <a:endParaRPr lang="nl-BE" altLang="nl-BE" sz="1500" b="1" dirty="0">
              <a:solidFill>
                <a:schemeClr val="bg2">
                  <a:lumMod val="50000"/>
                </a:schemeClr>
              </a:solidFill>
              <a:latin typeface="Arial" panose="020B0604020202020204" pitchFamily="34" charset="0"/>
            </a:endParaRPr>
          </a:p>
        </p:txBody>
      </p:sp>
      <p:sp>
        <p:nvSpPr>
          <p:cNvPr id="36" name="Tekstvak 11"/>
          <p:cNvSpPr txBox="1">
            <a:spLocks noChangeArrowheads="1"/>
          </p:cNvSpPr>
          <p:nvPr/>
        </p:nvSpPr>
        <p:spPr bwMode="auto">
          <a:xfrm>
            <a:off x="181069" y="2415549"/>
            <a:ext cx="2080045" cy="523439"/>
          </a:xfrm>
          <a:prstGeom prst="rect">
            <a:avLst/>
          </a:prstGeom>
          <a:solidFill>
            <a:srgbClr val="FFFFFF"/>
          </a:solidFill>
          <a:ln w="57150">
            <a:solidFill>
              <a:srgbClr val="36A9E1"/>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Sloopopvolgingsplan</a:t>
            </a:r>
            <a:endParaRPr lang="nl-BE" altLang="nl-BE" sz="1600" dirty="0">
              <a:solidFill>
                <a:schemeClr val="bg2">
                  <a:lumMod val="50000"/>
                </a:schemeClr>
              </a:solidFill>
              <a:latin typeface="Arial" panose="020B0604020202020204" pitchFamily="34" charset="0"/>
            </a:endParaRPr>
          </a:p>
        </p:txBody>
      </p:sp>
      <p:sp>
        <p:nvSpPr>
          <p:cNvPr id="37" name="Tekstvak 13"/>
          <p:cNvSpPr txBox="1">
            <a:spLocks noChangeArrowheads="1"/>
          </p:cNvSpPr>
          <p:nvPr/>
        </p:nvSpPr>
        <p:spPr bwMode="auto">
          <a:xfrm>
            <a:off x="185915" y="415601"/>
            <a:ext cx="1299809" cy="533099"/>
          </a:xfrm>
          <a:prstGeom prst="rect">
            <a:avLst/>
          </a:prstGeom>
          <a:solidFill>
            <a:srgbClr val="FFFFFF"/>
          </a:solidFill>
          <a:ln w="57150">
            <a:solidFill>
              <a:srgbClr val="36A9E1"/>
            </a:solidFill>
            <a:miter lim="800000"/>
            <a:headEnd/>
            <a:tailEnd/>
          </a:ln>
        </p:spPr>
        <p:txBody>
          <a:bodyPr vert="horz" wrap="square" lIns="90576" tIns="45288" rIns="90576" bIns="45288" numCol="1" anchor="t" anchorCtr="0" compatLnSpc="1">
            <a:prstTxWarp prst="textNoShape">
              <a:avLst/>
            </a:prstTxWarp>
          </a:bodyPr>
          <a:lstStyle/>
          <a:p>
            <a:pPr algn="ctr" eaLnBrk="0" fontAlgn="base" hangingPunct="0">
              <a:spcBef>
                <a:spcPct val="0"/>
              </a:spcBef>
              <a:spcAft>
                <a:spcPct val="0"/>
              </a:spcAft>
            </a:pPr>
            <a:r>
              <a:rPr lang="nl-BE" altLang="nl-BE" sz="1600" b="1" i="1" dirty="0">
                <a:solidFill>
                  <a:srgbClr val="36A9E1"/>
                </a:solidFill>
                <a:ea typeface="Calibri" panose="020F0502020204030204" pitchFamily="34" charset="0"/>
                <a:cs typeface="Times New Roman" panose="02020603050405020304" pitchFamily="18" charset="0"/>
              </a:rPr>
              <a:t>deskundige</a:t>
            </a:r>
            <a:endParaRPr lang="nl-BE" altLang="nl-BE" sz="1600" b="1" dirty="0">
              <a:solidFill>
                <a:srgbClr val="36A9E1"/>
              </a:solidFill>
              <a:latin typeface="Arial" panose="020B0604020202020204" pitchFamily="34" charset="0"/>
            </a:endParaRPr>
          </a:p>
        </p:txBody>
      </p:sp>
      <p:sp>
        <p:nvSpPr>
          <p:cNvPr id="38" name="Tekstvak 16"/>
          <p:cNvSpPr txBox="1">
            <a:spLocks noChangeArrowheads="1"/>
          </p:cNvSpPr>
          <p:nvPr/>
        </p:nvSpPr>
        <p:spPr bwMode="auto">
          <a:xfrm>
            <a:off x="2177380" y="402599"/>
            <a:ext cx="1359570" cy="546101"/>
          </a:xfrm>
          <a:prstGeom prst="rect">
            <a:avLst/>
          </a:prstGeom>
          <a:solidFill>
            <a:srgbClr val="FFFFFF"/>
          </a:solidFill>
          <a:ln w="57150">
            <a:solidFill>
              <a:srgbClr val="70AD47"/>
            </a:solidFill>
            <a:miter lim="800000"/>
            <a:headEnd/>
            <a:tailEnd/>
          </a:ln>
        </p:spPr>
        <p:txBody>
          <a:bodyPr vert="horz" wrap="square" lIns="90576" tIns="45288" rIns="90576" bIns="45288" numCol="1" anchor="t" anchorCtr="0" compatLnSpc="1">
            <a:prstTxWarp prst="textNoShape">
              <a:avLst/>
            </a:prstTxWarp>
          </a:bodyPr>
          <a:lstStyle/>
          <a:p>
            <a:pPr algn="ctr" eaLnBrk="0" fontAlgn="base" hangingPunct="0">
              <a:spcBef>
                <a:spcPct val="0"/>
              </a:spcBef>
              <a:spcAft>
                <a:spcPct val="0"/>
              </a:spcAft>
            </a:pPr>
            <a:r>
              <a:rPr lang="nl-BE" altLang="nl-BE" sz="1600" b="1" i="1" dirty="0" err="1">
                <a:solidFill>
                  <a:srgbClr val="95C11F"/>
                </a:solidFill>
                <a:ea typeface="Calibri" panose="020F0502020204030204" pitchFamily="34" charset="0"/>
                <a:cs typeface="Times New Roman" panose="02020603050405020304" pitchFamily="18" charset="0"/>
              </a:rPr>
              <a:t>tracimat</a:t>
            </a:r>
            <a:endParaRPr lang="nl-BE" altLang="nl-BE" sz="1600" b="1" dirty="0">
              <a:solidFill>
                <a:srgbClr val="95C11F"/>
              </a:solidFill>
              <a:latin typeface="Arial" panose="020B0604020202020204" pitchFamily="34" charset="0"/>
            </a:endParaRPr>
          </a:p>
        </p:txBody>
      </p:sp>
      <p:sp>
        <p:nvSpPr>
          <p:cNvPr id="39" name="Tekstvak 17"/>
          <p:cNvSpPr txBox="1">
            <a:spLocks noChangeArrowheads="1"/>
          </p:cNvSpPr>
          <p:nvPr/>
        </p:nvSpPr>
        <p:spPr bwMode="auto">
          <a:xfrm>
            <a:off x="6386283" y="375953"/>
            <a:ext cx="1546324" cy="546101"/>
          </a:xfrm>
          <a:prstGeom prst="rect">
            <a:avLst/>
          </a:prstGeom>
          <a:solidFill>
            <a:srgbClr val="FFFFFF"/>
          </a:solidFill>
          <a:ln w="57150">
            <a:solidFill>
              <a:srgbClr val="FFC000"/>
            </a:solidFill>
            <a:miter lim="800000"/>
            <a:headEnd/>
            <a:tailEnd/>
          </a:ln>
        </p:spPr>
        <p:txBody>
          <a:bodyPr vert="horz" wrap="square" lIns="90576" tIns="45288" rIns="90576" bIns="45288" numCol="1" anchor="t" anchorCtr="0" compatLnSpc="1">
            <a:prstTxWarp prst="textNoShape">
              <a:avLst/>
            </a:prstTxWarp>
          </a:bodyPr>
          <a:lstStyle/>
          <a:p>
            <a:pPr algn="ctr" eaLnBrk="0" fontAlgn="base" hangingPunct="0">
              <a:spcBef>
                <a:spcPct val="0"/>
              </a:spcBef>
              <a:spcAft>
                <a:spcPct val="0"/>
              </a:spcAft>
            </a:pPr>
            <a:r>
              <a:rPr lang="nl-BE" altLang="nl-BE" sz="1600" b="1" i="1" dirty="0">
                <a:solidFill>
                  <a:srgbClr val="FFD966"/>
                </a:solidFill>
                <a:ea typeface="Calibri" panose="020F0502020204030204" pitchFamily="34" charset="0"/>
                <a:cs typeface="Times New Roman" panose="02020603050405020304" pitchFamily="18" charset="0"/>
              </a:rPr>
              <a:t>verwerker (breker)</a:t>
            </a:r>
            <a:endParaRPr lang="nl-BE" altLang="nl-BE" sz="1600" b="1" dirty="0">
              <a:latin typeface="Arial" panose="020B0604020202020204" pitchFamily="34" charset="0"/>
            </a:endParaRPr>
          </a:p>
        </p:txBody>
      </p:sp>
      <p:sp>
        <p:nvSpPr>
          <p:cNvPr id="40" name="Tekstvak 18"/>
          <p:cNvSpPr txBox="1">
            <a:spLocks noChangeArrowheads="1"/>
          </p:cNvSpPr>
          <p:nvPr/>
        </p:nvSpPr>
        <p:spPr bwMode="auto">
          <a:xfrm>
            <a:off x="279847" y="3314128"/>
            <a:ext cx="1878277" cy="453809"/>
          </a:xfrm>
          <a:prstGeom prst="rect">
            <a:avLst/>
          </a:prstGeom>
          <a:solidFill>
            <a:srgbClr val="FFFFFF"/>
          </a:solidFill>
          <a:ln w="57150">
            <a:solidFill>
              <a:srgbClr val="70AD47"/>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Conformiteitsattest</a:t>
            </a:r>
            <a:endParaRPr lang="nl-BE" altLang="nl-BE" sz="1600" dirty="0">
              <a:solidFill>
                <a:schemeClr val="bg2">
                  <a:lumMod val="50000"/>
                </a:schemeClr>
              </a:solidFill>
              <a:latin typeface="Arial" panose="020B0604020202020204" pitchFamily="34" charset="0"/>
            </a:endParaRPr>
          </a:p>
        </p:txBody>
      </p:sp>
      <p:sp>
        <p:nvSpPr>
          <p:cNvPr id="42" name="Rechteraccolade 41"/>
          <p:cNvSpPr/>
          <p:nvPr/>
        </p:nvSpPr>
        <p:spPr>
          <a:xfrm>
            <a:off x="2331825" y="2495797"/>
            <a:ext cx="235013" cy="1330326"/>
          </a:xfrm>
          <a:prstGeom prst="rightBrace">
            <a:avLst/>
          </a:prstGeom>
          <a:ln w="6350"/>
        </p:spPr>
        <p:style>
          <a:lnRef idx="1">
            <a:schemeClr val="dk1"/>
          </a:lnRef>
          <a:fillRef idx="0">
            <a:schemeClr val="dk1"/>
          </a:fillRef>
          <a:effectRef idx="0">
            <a:schemeClr val="dk1"/>
          </a:effectRef>
          <a:fontRef idx="minor">
            <a:schemeClr val="tx1"/>
          </a:fontRef>
        </p:style>
        <p:txBody>
          <a:bodyPr rot="0" spcFirstLastPara="0" vert="horz" wrap="square" lIns="90576" tIns="45288" rIns="90576" bIns="45288" numCol="1" spcCol="0" rtlCol="0" fromWordArt="0" anchor="ctr" anchorCtr="0" forceAA="0" compatLnSpc="1">
            <a:prstTxWarp prst="textNoShape">
              <a:avLst/>
            </a:prstTxWarp>
            <a:noAutofit/>
          </a:bodyPr>
          <a:lstStyle/>
          <a:p>
            <a:endParaRPr lang="nl-BE"/>
          </a:p>
        </p:txBody>
      </p:sp>
      <p:sp>
        <p:nvSpPr>
          <p:cNvPr id="43" name="Afgeronde rechthoek 23"/>
          <p:cNvSpPr>
            <a:spLocks noChangeArrowheads="1"/>
          </p:cNvSpPr>
          <p:nvPr/>
        </p:nvSpPr>
        <p:spPr bwMode="auto">
          <a:xfrm>
            <a:off x="912949" y="4451368"/>
            <a:ext cx="1174750" cy="514350"/>
          </a:xfrm>
          <a:prstGeom prst="roundRect">
            <a:avLst>
              <a:gd name="adj" fmla="val 16667"/>
            </a:avLst>
          </a:prstGeom>
          <a:solidFill>
            <a:srgbClr val="FFFFFF"/>
          </a:solidFill>
          <a:ln w="28575">
            <a:solidFill>
              <a:srgbClr val="A5A5A5"/>
            </a:solidFill>
            <a:miter lim="800000"/>
            <a:headEnd/>
            <a:tailEnd/>
          </a:ln>
          <a:effectLst>
            <a:outerShdw dist="38100" dir="13500000" algn="br" rotWithShape="0">
              <a:srgbClr val="000000">
                <a:alpha val="39999"/>
              </a:srgbClr>
            </a:outerShdw>
          </a:effectLst>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400" i="1" dirty="0">
                <a:solidFill>
                  <a:schemeClr val="bg2">
                    <a:lumMod val="50000"/>
                  </a:schemeClr>
                </a:solidFill>
                <a:ea typeface="Calibri" panose="020F0502020204030204" pitchFamily="34" charset="0"/>
                <a:cs typeface="Times New Roman" panose="02020603050405020304" pitchFamily="18" charset="0"/>
              </a:rPr>
              <a:t>sloopbestek / offerte</a:t>
            </a:r>
            <a:endParaRPr lang="nl-BE" altLang="nl-BE" sz="1400" dirty="0">
              <a:solidFill>
                <a:schemeClr val="bg2">
                  <a:lumMod val="50000"/>
                </a:schemeClr>
              </a:solidFill>
              <a:latin typeface="Arial" panose="020B0604020202020204" pitchFamily="34" charset="0"/>
            </a:endParaRPr>
          </a:p>
        </p:txBody>
      </p:sp>
      <p:sp>
        <p:nvSpPr>
          <p:cNvPr id="44" name="Tekstvak 24"/>
          <p:cNvSpPr txBox="1">
            <a:spLocks noChangeArrowheads="1"/>
          </p:cNvSpPr>
          <p:nvPr/>
        </p:nvSpPr>
        <p:spPr bwMode="auto">
          <a:xfrm>
            <a:off x="3932426" y="1636202"/>
            <a:ext cx="4672022" cy="398361"/>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500" b="1" dirty="0">
                <a:solidFill>
                  <a:schemeClr val="bg2">
                    <a:lumMod val="50000"/>
                  </a:schemeClr>
                </a:solidFill>
                <a:ea typeface="Calibri" panose="020F0502020204030204" pitchFamily="34" charset="0"/>
                <a:cs typeface="Times New Roman" panose="02020603050405020304" pitchFamily="18" charset="0"/>
              </a:rPr>
              <a:t>UITVOERING WERKEN</a:t>
            </a:r>
            <a:endParaRPr lang="nl-BE" altLang="nl-BE" sz="1500" b="1" dirty="0">
              <a:solidFill>
                <a:schemeClr val="bg2">
                  <a:lumMod val="50000"/>
                </a:schemeClr>
              </a:solidFill>
              <a:latin typeface="Arial" panose="020B0604020202020204" pitchFamily="34" charset="0"/>
            </a:endParaRPr>
          </a:p>
        </p:txBody>
      </p:sp>
      <p:cxnSp>
        <p:nvCxnSpPr>
          <p:cNvPr id="45" name="Rechte verbindingslijn 44"/>
          <p:cNvCxnSpPr/>
          <p:nvPr/>
        </p:nvCxnSpPr>
        <p:spPr>
          <a:xfrm flipV="1">
            <a:off x="2114550" y="6356350"/>
            <a:ext cx="3308350" cy="12700"/>
          </a:xfrm>
          <a:prstGeom prst="line">
            <a:avLst/>
          </a:prstGeom>
          <a:ln w="9525">
            <a:prstDash val="sysDot"/>
          </a:ln>
        </p:spPr>
        <p:style>
          <a:lnRef idx="1">
            <a:schemeClr val="dk1"/>
          </a:lnRef>
          <a:fillRef idx="0">
            <a:schemeClr val="dk1"/>
          </a:fillRef>
          <a:effectRef idx="0">
            <a:schemeClr val="dk1"/>
          </a:effectRef>
          <a:fontRef idx="minor">
            <a:schemeClr val="tx1"/>
          </a:fontRef>
        </p:style>
      </p:cxnSp>
      <p:sp>
        <p:nvSpPr>
          <p:cNvPr id="55" name="Tekstvak 39"/>
          <p:cNvSpPr txBox="1">
            <a:spLocks noChangeArrowheads="1"/>
          </p:cNvSpPr>
          <p:nvPr/>
        </p:nvSpPr>
        <p:spPr bwMode="auto">
          <a:xfrm>
            <a:off x="4404847" y="376598"/>
            <a:ext cx="1165346" cy="572106"/>
          </a:xfrm>
          <a:prstGeom prst="rect">
            <a:avLst/>
          </a:prstGeom>
          <a:solidFill>
            <a:srgbClr val="FFFFFF"/>
          </a:solidFill>
          <a:ln w="57150">
            <a:solidFill>
              <a:srgbClr val="A5A5A5"/>
            </a:solidFill>
            <a:miter lim="800000"/>
            <a:headEnd/>
            <a:tailEnd/>
          </a:ln>
        </p:spPr>
        <p:txBody>
          <a:bodyPr vert="horz" wrap="square" lIns="90576" tIns="45288" rIns="90576" bIns="45288" numCol="1" anchor="t" anchorCtr="0" compatLnSpc="1">
            <a:prstTxWarp prst="textNoShape">
              <a:avLst/>
            </a:prstTxWarp>
          </a:bodyPr>
          <a:lstStyle/>
          <a:p>
            <a:pPr algn="ctr" eaLnBrk="0" fontAlgn="base" hangingPunct="0">
              <a:spcBef>
                <a:spcPct val="0"/>
              </a:spcBef>
              <a:spcAft>
                <a:spcPct val="0"/>
              </a:spcAft>
            </a:pPr>
            <a:r>
              <a:rPr lang="nl-BE" altLang="nl-BE" sz="1600" b="1" dirty="0">
                <a:solidFill>
                  <a:schemeClr val="bg2">
                    <a:lumMod val="50000"/>
                  </a:schemeClr>
                </a:solidFill>
                <a:ea typeface="Calibri" panose="020F0502020204030204" pitchFamily="34" charset="0"/>
                <a:cs typeface="Times New Roman" panose="02020603050405020304" pitchFamily="18" charset="0"/>
              </a:rPr>
              <a:t>aannemer</a:t>
            </a:r>
            <a:endParaRPr lang="nl-BE" altLang="nl-BE" sz="1600" b="1" dirty="0">
              <a:solidFill>
                <a:schemeClr val="bg2">
                  <a:lumMod val="50000"/>
                </a:schemeClr>
              </a:solidFill>
              <a:latin typeface="Arial" panose="020B0604020202020204" pitchFamily="34" charset="0"/>
            </a:endParaRPr>
          </a:p>
        </p:txBody>
      </p:sp>
      <p:cxnSp>
        <p:nvCxnSpPr>
          <p:cNvPr id="60" name="Rechte verbindingslijn met pijl 59"/>
          <p:cNvCxnSpPr/>
          <p:nvPr/>
        </p:nvCxnSpPr>
        <p:spPr>
          <a:xfrm flipH="1" flipV="1">
            <a:off x="3968750" y="8934450"/>
            <a:ext cx="774700" cy="6350"/>
          </a:xfrm>
          <a:prstGeom prst="straightConnector1">
            <a:avLst/>
          </a:prstGeom>
          <a:ln w="9525">
            <a:solidFill>
              <a:schemeClr val="accent4">
                <a:lumMod val="20000"/>
                <a:lumOff val="80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61" name="Rectangle 74"/>
          <p:cNvSpPr>
            <a:spLocks noChangeArrowheads="1"/>
          </p:cNvSpPr>
          <p:nvPr/>
        </p:nvSpPr>
        <p:spPr bwMode="auto">
          <a:xfrm>
            <a:off x="-549232" y="60813"/>
            <a:ext cx="6632379" cy="64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576" tIns="45288" rIns="90576" bIns="45288" numCol="1" anchor="ctr" anchorCtr="0" compatLnSpc="1">
            <a:prstTxWarp prst="textNoShape">
              <a:avLst/>
            </a:prstTxWarp>
            <a:spAutoFit/>
          </a:bodyPr>
          <a:lstStyle/>
          <a:p>
            <a:pPr indent="445017" eaLnBrk="0" fontAlgn="base" hangingPunct="0">
              <a:spcBef>
                <a:spcPct val="0"/>
              </a:spcBef>
              <a:spcAft>
                <a:spcPct val="0"/>
              </a:spcAft>
            </a:pPr>
            <a:r>
              <a:rPr kumimoji="0" lang="nl-BE" altLang="nl-BE" b="1" i="1" u="none" strike="noStrike" cap="none" normalizeH="0" baseline="0" dirty="0">
                <a:ln>
                  <a:noFill/>
                </a:ln>
                <a:solidFill>
                  <a:schemeClr val="bg2">
                    <a:lumMod val="25000"/>
                  </a:schemeClr>
                </a:solidFill>
                <a:effectLst/>
                <a:ea typeface="Calibri" panose="020F0502020204030204" pitchFamily="34" charset="0"/>
                <a:cs typeface="Times New Roman" panose="02020603050405020304" pitchFamily="18" charset="0"/>
              </a:rPr>
              <a:t>Traceerbaarheid van sloopafval afkomstig van selectieve sloop</a:t>
            </a:r>
            <a:endParaRPr kumimoji="0" lang="nl-BE" altLang="nl-BE" b="0" i="0" u="none" strike="noStrike" cap="none" normalizeH="0" baseline="0" dirty="0">
              <a:ln>
                <a:noFill/>
              </a:ln>
              <a:solidFill>
                <a:schemeClr val="bg2">
                  <a:lumMod val="25000"/>
                </a:schemeClr>
              </a:solidFill>
              <a:effectLst/>
            </a:endParaRPr>
          </a:p>
          <a:p>
            <a:pPr indent="445017" eaLnBrk="0" fontAlgn="base" hangingPunct="0">
              <a:spcBef>
                <a:spcPct val="0"/>
              </a:spcBef>
              <a:spcAft>
                <a:spcPct val="0"/>
              </a:spcAft>
            </a:pPr>
            <a:endParaRPr lang="nl-BE" altLang="nl-BE" dirty="0">
              <a:solidFill>
                <a:schemeClr val="bg2">
                  <a:lumMod val="75000"/>
                </a:schemeClr>
              </a:solidFill>
              <a:latin typeface="Arial" panose="020B0604020202020204" pitchFamily="34" charset="0"/>
            </a:endParaRPr>
          </a:p>
        </p:txBody>
      </p:sp>
      <p:sp>
        <p:nvSpPr>
          <p:cNvPr id="93" name="Rechthoek 92"/>
          <p:cNvSpPr/>
          <p:nvPr/>
        </p:nvSpPr>
        <p:spPr>
          <a:xfrm>
            <a:off x="410008" y="5627799"/>
            <a:ext cx="8733992" cy="1506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BE"/>
          </a:p>
        </p:txBody>
      </p:sp>
      <p:cxnSp>
        <p:nvCxnSpPr>
          <p:cNvPr id="96" name="Rechte verbindingslijn 95"/>
          <p:cNvCxnSpPr>
            <a:cxnSpLocks/>
          </p:cNvCxnSpPr>
          <p:nvPr/>
        </p:nvCxnSpPr>
        <p:spPr>
          <a:xfrm>
            <a:off x="3610757" y="1580263"/>
            <a:ext cx="18583" cy="508552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Arrow: Bent-Up 40">
            <a:extLst>
              <a:ext uri="{FF2B5EF4-FFF2-40B4-BE49-F238E27FC236}">
                <a16:creationId xmlns:a16="http://schemas.microsoft.com/office/drawing/2014/main" id="{DE19BF2A-FA9B-45AB-BE25-5992B8D4BE3E}"/>
              </a:ext>
            </a:extLst>
          </p:cNvPr>
          <p:cNvSpPr/>
          <p:nvPr/>
        </p:nvSpPr>
        <p:spPr>
          <a:xfrm rot="16200000" flipH="1">
            <a:off x="1767912" y="3791722"/>
            <a:ext cx="1552214" cy="470254"/>
          </a:xfrm>
          <a:prstGeom prst="bentUpArrow">
            <a:avLst/>
          </a:prstGeom>
          <a:solidFill>
            <a:srgbClr val="36A9E1"/>
          </a:solidFill>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NL">
              <a:solidFill>
                <a:srgbClr val="36A9E1"/>
              </a:solidFill>
            </a:endParaRPr>
          </a:p>
        </p:txBody>
      </p:sp>
      <p:sp>
        <p:nvSpPr>
          <p:cNvPr id="49" name="Tekstvak 27">
            <a:extLst>
              <a:ext uri="{FF2B5EF4-FFF2-40B4-BE49-F238E27FC236}">
                <a16:creationId xmlns:a16="http://schemas.microsoft.com/office/drawing/2014/main" id="{E40E16B4-FBB2-4370-B4D9-86F1693CDA75}"/>
              </a:ext>
            </a:extLst>
          </p:cNvPr>
          <p:cNvSpPr txBox="1">
            <a:spLocks noChangeArrowheads="1"/>
          </p:cNvSpPr>
          <p:nvPr/>
        </p:nvSpPr>
        <p:spPr bwMode="auto">
          <a:xfrm>
            <a:off x="4404831" y="3144772"/>
            <a:ext cx="2428884" cy="681635"/>
          </a:xfrm>
          <a:prstGeom prst="rect">
            <a:avLst/>
          </a:prstGeom>
          <a:solidFill>
            <a:srgbClr val="FFFFFF"/>
          </a:solidFill>
          <a:ln w="57150">
            <a:solidFill>
              <a:srgbClr val="36A9E1"/>
            </a:solidFill>
            <a:miter lim="800000"/>
            <a:headEnd/>
            <a:tailEnd/>
          </a:ln>
        </p:spPr>
        <p:txBody>
          <a:bodyPr vert="horz" wrap="square" lIns="90576" tIns="45288" rIns="90576" bIns="45288" numCol="1" anchor="t"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Controlebezoek </a:t>
            </a:r>
          </a:p>
          <a:p>
            <a:pPr algn="ctr" eaLnBrk="0" fontAlgn="base" hangingPunct="0">
              <a:spcBef>
                <a:spcPct val="0"/>
              </a:spcBef>
              <a:spcAft>
                <a:spcPct val="0"/>
              </a:spcAft>
            </a:pPr>
            <a:r>
              <a:rPr lang="nl-BE" altLang="nl-BE" sz="1200" dirty="0">
                <a:solidFill>
                  <a:schemeClr val="bg2">
                    <a:lumMod val="50000"/>
                  </a:schemeClr>
                </a:solidFill>
                <a:ea typeface="Calibri" panose="020F0502020204030204" pitchFamily="34" charset="0"/>
                <a:cs typeface="Times New Roman" panose="02020603050405020304" pitchFamily="18" charset="0"/>
              </a:rPr>
              <a:t>(voorlopig controleverslag) </a:t>
            </a:r>
          </a:p>
          <a:p>
            <a:pPr algn="ctr" eaLnBrk="0" fontAlgn="base" hangingPunct="0">
              <a:spcBef>
                <a:spcPct val="0"/>
              </a:spcBef>
              <a:spcAft>
                <a:spcPct val="0"/>
              </a:spcAft>
            </a:pPr>
            <a:r>
              <a:rPr lang="nl-BE" altLang="nl-BE" sz="1200" i="1" dirty="0">
                <a:solidFill>
                  <a:schemeClr val="bg2">
                    <a:lumMod val="50000"/>
                  </a:schemeClr>
                </a:solidFill>
                <a:cs typeface="Times New Roman" panose="02020603050405020304" pitchFamily="18" charset="0"/>
              </a:rPr>
              <a:t>* enkel indien uitgebreide procedure</a:t>
            </a:r>
            <a:endParaRPr lang="nl-BE" altLang="nl-BE" sz="1200" i="1" dirty="0">
              <a:solidFill>
                <a:schemeClr val="bg2">
                  <a:lumMod val="50000"/>
                </a:schemeClr>
              </a:solidFill>
            </a:endParaRPr>
          </a:p>
          <a:p>
            <a:pPr algn="ctr" eaLnBrk="0" fontAlgn="base" hangingPunct="0">
              <a:spcBef>
                <a:spcPct val="0"/>
              </a:spcBef>
              <a:spcAft>
                <a:spcPct val="0"/>
              </a:spcAft>
            </a:pPr>
            <a:endParaRPr lang="nl-BE" altLang="nl-BE" sz="1600" dirty="0">
              <a:solidFill>
                <a:schemeClr val="bg2">
                  <a:lumMod val="50000"/>
                </a:schemeClr>
              </a:solidFill>
            </a:endParaRPr>
          </a:p>
          <a:p>
            <a:pPr algn="ctr" eaLnBrk="0" fontAlgn="base" hangingPunct="0">
              <a:spcBef>
                <a:spcPct val="0"/>
              </a:spcBef>
              <a:spcAft>
                <a:spcPct val="0"/>
              </a:spcAft>
            </a:pPr>
            <a:endParaRPr lang="nl-BE" altLang="nl-BE" sz="1600" dirty="0">
              <a:solidFill>
                <a:schemeClr val="bg2">
                  <a:lumMod val="50000"/>
                </a:schemeClr>
              </a:solidFill>
              <a:latin typeface="Arial" panose="020B0604020202020204" pitchFamily="34" charset="0"/>
            </a:endParaRPr>
          </a:p>
        </p:txBody>
      </p:sp>
      <p:sp>
        <p:nvSpPr>
          <p:cNvPr id="51" name="Tekstvak 28">
            <a:extLst>
              <a:ext uri="{FF2B5EF4-FFF2-40B4-BE49-F238E27FC236}">
                <a16:creationId xmlns:a16="http://schemas.microsoft.com/office/drawing/2014/main" id="{E4723B23-1357-4494-9BA7-9E3ADC2FFD02}"/>
              </a:ext>
            </a:extLst>
          </p:cNvPr>
          <p:cNvSpPr txBox="1">
            <a:spLocks noChangeArrowheads="1"/>
          </p:cNvSpPr>
          <p:nvPr/>
        </p:nvSpPr>
        <p:spPr bwMode="auto">
          <a:xfrm>
            <a:off x="4404831" y="2198813"/>
            <a:ext cx="2428884" cy="464908"/>
          </a:xfrm>
          <a:prstGeom prst="rect">
            <a:avLst/>
          </a:prstGeom>
          <a:solidFill>
            <a:srgbClr val="FFFFFF"/>
          </a:solidFill>
          <a:ln w="57150">
            <a:solidFill>
              <a:srgbClr val="A5A5A5"/>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Melding start werken</a:t>
            </a:r>
            <a:endParaRPr lang="nl-BE" altLang="nl-BE" sz="1600" dirty="0">
              <a:solidFill>
                <a:schemeClr val="bg2">
                  <a:lumMod val="50000"/>
                </a:schemeClr>
              </a:solidFill>
              <a:latin typeface="Arial" panose="020B0604020202020204" pitchFamily="34" charset="0"/>
            </a:endParaRPr>
          </a:p>
        </p:txBody>
      </p:sp>
      <p:sp>
        <p:nvSpPr>
          <p:cNvPr id="52" name="Tekstvak 29">
            <a:extLst>
              <a:ext uri="{FF2B5EF4-FFF2-40B4-BE49-F238E27FC236}">
                <a16:creationId xmlns:a16="http://schemas.microsoft.com/office/drawing/2014/main" id="{7F6F7D32-ECE6-48BC-B71E-7B77D1C43C79}"/>
              </a:ext>
            </a:extLst>
          </p:cNvPr>
          <p:cNvSpPr txBox="1">
            <a:spLocks noChangeArrowheads="1"/>
          </p:cNvSpPr>
          <p:nvPr/>
        </p:nvSpPr>
        <p:spPr bwMode="auto">
          <a:xfrm>
            <a:off x="4433206" y="4303872"/>
            <a:ext cx="2428883" cy="499084"/>
          </a:xfrm>
          <a:prstGeom prst="rect">
            <a:avLst/>
          </a:prstGeom>
          <a:solidFill>
            <a:srgbClr val="FFFFFF"/>
          </a:solidFill>
          <a:ln w="57150">
            <a:solidFill>
              <a:srgbClr val="70AD47"/>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Verwerkingstoelating</a:t>
            </a:r>
            <a:endParaRPr lang="nl-BE" altLang="nl-BE" sz="1600" dirty="0">
              <a:solidFill>
                <a:schemeClr val="bg2">
                  <a:lumMod val="50000"/>
                </a:schemeClr>
              </a:solidFill>
              <a:latin typeface="Arial" panose="020B0604020202020204" pitchFamily="34" charset="0"/>
            </a:endParaRPr>
          </a:p>
        </p:txBody>
      </p:sp>
      <p:sp>
        <p:nvSpPr>
          <p:cNvPr id="54" name="PIJL-OMLAAG 78">
            <a:extLst>
              <a:ext uri="{FF2B5EF4-FFF2-40B4-BE49-F238E27FC236}">
                <a16:creationId xmlns:a16="http://schemas.microsoft.com/office/drawing/2014/main" id="{044C76C3-7B9E-4E3A-AEAE-C5BE751DEB31}"/>
              </a:ext>
            </a:extLst>
          </p:cNvPr>
          <p:cNvSpPr/>
          <p:nvPr/>
        </p:nvSpPr>
        <p:spPr>
          <a:xfrm>
            <a:off x="5410200" y="2738641"/>
            <a:ext cx="175787" cy="363805"/>
          </a:xfrm>
          <a:prstGeom prst="downArrow">
            <a:avLst/>
          </a:prstGeom>
        </p:spPr>
        <p:style>
          <a:lnRef idx="2">
            <a:schemeClr val="accent5"/>
          </a:lnRef>
          <a:fillRef idx="1">
            <a:schemeClr val="lt1"/>
          </a:fillRef>
          <a:effectRef idx="0">
            <a:schemeClr val="accent5"/>
          </a:effectRef>
          <a:fontRef idx="minor">
            <a:schemeClr val="dk1"/>
          </a:fontRef>
        </p:style>
        <p:txBody>
          <a:bodyPr lIns="90576" tIns="45288" rIns="90576" bIns="45288" rtlCol="0" anchor="ctr"/>
          <a:lstStyle/>
          <a:p>
            <a:pPr algn="ctr"/>
            <a:endParaRPr lang="nl-BE"/>
          </a:p>
        </p:txBody>
      </p:sp>
      <p:sp>
        <p:nvSpPr>
          <p:cNvPr id="56" name="Tekstvak 30">
            <a:extLst>
              <a:ext uri="{FF2B5EF4-FFF2-40B4-BE49-F238E27FC236}">
                <a16:creationId xmlns:a16="http://schemas.microsoft.com/office/drawing/2014/main" id="{BA8354D7-BBFA-4D99-BC7B-8EE72B811429}"/>
              </a:ext>
            </a:extLst>
          </p:cNvPr>
          <p:cNvSpPr txBox="1">
            <a:spLocks noChangeArrowheads="1"/>
          </p:cNvSpPr>
          <p:nvPr/>
        </p:nvSpPr>
        <p:spPr bwMode="auto">
          <a:xfrm>
            <a:off x="7486650" y="4451368"/>
            <a:ext cx="1589019" cy="298345"/>
          </a:xfrm>
          <a:prstGeom prst="rect">
            <a:avLst/>
          </a:prstGeom>
          <a:solidFill>
            <a:srgbClr val="FFFFFF"/>
          </a:solidFill>
          <a:ln w="57150">
            <a:solidFill>
              <a:srgbClr val="FFC000"/>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Acceptatie LMRP</a:t>
            </a:r>
            <a:endParaRPr lang="nl-BE" altLang="nl-BE" sz="1600" dirty="0">
              <a:solidFill>
                <a:schemeClr val="bg2">
                  <a:lumMod val="50000"/>
                </a:schemeClr>
              </a:solidFill>
              <a:latin typeface="Arial" panose="020B0604020202020204" pitchFamily="34" charset="0"/>
            </a:endParaRPr>
          </a:p>
        </p:txBody>
      </p:sp>
      <p:sp>
        <p:nvSpPr>
          <p:cNvPr id="57" name="Tekstvak 32">
            <a:extLst>
              <a:ext uri="{FF2B5EF4-FFF2-40B4-BE49-F238E27FC236}">
                <a16:creationId xmlns:a16="http://schemas.microsoft.com/office/drawing/2014/main" id="{BDA2287A-D3FB-48C3-B7D5-201A1D10A01B}"/>
              </a:ext>
            </a:extLst>
          </p:cNvPr>
          <p:cNvSpPr txBox="1">
            <a:spLocks noChangeArrowheads="1"/>
          </p:cNvSpPr>
          <p:nvPr/>
        </p:nvSpPr>
        <p:spPr bwMode="auto">
          <a:xfrm>
            <a:off x="4434256" y="6469957"/>
            <a:ext cx="2428884" cy="390099"/>
          </a:xfrm>
          <a:prstGeom prst="rect">
            <a:avLst/>
          </a:prstGeom>
          <a:solidFill>
            <a:srgbClr val="FFFFFF"/>
          </a:solidFill>
          <a:ln w="57150">
            <a:solidFill>
              <a:srgbClr val="70AD47"/>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Sloopattest</a:t>
            </a:r>
            <a:endParaRPr lang="nl-BE" altLang="nl-BE" sz="1600" dirty="0">
              <a:solidFill>
                <a:schemeClr val="bg2">
                  <a:lumMod val="50000"/>
                </a:schemeClr>
              </a:solidFill>
              <a:latin typeface="Arial" panose="020B0604020202020204" pitchFamily="34" charset="0"/>
            </a:endParaRPr>
          </a:p>
        </p:txBody>
      </p:sp>
      <p:sp>
        <p:nvSpPr>
          <p:cNvPr id="58" name="Tekstvak 30">
            <a:extLst>
              <a:ext uri="{FF2B5EF4-FFF2-40B4-BE49-F238E27FC236}">
                <a16:creationId xmlns:a16="http://schemas.microsoft.com/office/drawing/2014/main" id="{DD184CC1-5618-4F70-A092-DF09CE753892}"/>
              </a:ext>
            </a:extLst>
          </p:cNvPr>
          <p:cNvSpPr txBox="1">
            <a:spLocks noChangeArrowheads="1"/>
          </p:cNvSpPr>
          <p:nvPr/>
        </p:nvSpPr>
        <p:spPr bwMode="auto">
          <a:xfrm>
            <a:off x="6465602" y="5821293"/>
            <a:ext cx="2317226" cy="307294"/>
          </a:xfrm>
          <a:prstGeom prst="rect">
            <a:avLst/>
          </a:prstGeom>
          <a:solidFill>
            <a:srgbClr val="FFFFFF"/>
          </a:solidFill>
          <a:ln w="57150">
            <a:solidFill>
              <a:srgbClr val="FFC000"/>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Ontvangstbevestiging</a:t>
            </a:r>
            <a:endParaRPr lang="nl-BE" altLang="nl-BE" sz="1600" dirty="0">
              <a:solidFill>
                <a:schemeClr val="bg2">
                  <a:lumMod val="50000"/>
                </a:schemeClr>
              </a:solidFill>
              <a:latin typeface="Arial" panose="020B0604020202020204" pitchFamily="34" charset="0"/>
            </a:endParaRPr>
          </a:p>
        </p:txBody>
      </p:sp>
      <p:sp>
        <p:nvSpPr>
          <p:cNvPr id="59" name="PIJL-OMLAAG 78">
            <a:extLst>
              <a:ext uri="{FF2B5EF4-FFF2-40B4-BE49-F238E27FC236}">
                <a16:creationId xmlns:a16="http://schemas.microsoft.com/office/drawing/2014/main" id="{51DF8C11-C277-4246-9552-946779279807}"/>
              </a:ext>
            </a:extLst>
          </p:cNvPr>
          <p:cNvSpPr/>
          <p:nvPr/>
        </p:nvSpPr>
        <p:spPr>
          <a:xfrm>
            <a:off x="5495783" y="4802956"/>
            <a:ext cx="163087" cy="306856"/>
          </a:xfrm>
          <a:prstGeom prst="downArrow">
            <a:avLst/>
          </a:prstGeom>
        </p:spPr>
        <p:style>
          <a:lnRef idx="2">
            <a:schemeClr val="accent5"/>
          </a:lnRef>
          <a:fillRef idx="1">
            <a:schemeClr val="lt1"/>
          </a:fillRef>
          <a:effectRef idx="0">
            <a:schemeClr val="accent5"/>
          </a:effectRef>
          <a:fontRef idx="minor">
            <a:schemeClr val="dk1"/>
          </a:fontRef>
        </p:style>
        <p:txBody>
          <a:bodyPr lIns="90576" tIns="45288" rIns="90576" bIns="45288" rtlCol="0" anchor="ctr"/>
          <a:lstStyle/>
          <a:p>
            <a:pPr algn="ctr"/>
            <a:endParaRPr lang="nl-BE"/>
          </a:p>
        </p:txBody>
      </p:sp>
      <p:sp>
        <p:nvSpPr>
          <p:cNvPr id="62" name="PIJL-OMLAAG 78">
            <a:extLst>
              <a:ext uri="{FF2B5EF4-FFF2-40B4-BE49-F238E27FC236}">
                <a16:creationId xmlns:a16="http://schemas.microsoft.com/office/drawing/2014/main" id="{21BCDA54-BB78-48F5-8AA8-7AC28B5FA672}"/>
              </a:ext>
            </a:extLst>
          </p:cNvPr>
          <p:cNvSpPr/>
          <p:nvPr/>
        </p:nvSpPr>
        <p:spPr>
          <a:xfrm>
            <a:off x="5405580" y="5914714"/>
            <a:ext cx="180407" cy="427745"/>
          </a:xfrm>
          <a:prstGeom prst="downArrow">
            <a:avLst/>
          </a:prstGeom>
        </p:spPr>
        <p:style>
          <a:lnRef idx="2">
            <a:schemeClr val="accent5"/>
          </a:lnRef>
          <a:fillRef idx="1">
            <a:schemeClr val="lt1"/>
          </a:fillRef>
          <a:effectRef idx="0">
            <a:schemeClr val="accent5"/>
          </a:effectRef>
          <a:fontRef idx="minor">
            <a:schemeClr val="dk1"/>
          </a:fontRef>
        </p:style>
        <p:txBody>
          <a:bodyPr lIns="90576" tIns="45288" rIns="90576" bIns="45288" rtlCol="0" anchor="ctr"/>
          <a:lstStyle/>
          <a:p>
            <a:pPr algn="ctr"/>
            <a:endParaRPr lang="nl-BE"/>
          </a:p>
        </p:txBody>
      </p:sp>
      <p:cxnSp>
        <p:nvCxnSpPr>
          <p:cNvPr id="66" name="Rechte verbindingslijn met pijl 82">
            <a:extLst>
              <a:ext uri="{FF2B5EF4-FFF2-40B4-BE49-F238E27FC236}">
                <a16:creationId xmlns:a16="http://schemas.microsoft.com/office/drawing/2014/main" id="{CC0B9DFD-8218-4806-8766-10E8B5409767}"/>
              </a:ext>
            </a:extLst>
          </p:cNvPr>
          <p:cNvCxnSpPr>
            <a:cxnSpLocks/>
          </p:cNvCxnSpPr>
          <p:nvPr/>
        </p:nvCxnSpPr>
        <p:spPr>
          <a:xfrm>
            <a:off x="4954518" y="5988905"/>
            <a:ext cx="460557" cy="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7" name="Tekstvak 37">
            <a:extLst>
              <a:ext uri="{FF2B5EF4-FFF2-40B4-BE49-F238E27FC236}">
                <a16:creationId xmlns:a16="http://schemas.microsoft.com/office/drawing/2014/main" id="{43BC2173-C8AB-4FA8-9705-A943BB30785C}"/>
              </a:ext>
            </a:extLst>
          </p:cNvPr>
          <p:cNvSpPr txBox="1">
            <a:spLocks noChangeArrowheads="1"/>
          </p:cNvSpPr>
          <p:nvPr/>
        </p:nvSpPr>
        <p:spPr bwMode="auto">
          <a:xfrm>
            <a:off x="3965008" y="5840911"/>
            <a:ext cx="1105983" cy="299372"/>
          </a:xfrm>
          <a:prstGeom prst="rect">
            <a:avLst/>
          </a:prstGeom>
          <a:solidFill>
            <a:srgbClr val="FFFFFF"/>
          </a:solidFill>
          <a:ln w="12700">
            <a:solidFill>
              <a:srgbClr val="A5A5A5"/>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i="1" dirty="0">
                <a:solidFill>
                  <a:schemeClr val="bg2">
                    <a:lumMod val="50000"/>
                  </a:schemeClr>
                </a:solidFill>
                <a:ea typeface="Calibri" panose="020F0502020204030204" pitchFamily="34" charset="0"/>
                <a:cs typeface="Times New Roman" panose="02020603050405020304" pitchFamily="18" charset="0"/>
              </a:rPr>
              <a:t>aanvraag</a:t>
            </a:r>
            <a:endParaRPr lang="nl-BE" altLang="nl-BE" sz="1600" i="1" dirty="0">
              <a:solidFill>
                <a:schemeClr val="bg2">
                  <a:lumMod val="50000"/>
                </a:schemeClr>
              </a:solidFill>
              <a:latin typeface="Arial" panose="020B0604020202020204" pitchFamily="34" charset="0"/>
            </a:endParaRPr>
          </a:p>
        </p:txBody>
      </p:sp>
      <p:cxnSp>
        <p:nvCxnSpPr>
          <p:cNvPr id="68" name="Rechte verbindingslijn met pijl 82">
            <a:extLst>
              <a:ext uri="{FF2B5EF4-FFF2-40B4-BE49-F238E27FC236}">
                <a16:creationId xmlns:a16="http://schemas.microsoft.com/office/drawing/2014/main" id="{7DB01001-4117-49DB-ADBF-484506F1D81E}"/>
              </a:ext>
            </a:extLst>
          </p:cNvPr>
          <p:cNvCxnSpPr>
            <a:cxnSpLocks/>
          </p:cNvCxnSpPr>
          <p:nvPr/>
        </p:nvCxnSpPr>
        <p:spPr>
          <a:xfrm>
            <a:off x="4925093" y="4026849"/>
            <a:ext cx="460557" cy="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9" name="Tekstvak 37">
            <a:extLst>
              <a:ext uri="{FF2B5EF4-FFF2-40B4-BE49-F238E27FC236}">
                <a16:creationId xmlns:a16="http://schemas.microsoft.com/office/drawing/2014/main" id="{6BC11396-F122-4809-92BF-80FF40B8BABA}"/>
              </a:ext>
            </a:extLst>
          </p:cNvPr>
          <p:cNvSpPr txBox="1">
            <a:spLocks noChangeArrowheads="1"/>
          </p:cNvSpPr>
          <p:nvPr/>
        </p:nvSpPr>
        <p:spPr bwMode="auto">
          <a:xfrm>
            <a:off x="3889663" y="3896467"/>
            <a:ext cx="1105983" cy="299372"/>
          </a:xfrm>
          <a:prstGeom prst="rect">
            <a:avLst/>
          </a:prstGeom>
          <a:solidFill>
            <a:srgbClr val="FFFFFF"/>
          </a:solidFill>
          <a:ln w="12700">
            <a:solidFill>
              <a:srgbClr val="A5A5A5"/>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600" i="1" dirty="0">
                <a:solidFill>
                  <a:schemeClr val="bg2">
                    <a:lumMod val="50000"/>
                  </a:schemeClr>
                </a:solidFill>
                <a:ea typeface="Calibri" panose="020F0502020204030204" pitchFamily="34" charset="0"/>
                <a:cs typeface="Times New Roman" panose="02020603050405020304" pitchFamily="18" charset="0"/>
              </a:rPr>
              <a:t>aanvraag</a:t>
            </a:r>
            <a:endParaRPr lang="nl-BE" altLang="nl-BE" sz="1600" i="1" dirty="0">
              <a:solidFill>
                <a:schemeClr val="bg2">
                  <a:lumMod val="50000"/>
                </a:schemeClr>
              </a:solidFill>
              <a:latin typeface="Arial" panose="020B0604020202020204" pitchFamily="34" charset="0"/>
            </a:endParaRPr>
          </a:p>
        </p:txBody>
      </p:sp>
      <p:cxnSp>
        <p:nvCxnSpPr>
          <p:cNvPr id="70" name="Straight Arrow Connector 69">
            <a:extLst>
              <a:ext uri="{FF2B5EF4-FFF2-40B4-BE49-F238E27FC236}">
                <a16:creationId xmlns:a16="http://schemas.microsoft.com/office/drawing/2014/main" id="{F50FFAEF-85B8-4553-9797-4CA825CA91D1}"/>
              </a:ext>
            </a:extLst>
          </p:cNvPr>
          <p:cNvCxnSpPr>
            <a:stCxn id="52" idx="3"/>
          </p:cNvCxnSpPr>
          <p:nvPr/>
        </p:nvCxnSpPr>
        <p:spPr>
          <a:xfrm>
            <a:off x="6862141" y="4553414"/>
            <a:ext cx="570155"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1" name="Straight Arrow Connector 70">
            <a:extLst>
              <a:ext uri="{FF2B5EF4-FFF2-40B4-BE49-F238E27FC236}">
                <a16:creationId xmlns:a16="http://schemas.microsoft.com/office/drawing/2014/main" id="{D8E7D9B2-8DAC-484B-963F-0925C9328244}"/>
              </a:ext>
            </a:extLst>
          </p:cNvPr>
          <p:cNvCxnSpPr>
            <a:cxnSpLocks/>
          </p:cNvCxnSpPr>
          <p:nvPr/>
        </p:nvCxnSpPr>
        <p:spPr>
          <a:xfrm flipH="1">
            <a:off x="5759489" y="5988905"/>
            <a:ext cx="706167"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3" name="Straight Arrow Connector 72">
            <a:extLst>
              <a:ext uri="{FF2B5EF4-FFF2-40B4-BE49-F238E27FC236}">
                <a16:creationId xmlns:a16="http://schemas.microsoft.com/office/drawing/2014/main" id="{A04D29FB-8D7C-4CE8-835E-16AABCFEB161}"/>
              </a:ext>
            </a:extLst>
          </p:cNvPr>
          <p:cNvCxnSpPr/>
          <p:nvPr/>
        </p:nvCxnSpPr>
        <p:spPr>
          <a:xfrm>
            <a:off x="7932607" y="4775168"/>
            <a:ext cx="0" cy="852631"/>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Slide Number Placeholder 1">
            <a:extLst>
              <a:ext uri="{FF2B5EF4-FFF2-40B4-BE49-F238E27FC236}">
                <a16:creationId xmlns:a16="http://schemas.microsoft.com/office/drawing/2014/main" id="{B10851B3-B0F9-4332-9908-EFF6AD9D26F0}"/>
              </a:ext>
            </a:extLst>
          </p:cNvPr>
          <p:cNvSpPr>
            <a:spLocks noGrp="1"/>
          </p:cNvSpPr>
          <p:nvPr>
            <p:ph type="sldNum" sz="quarter" idx="12"/>
          </p:nvPr>
        </p:nvSpPr>
        <p:spPr/>
        <p:txBody>
          <a:bodyPr/>
          <a:lstStyle/>
          <a:p>
            <a:fld id="{3AFF86F4-8E7D-463A-AB12-A8684B6AA4CF}" type="slidenum">
              <a:rPr lang="nl-BE" smtClean="0"/>
              <a:t>20</a:t>
            </a:fld>
            <a:endParaRPr lang="nl-BE"/>
          </a:p>
        </p:txBody>
      </p:sp>
      <p:sp>
        <p:nvSpPr>
          <p:cNvPr id="72" name="Tekstvak 27">
            <a:extLst>
              <a:ext uri="{FF2B5EF4-FFF2-40B4-BE49-F238E27FC236}">
                <a16:creationId xmlns:a16="http://schemas.microsoft.com/office/drawing/2014/main" id="{E40E16B4-FBB2-4370-B4D9-86F1693CDA75}"/>
              </a:ext>
            </a:extLst>
          </p:cNvPr>
          <p:cNvSpPr txBox="1">
            <a:spLocks noChangeArrowheads="1"/>
          </p:cNvSpPr>
          <p:nvPr/>
        </p:nvSpPr>
        <p:spPr bwMode="auto">
          <a:xfrm>
            <a:off x="4435021" y="5166502"/>
            <a:ext cx="2428884" cy="532480"/>
          </a:xfrm>
          <a:prstGeom prst="rect">
            <a:avLst/>
          </a:prstGeom>
          <a:solidFill>
            <a:srgbClr val="FFFFFF"/>
          </a:solidFill>
          <a:ln w="57150">
            <a:solidFill>
              <a:srgbClr val="36A9E1"/>
            </a:solidFill>
            <a:miter lim="800000"/>
            <a:headEnd/>
            <a:tailEnd/>
          </a:ln>
        </p:spPr>
        <p:txBody>
          <a:bodyPr vert="horz" wrap="square" lIns="90576" tIns="45288" rIns="90576" bIns="45288" numCol="1" anchor="t"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Controleverslag</a:t>
            </a:r>
          </a:p>
          <a:p>
            <a:pPr algn="ctr" eaLnBrk="0" fontAlgn="base" hangingPunct="0">
              <a:spcBef>
                <a:spcPct val="0"/>
              </a:spcBef>
              <a:spcAft>
                <a:spcPct val="0"/>
              </a:spcAft>
            </a:pPr>
            <a:r>
              <a:rPr lang="nl-BE" altLang="nl-BE" sz="1200" i="1" dirty="0">
                <a:solidFill>
                  <a:schemeClr val="bg2">
                    <a:lumMod val="50000"/>
                  </a:schemeClr>
                </a:solidFill>
                <a:cs typeface="Times New Roman" panose="02020603050405020304" pitchFamily="18" charset="0"/>
              </a:rPr>
              <a:t>* enkel indien uitgebreide procedure</a:t>
            </a:r>
            <a:endParaRPr lang="nl-BE" altLang="nl-BE" sz="1200" i="1" dirty="0">
              <a:solidFill>
                <a:schemeClr val="bg2">
                  <a:lumMod val="50000"/>
                </a:schemeClr>
              </a:solidFill>
            </a:endParaRPr>
          </a:p>
          <a:p>
            <a:pPr algn="ctr" eaLnBrk="0" fontAlgn="base" hangingPunct="0">
              <a:spcBef>
                <a:spcPct val="0"/>
              </a:spcBef>
              <a:spcAft>
                <a:spcPct val="0"/>
              </a:spcAft>
            </a:pPr>
            <a:endParaRPr lang="nl-BE" altLang="nl-BE" sz="1600" dirty="0">
              <a:solidFill>
                <a:schemeClr val="bg2">
                  <a:lumMod val="50000"/>
                </a:schemeClr>
              </a:solidFill>
            </a:endParaRPr>
          </a:p>
          <a:p>
            <a:pPr algn="ctr" eaLnBrk="0" fontAlgn="base" hangingPunct="0">
              <a:spcBef>
                <a:spcPct val="0"/>
              </a:spcBef>
              <a:spcAft>
                <a:spcPct val="0"/>
              </a:spcAft>
            </a:pPr>
            <a:endParaRPr lang="nl-BE" altLang="nl-BE" sz="1600" dirty="0">
              <a:solidFill>
                <a:schemeClr val="bg2">
                  <a:lumMod val="50000"/>
                </a:schemeClr>
              </a:solidFill>
              <a:latin typeface="Arial" panose="020B0604020202020204" pitchFamily="34" charset="0"/>
            </a:endParaRPr>
          </a:p>
        </p:txBody>
      </p:sp>
      <p:sp>
        <p:nvSpPr>
          <p:cNvPr id="74" name="PIJL-OMLAAG 78">
            <a:extLst>
              <a:ext uri="{FF2B5EF4-FFF2-40B4-BE49-F238E27FC236}">
                <a16:creationId xmlns:a16="http://schemas.microsoft.com/office/drawing/2014/main" id="{51DF8C11-C277-4246-9552-946779279807}"/>
              </a:ext>
            </a:extLst>
          </p:cNvPr>
          <p:cNvSpPr/>
          <p:nvPr/>
        </p:nvSpPr>
        <p:spPr>
          <a:xfrm>
            <a:off x="5456186" y="3873421"/>
            <a:ext cx="163087" cy="306856"/>
          </a:xfrm>
          <a:prstGeom prst="downArrow">
            <a:avLst/>
          </a:prstGeom>
        </p:spPr>
        <p:style>
          <a:lnRef idx="2">
            <a:schemeClr val="accent5"/>
          </a:lnRef>
          <a:fillRef idx="1">
            <a:schemeClr val="lt1"/>
          </a:fillRef>
          <a:effectRef idx="0">
            <a:schemeClr val="accent5"/>
          </a:effectRef>
          <a:fontRef idx="minor">
            <a:schemeClr val="dk1"/>
          </a:fontRef>
        </p:style>
        <p:txBody>
          <a:bodyPr lIns="90576" tIns="45288" rIns="90576" bIns="45288" rtlCol="0" anchor="ctr"/>
          <a:lstStyle/>
          <a:p>
            <a:pPr algn="ctr"/>
            <a:endParaRPr lang="nl-BE"/>
          </a:p>
        </p:txBody>
      </p:sp>
    </p:spTree>
    <p:extLst>
      <p:ext uri="{BB962C8B-B14F-4D97-AF65-F5344CB8AC3E}">
        <p14:creationId xmlns:p14="http://schemas.microsoft.com/office/powerpoint/2010/main" val="4095462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kstvak 8"/>
          <p:cNvSpPr txBox="1">
            <a:spLocks noChangeArrowheads="1"/>
          </p:cNvSpPr>
          <p:nvPr/>
        </p:nvSpPr>
        <p:spPr bwMode="auto">
          <a:xfrm>
            <a:off x="181016" y="1720536"/>
            <a:ext cx="3065728" cy="383940"/>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454" b="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En </a:t>
            </a:r>
            <a:r>
              <a:rPr lang="nl-BE" altLang="nl-BE" sz="1454" b="1"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amont</a:t>
            </a:r>
            <a:r>
              <a:rPr lang="nl-BE" altLang="nl-BE" sz="1454" b="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du </a:t>
            </a:r>
            <a:r>
              <a:rPr lang="nl-BE" altLang="nl-BE" sz="1454" b="1"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chantier</a:t>
            </a:r>
            <a:r>
              <a:rPr lang="nl-BE" altLang="nl-BE" sz="1454" b="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a:t>
            </a:r>
            <a:endParaRPr lang="nl-BE" altLang="nl-BE" sz="1454" b="1" dirty="0">
              <a:solidFill>
                <a:srgbClr val="E7E6E6">
                  <a:lumMod val="50000"/>
                </a:srgbClr>
              </a:solidFill>
              <a:latin typeface="Arial" panose="020B0604020202020204" pitchFamily="34" charset="0"/>
              <a:cs typeface="Arial" charset="0"/>
            </a:endParaRPr>
          </a:p>
        </p:txBody>
      </p:sp>
      <p:sp>
        <p:nvSpPr>
          <p:cNvPr id="36" name="Tekstvak 11"/>
          <p:cNvSpPr txBox="1">
            <a:spLocks noChangeArrowheads="1"/>
          </p:cNvSpPr>
          <p:nvPr/>
        </p:nvSpPr>
        <p:spPr bwMode="auto">
          <a:xfrm>
            <a:off x="181017" y="2473524"/>
            <a:ext cx="2080045" cy="493496"/>
          </a:xfrm>
          <a:prstGeom prst="rect">
            <a:avLst/>
          </a:prstGeom>
          <a:solidFill>
            <a:srgbClr val="FFFFFF"/>
          </a:solidFill>
          <a:ln w="57150">
            <a:solidFill>
              <a:srgbClr val="36A9E1"/>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Inventaire</a:t>
            </a:r>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 plan </a:t>
            </a:r>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d’action</a:t>
            </a:r>
            <a:endParaRPr lang="nl-BE" altLang="nl-BE" sz="1539" dirty="0">
              <a:solidFill>
                <a:srgbClr val="E7E6E6">
                  <a:lumMod val="50000"/>
                </a:srgbClr>
              </a:solidFill>
              <a:latin typeface="Arial" panose="020B0604020202020204" pitchFamily="34" charset="0"/>
              <a:cs typeface="Arial" charset="0"/>
            </a:endParaRPr>
          </a:p>
        </p:txBody>
      </p:sp>
      <p:sp>
        <p:nvSpPr>
          <p:cNvPr id="37" name="Tekstvak 13"/>
          <p:cNvSpPr txBox="1">
            <a:spLocks noChangeArrowheads="1"/>
          </p:cNvSpPr>
          <p:nvPr/>
        </p:nvSpPr>
        <p:spPr bwMode="auto">
          <a:xfrm>
            <a:off x="185915" y="587983"/>
            <a:ext cx="1299809" cy="502603"/>
          </a:xfrm>
          <a:prstGeom prst="rect">
            <a:avLst/>
          </a:prstGeom>
          <a:solidFill>
            <a:srgbClr val="FFFFFF"/>
          </a:solidFill>
          <a:ln w="57150">
            <a:solidFill>
              <a:srgbClr val="36A9E1"/>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b="1" i="1" dirty="0">
                <a:solidFill>
                  <a:srgbClr val="36A9E1"/>
                </a:solidFill>
                <a:latin typeface="Calibri" panose="020F0502020204030204"/>
                <a:cs typeface="Times New Roman" panose="02020603050405020304" pitchFamily="18" charset="0"/>
              </a:rPr>
              <a:t>expert</a:t>
            </a:r>
            <a:endParaRPr lang="nl-BE" altLang="nl-BE" sz="1539" b="1" dirty="0">
              <a:solidFill>
                <a:srgbClr val="36A9E1"/>
              </a:solidFill>
              <a:latin typeface="Arial" panose="020B0604020202020204" pitchFamily="34" charset="0"/>
              <a:cs typeface="Arial" charset="0"/>
            </a:endParaRPr>
          </a:p>
        </p:txBody>
      </p:sp>
      <p:sp>
        <p:nvSpPr>
          <p:cNvPr id="38" name="Tekstvak 16"/>
          <p:cNvSpPr txBox="1">
            <a:spLocks noChangeArrowheads="1"/>
          </p:cNvSpPr>
          <p:nvPr/>
        </p:nvSpPr>
        <p:spPr bwMode="auto">
          <a:xfrm>
            <a:off x="2177380" y="575724"/>
            <a:ext cx="1359570" cy="514862"/>
          </a:xfrm>
          <a:prstGeom prst="rect">
            <a:avLst/>
          </a:prstGeom>
          <a:solidFill>
            <a:srgbClr val="FFFFFF"/>
          </a:solidFill>
          <a:ln w="57150">
            <a:solidFill>
              <a:srgbClr val="70AD47"/>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b="1" i="1" dirty="0" err="1">
                <a:solidFill>
                  <a:srgbClr val="95C11F"/>
                </a:solidFill>
                <a:latin typeface="Calibri" panose="020F0502020204030204"/>
                <a:ea typeface="Calibri" panose="020F0502020204030204" pitchFamily="34" charset="0"/>
                <a:cs typeface="Times New Roman" panose="02020603050405020304" pitchFamily="18" charset="0"/>
              </a:rPr>
              <a:t>Tracimat</a:t>
            </a:r>
            <a:endParaRPr lang="nl-BE" altLang="nl-BE" sz="1539" b="1" dirty="0">
              <a:solidFill>
                <a:srgbClr val="95C11F"/>
              </a:solidFill>
              <a:latin typeface="Arial" panose="020B0604020202020204" pitchFamily="34" charset="0"/>
              <a:cs typeface="Arial" charset="0"/>
            </a:endParaRPr>
          </a:p>
        </p:txBody>
      </p:sp>
      <p:sp>
        <p:nvSpPr>
          <p:cNvPr id="39" name="Tekstvak 17"/>
          <p:cNvSpPr txBox="1">
            <a:spLocks noChangeArrowheads="1"/>
          </p:cNvSpPr>
          <p:nvPr/>
        </p:nvSpPr>
        <p:spPr bwMode="auto">
          <a:xfrm>
            <a:off x="6386283" y="550601"/>
            <a:ext cx="1546324" cy="514862"/>
          </a:xfrm>
          <a:prstGeom prst="rect">
            <a:avLst/>
          </a:prstGeom>
          <a:solidFill>
            <a:srgbClr val="FFFFFF"/>
          </a:solidFill>
          <a:ln w="57150">
            <a:solidFill>
              <a:srgbClr val="FFC000"/>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b="1" i="1" dirty="0" err="1">
                <a:solidFill>
                  <a:srgbClr val="FFD966"/>
                </a:solidFill>
                <a:latin typeface="Calibri" panose="020F0502020204030204"/>
                <a:ea typeface="Calibri" panose="020F0502020204030204" pitchFamily="34" charset="0"/>
                <a:cs typeface="Times New Roman" panose="02020603050405020304" pitchFamily="18" charset="0"/>
              </a:rPr>
              <a:t>Processeur</a:t>
            </a:r>
            <a:r>
              <a:rPr lang="nl-BE" altLang="nl-BE" sz="1539" b="1" i="1" dirty="0">
                <a:solidFill>
                  <a:srgbClr val="FFD966"/>
                </a:solidFill>
                <a:latin typeface="Calibri" panose="020F0502020204030204"/>
                <a:ea typeface="Calibri" panose="020F0502020204030204" pitchFamily="34" charset="0"/>
                <a:cs typeface="Times New Roman" panose="02020603050405020304" pitchFamily="18" charset="0"/>
              </a:rPr>
              <a:t> (</a:t>
            </a:r>
            <a:r>
              <a:rPr lang="nl-BE" altLang="nl-BE" sz="1539" b="1" i="1" dirty="0" err="1">
                <a:solidFill>
                  <a:srgbClr val="FFD966"/>
                </a:solidFill>
                <a:latin typeface="Calibri" panose="020F0502020204030204"/>
                <a:ea typeface="Calibri" panose="020F0502020204030204" pitchFamily="34" charset="0"/>
                <a:cs typeface="Times New Roman" panose="02020603050405020304" pitchFamily="18" charset="0"/>
              </a:rPr>
              <a:t>concasseur</a:t>
            </a:r>
            <a:r>
              <a:rPr lang="nl-BE" altLang="nl-BE" sz="1539" b="1" i="1" dirty="0">
                <a:solidFill>
                  <a:srgbClr val="FFD966"/>
                </a:solidFill>
                <a:latin typeface="Calibri" panose="020F0502020204030204"/>
                <a:ea typeface="Calibri" panose="020F0502020204030204" pitchFamily="34" charset="0"/>
                <a:cs typeface="Times New Roman" panose="02020603050405020304" pitchFamily="18" charset="0"/>
              </a:rPr>
              <a:t>)</a:t>
            </a:r>
            <a:endParaRPr lang="nl-BE" altLang="nl-BE" sz="1539" b="1" dirty="0">
              <a:solidFill>
                <a:prstClr val="black"/>
              </a:solidFill>
              <a:latin typeface="Arial" panose="020B0604020202020204" pitchFamily="34" charset="0"/>
              <a:cs typeface="Arial" charset="0"/>
            </a:endParaRPr>
          </a:p>
        </p:txBody>
      </p:sp>
      <p:sp>
        <p:nvSpPr>
          <p:cNvPr id="40" name="Tekstvak 18"/>
          <p:cNvSpPr txBox="1">
            <a:spLocks noChangeArrowheads="1"/>
          </p:cNvSpPr>
          <p:nvPr/>
        </p:nvSpPr>
        <p:spPr bwMode="auto">
          <a:xfrm>
            <a:off x="299105" y="3301656"/>
            <a:ext cx="1878277" cy="427848"/>
          </a:xfrm>
          <a:prstGeom prst="rect">
            <a:avLst/>
          </a:prstGeom>
          <a:solidFill>
            <a:srgbClr val="FFFFFF"/>
          </a:solidFill>
          <a:ln w="57150">
            <a:solidFill>
              <a:srgbClr val="70AD47"/>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Attestation de </a:t>
            </a:r>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conformité</a:t>
            </a:r>
            <a:endPar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endParaRPr>
          </a:p>
        </p:txBody>
      </p:sp>
      <p:sp>
        <p:nvSpPr>
          <p:cNvPr id="42" name="Rechteraccolade 41"/>
          <p:cNvSpPr/>
          <p:nvPr/>
        </p:nvSpPr>
        <p:spPr>
          <a:xfrm>
            <a:off x="2331773" y="2549181"/>
            <a:ext cx="235013" cy="1254225"/>
          </a:xfrm>
          <a:prstGeom prst="rightBrace">
            <a:avLst/>
          </a:prstGeom>
          <a:ln w="6350"/>
        </p:spPr>
        <p:style>
          <a:lnRef idx="1">
            <a:schemeClr val="dk1"/>
          </a:lnRef>
          <a:fillRef idx="0">
            <a:schemeClr val="dk1"/>
          </a:fillRef>
          <a:effectRef idx="0">
            <a:schemeClr val="dk1"/>
          </a:effectRef>
          <a:fontRef idx="minor">
            <a:schemeClr val="tx1"/>
          </a:fontRef>
        </p:style>
        <p:txBody>
          <a:bodyPr rot="0" spcFirstLastPara="0" vert="horz" wrap="square" lIns="89177" tIns="44589" rIns="89177" bIns="44589" numCol="1" spcCol="0" rtlCol="0" fromWordArt="0" anchor="ctr" anchorCtr="0" forceAA="0" compatLnSpc="1">
            <a:prstTxWarp prst="textNoShape">
              <a:avLst/>
            </a:prstTxWarp>
            <a:noAutofit/>
          </a:bodyPr>
          <a:lstStyle/>
          <a:p>
            <a:pPr defTabSz="891760" fontAlgn="auto">
              <a:spcBef>
                <a:spcPts val="0"/>
              </a:spcBef>
              <a:spcAft>
                <a:spcPts val="0"/>
              </a:spcAft>
            </a:pPr>
            <a:endParaRPr lang="nl-BE" sz="1796">
              <a:solidFill>
                <a:prstClr val="black"/>
              </a:solidFill>
              <a:latin typeface="Calibri" panose="020F0502020204030204"/>
            </a:endParaRPr>
          </a:p>
        </p:txBody>
      </p:sp>
      <p:sp>
        <p:nvSpPr>
          <p:cNvPr id="43" name="Afgeronde rechthoek 23"/>
          <p:cNvSpPr>
            <a:spLocks noChangeArrowheads="1"/>
          </p:cNvSpPr>
          <p:nvPr/>
        </p:nvSpPr>
        <p:spPr bwMode="auto">
          <a:xfrm>
            <a:off x="912949" y="4392884"/>
            <a:ext cx="1174750" cy="484927"/>
          </a:xfrm>
          <a:prstGeom prst="roundRect">
            <a:avLst>
              <a:gd name="adj" fmla="val 16667"/>
            </a:avLst>
          </a:prstGeom>
          <a:solidFill>
            <a:srgbClr val="FFFFFF"/>
          </a:solidFill>
          <a:ln w="28575">
            <a:solidFill>
              <a:srgbClr val="A5A5A5"/>
            </a:solidFill>
            <a:miter lim="800000"/>
            <a:headEnd/>
            <a:tailEnd/>
          </a:ln>
          <a:effectLst>
            <a:outerShdw dist="38100" dir="13500000" algn="br" rotWithShape="0">
              <a:srgbClr val="000000">
                <a:alpha val="39999"/>
              </a:srgbClr>
            </a:outerShdw>
          </a:effectLst>
        </p:spPr>
        <p:txBody>
          <a:bodyPr vert="horz" wrap="square" lIns="89177" tIns="44589" rIns="89177" bIns="44589" numCol="1" anchor="ctr" anchorCtr="0" compatLnSpc="1">
            <a:prstTxWarp prst="textNoShape">
              <a:avLst/>
            </a:prstTxWarp>
          </a:bodyPr>
          <a:lstStyle/>
          <a:p>
            <a:pPr algn="ctr" defTabSz="891760" eaLnBrk="0" hangingPunct="0"/>
            <a:r>
              <a:rPr lang="nl-BE" altLang="nl-BE" sz="1368" i="1"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Demande</a:t>
            </a:r>
            <a:r>
              <a:rPr lang="nl-BE" altLang="nl-BE" sz="1368" i="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a:t>
            </a:r>
            <a:r>
              <a:rPr lang="nl-BE" altLang="nl-BE" sz="1368" i="1"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d’offre</a:t>
            </a:r>
            <a:r>
              <a:rPr lang="nl-BE" altLang="nl-BE" sz="1368" i="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a:t>
            </a:r>
            <a:r>
              <a:rPr lang="nl-BE" altLang="nl-BE" sz="1368" i="1"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devis</a:t>
            </a:r>
            <a:endParaRPr lang="nl-BE" altLang="nl-BE" sz="1368" dirty="0">
              <a:solidFill>
                <a:srgbClr val="E7E6E6">
                  <a:lumMod val="50000"/>
                </a:srgbClr>
              </a:solidFill>
              <a:latin typeface="Arial" panose="020B0604020202020204" pitchFamily="34" charset="0"/>
              <a:cs typeface="Arial" charset="0"/>
            </a:endParaRPr>
          </a:p>
        </p:txBody>
      </p:sp>
      <p:sp>
        <p:nvSpPr>
          <p:cNvPr id="44" name="Tekstvak 24"/>
          <p:cNvSpPr txBox="1">
            <a:spLocks noChangeArrowheads="1"/>
          </p:cNvSpPr>
          <p:nvPr/>
        </p:nvSpPr>
        <p:spPr bwMode="auto">
          <a:xfrm>
            <a:off x="3932426" y="1738711"/>
            <a:ext cx="4672022" cy="375572"/>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454" b="1" dirty="0">
                <a:solidFill>
                  <a:srgbClr val="E7E6E6">
                    <a:lumMod val="50000"/>
                  </a:srgbClr>
                </a:solidFill>
                <a:latin typeface="Arial" panose="020B0604020202020204" pitchFamily="34" charset="0"/>
                <a:cs typeface="Arial" charset="0"/>
              </a:rPr>
              <a:t>Pendant les </a:t>
            </a:r>
            <a:r>
              <a:rPr lang="nl-BE" altLang="nl-BE" sz="1454" b="1" dirty="0" err="1">
                <a:solidFill>
                  <a:srgbClr val="E7E6E6">
                    <a:lumMod val="50000"/>
                  </a:srgbClr>
                </a:solidFill>
                <a:latin typeface="Arial" panose="020B0604020202020204" pitchFamily="34" charset="0"/>
                <a:cs typeface="Arial" charset="0"/>
              </a:rPr>
              <a:t>travaux</a:t>
            </a:r>
            <a:endParaRPr lang="nl-BE" altLang="nl-BE" sz="1454" b="1" dirty="0">
              <a:solidFill>
                <a:srgbClr val="E7E6E6">
                  <a:lumMod val="50000"/>
                </a:srgbClr>
              </a:solidFill>
              <a:latin typeface="Arial" panose="020B0604020202020204" pitchFamily="34" charset="0"/>
              <a:cs typeface="Arial" charset="0"/>
            </a:endParaRPr>
          </a:p>
        </p:txBody>
      </p:sp>
      <p:cxnSp>
        <p:nvCxnSpPr>
          <p:cNvPr id="45" name="Rechte verbindingslijn 44"/>
          <p:cNvCxnSpPr/>
          <p:nvPr/>
        </p:nvCxnSpPr>
        <p:spPr>
          <a:xfrm flipV="1">
            <a:off x="2114550" y="6188892"/>
            <a:ext cx="3308350" cy="11973"/>
          </a:xfrm>
          <a:prstGeom prst="line">
            <a:avLst/>
          </a:prstGeom>
          <a:ln w="9525">
            <a:prstDash val="sysDot"/>
          </a:ln>
        </p:spPr>
        <p:style>
          <a:lnRef idx="1">
            <a:schemeClr val="dk1"/>
          </a:lnRef>
          <a:fillRef idx="0">
            <a:schemeClr val="dk1"/>
          </a:fillRef>
          <a:effectRef idx="0">
            <a:schemeClr val="dk1"/>
          </a:effectRef>
          <a:fontRef idx="minor">
            <a:schemeClr val="tx1"/>
          </a:fontRef>
        </p:style>
      </p:cxnSp>
      <p:sp>
        <p:nvSpPr>
          <p:cNvPr id="55" name="Tekstvak 39"/>
          <p:cNvSpPr txBox="1">
            <a:spLocks noChangeArrowheads="1"/>
          </p:cNvSpPr>
          <p:nvPr/>
        </p:nvSpPr>
        <p:spPr bwMode="auto">
          <a:xfrm>
            <a:off x="4404848" y="551209"/>
            <a:ext cx="1325163" cy="539378"/>
          </a:xfrm>
          <a:prstGeom prst="rect">
            <a:avLst/>
          </a:prstGeom>
          <a:solidFill>
            <a:srgbClr val="FFFFFF"/>
          </a:solidFill>
          <a:ln w="57150">
            <a:solidFill>
              <a:srgbClr val="A5A5A5"/>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b="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entrepreneur</a:t>
            </a:r>
            <a:endParaRPr lang="nl-BE" altLang="nl-BE" sz="1539" b="1" dirty="0">
              <a:solidFill>
                <a:srgbClr val="E7E6E6">
                  <a:lumMod val="50000"/>
                </a:srgbClr>
              </a:solidFill>
              <a:latin typeface="Arial" panose="020B0604020202020204" pitchFamily="34" charset="0"/>
              <a:cs typeface="Arial" charset="0"/>
            </a:endParaRPr>
          </a:p>
        </p:txBody>
      </p:sp>
      <p:cxnSp>
        <p:nvCxnSpPr>
          <p:cNvPr id="60" name="Rechte verbindingslijn met pijl 59"/>
          <p:cNvCxnSpPr/>
          <p:nvPr/>
        </p:nvCxnSpPr>
        <p:spPr>
          <a:xfrm flipH="1" flipV="1">
            <a:off x="3968750" y="8815666"/>
            <a:ext cx="774700" cy="5987"/>
          </a:xfrm>
          <a:prstGeom prst="straightConnector1">
            <a:avLst/>
          </a:prstGeom>
          <a:ln w="9525">
            <a:solidFill>
              <a:schemeClr val="accent4">
                <a:lumMod val="20000"/>
                <a:lumOff val="80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61" name="Rectangle 74"/>
          <p:cNvSpPr>
            <a:spLocks noChangeArrowheads="1"/>
          </p:cNvSpPr>
          <p:nvPr/>
        </p:nvSpPr>
        <p:spPr bwMode="auto">
          <a:xfrm>
            <a:off x="-414044" y="131675"/>
            <a:ext cx="5113690" cy="36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177" tIns="44589" rIns="89177" bIns="44589" numCol="1" anchor="ctr" anchorCtr="0" compatLnSpc="1">
            <a:prstTxWarp prst="textNoShape">
              <a:avLst/>
            </a:prstTxWarp>
            <a:spAutoFit/>
          </a:bodyPr>
          <a:lstStyle/>
          <a:p>
            <a:pPr indent="438139" defTabSz="891760" eaLnBrk="0" hangingPunct="0"/>
            <a:r>
              <a:rPr lang="fr-FR" altLang="nl-BE" sz="1796" b="1" i="1"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Système de qualité pour la démolition sélective</a:t>
            </a:r>
            <a:endParaRPr lang="nl-BE" altLang="nl-BE" sz="1796" dirty="0">
              <a:solidFill>
                <a:srgbClr val="E7E6E6">
                  <a:lumMod val="75000"/>
                </a:srgbClr>
              </a:solidFill>
              <a:latin typeface="Arial" panose="020B0604020202020204" pitchFamily="34" charset="0"/>
              <a:cs typeface="Arial" charset="0"/>
            </a:endParaRPr>
          </a:p>
        </p:txBody>
      </p:sp>
      <p:sp>
        <p:nvSpPr>
          <p:cNvPr id="93" name="Rechthoek 92"/>
          <p:cNvSpPr/>
          <p:nvPr/>
        </p:nvSpPr>
        <p:spPr>
          <a:xfrm>
            <a:off x="410008" y="5502017"/>
            <a:ext cx="8733992" cy="1420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9177" tIns="44589" rIns="89177" bIns="44589" rtlCol="0" anchor="ctr"/>
          <a:lstStyle/>
          <a:p>
            <a:pPr algn="ctr" defTabSz="891760" fontAlgn="auto">
              <a:spcBef>
                <a:spcPts val="0"/>
              </a:spcBef>
              <a:spcAft>
                <a:spcPts val="0"/>
              </a:spcAft>
            </a:pPr>
            <a:endParaRPr lang="nl-BE" sz="1796">
              <a:solidFill>
                <a:prstClr val="white"/>
              </a:solidFill>
              <a:latin typeface="Calibri" panose="020F0502020204030204"/>
            </a:endParaRPr>
          </a:p>
        </p:txBody>
      </p:sp>
      <p:cxnSp>
        <p:nvCxnSpPr>
          <p:cNvPr id="96" name="Rechte verbindingslijn 95"/>
          <p:cNvCxnSpPr>
            <a:cxnSpLocks/>
          </p:cNvCxnSpPr>
          <p:nvPr/>
        </p:nvCxnSpPr>
        <p:spPr>
          <a:xfrm>
            <a:off x="3610757" y="1686020"/>
            <a:ext cx="18583" cy="479460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Arrow: Bent-Up 40">
            <a:extLst>
              <a:ext uri="{FF2B5EF4-FFF2-40B4-BE49-F238E27FC236}">
                <a16:creationId xmlns:a16="http://schemas.microsoft.com/office/drawing/2014/main" id="{DE19BF2A-FA9B-45AB-BE25-5992B8D4BE3E}"/>
              </a:ext>
            </a:extLst>
          </p:cNvPr>
          <p:cNvSpPr/>
          <p:nvPr/>
        </p:nvSpPr>
        <p:spPr>
          <a:xfrm rot="16200000" flipH="1">
            <a:off x="1812309" y="3757523"/>
            <a:ext cx="1463420" cy="470254"/>
          </a:xfrm>
          <a:prstGeom prst="bentUpArrow">
            <a:avLst/>
          </a:prstGeom>
          <a:solidFill>
            <a:srgbClr val="36A9E1"/>
          </a:solidFill>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89177" tIns="44589" rIns="89177" bIns="44589" rtlCol="0" anchor="ctr"/>
          <a:lstStyle/>
          <a:p>
            <a:pPr algn="ctr" defTabSz="891760" fontAlgn="auto">
              <a:spcBef>
                <a:spcPts val="0"/>
              </a:spcBef>
              <a:spcAft>
                <a:spcPts val="0"/>
              </a:spcAft>
            </a:pPr>
            <a:endParaRPr lang="nl-NL" sz="1796">
              <a:solidFill>
                <a:srgbClr val="36A9E1"/>
              </a:solidFill>
              <a:latin typeface="Calibri" panose="020F0502020204030204"/>
            </a:endParaRPr>
          </a:p>
        </p:txBody>
      </p:sp>
      <p:sp>
        <p:nvSpPr>
          <p:cNvPr id="49" name="Tekstvak 27">
            <a:extLst>
              <a:ext uri="{FF2B5EF4-FFF2-40B4-BE49-F238E27FC236}">
                <a16:creationId xmlns:a16="http://schemas.microsoft.com/office/drawing/2014/main" id="{E40E16B4-FBB2-4370-B4D9-86F1693CDA75}"/>
              </a:ext>
            </a:extLst>
          </p:cNvPr>
          <p:cNvSpPr txBox="1">
            <a:spLocks noChangeArrowheads="1"/>
          </p:cNvSpPr>
          <p:nvPr/>
        </p:nvSpPr>
        <p:spPr bwMode="auto">
          <a:xfrm>
            <a:off x="4404831" y="3301654"/>
            <a:ext cx="2428884" cy="502020"/>
          </a:xfrm>
          <a:prstGeom prst="rect">
            <a:avLst/>
          </a:prstGeom>
          <a:solidFill>
            <a:srgbClr val="FFFFFF"/>
          </a:solidFill>
          <a:ln w="57150">
            <a:solidFill>
              <a:srgbClr val="36A9E1"/>
            </a:solidFill>
            <a:miter lim="800000"/>
            <a:headEnd/>
            <a:tailEnd/>
          </a:ln>
        </p:spPr>
        <p:txBody>
          <a:bodyPr vert="horz" wrap="square" lIns="89177" tIns="44589" rIns="89177" bIns="44589" numCol="1" anchor="t" anchorCtr="0" compatLnSpc="1">
            <a:prstTxWarp prst="textNoShape">
              <a:avLst/>
            </a:prstTxWarp>
          </a:bodyPr>
          <a:lstStyle/>
          <a:p>
            <a:pPr algn="ctr" defTabSz="891760" eaLnBrk="0" hangingPunct="0"/>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Rapport de </a:t>
            </a:r>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contrôle</a:t>
            </a:r>
            <a:endPar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endParaRPr>
          </a:p>
          <a:p>
            <a:pPr algn="ctr" defTabSz="891760" eaLnBrk="0" hangingPunct="0"/>
            <a:r>
              <a:rPr lang="nl-BE" altLang="nl-BE" sz="1197" i="1" dirty="0">
                <a:solidFill>
                  <a:srgbClr val="E7E6E6">
                    <a:lumMod val="50000"/>
                  </a:srgbClr>
                </a:solidFill>
                <a:latin typeface="Calibri" panose="020F0502020204030204"/>
                <a:cs typeface="Times New Roman" panose="02020603050405020304" pitchFamily="18" charset="0"/>
              </a:rPr>
              <a:t>* Que pour la procédure </a:t>
            </a:r>
            <a:r>
              <a:rPr lang="nl-BE" altLang="nl-BE" sz="1197" i="1" dirty="0" err="1">
                <a:solidFill>
                  <a:srgbClr val="E7E6E6">
                    <a:lumMod val="50000"/>
                  </a:srgbClr>
                </a:solidFill>
                <a:latin typeface="Calibri" panose="020F0502020204030204"/>
                <a:cs typeface="Times New Roman" panose="02020603050405020304" pitchFamily="18" charset="0"/>
              </a:rPr>
              <a:t>étendue</a:t>
            </a:r>
            <a:endParaRPr lang="nl-BE" altLang="nl-BE" sz="1197" i="1" dirty="0">
              <a:solidFill>
                <a:srgbClr val="E7E6E6">
                  <a:lumMod val="50000"/>
                </a:srgbClr>
              </a:solidFill>
              <a:latin typeface="Calibri" panose="020F0502020204030204"/>
              <a:cs typeface="Arial" charset="0"/>
            </a:endParaRPr>
          </a:p>
          <a:p>
            <a:pPr algn="ctr" defTabSz="891760" eaLnBrk="0" hangingPunct="0"/>
            <a:endParaRPr lang="nl-BE" altLang="nl-BE" sz="1539" dirty="0">
              <a:solidFill>
                <a:srgbClr val="E7E6E6">
                  <a:lumMod val="50000"/>
                </a:srgbClr>
              </a:solidFill>
              <a:latin typeface="Calibri" panose="020F0502020204030204"/>
              <a:cs typeface="Arial" charset="0"/>
            </a:endParaRPr>
          </a:p>
          <a:p>
            <a:pPr algn="ctr" defTabSz="891760" eaLnBrk="0" hangingPunct="0"/>
            <a:endParaRPr lang="nl-BE" altLang="nl-BE" sz="1539" dirty="0">
              <a:solidFill>
                <a:srgbClr val="E7E6E6">
                  <a:lumMod val="50000"/>
                </a:srgbClr>
              </a:solidFill>
              <a:latin typeface="Arial" panose="020B0604020202020204" pitchFamily="34" charset="0"/>
              <a:cs typeface="Arial" charset="0"/>
            </a:endParaRPr>
          </a:p>
        </p:txBody>
      </p:sp>
      <p:sp>
        <p:nvSpPr>
          <p:cNvPr id="51" name="Tekstvak 28">
            <a:extLst>
              <a:ext uri="{FF2B5EF4-FFF2-40B4-BE49-F238E27FC236}">
                <a16:creationId xmlns:a16="http://schemas.microsoft.com/office/drawing/2014/main" id="{E4723B23-1357-4494-9BA7-9E3ADC2FFD02}"/>
              </a:ext>
            </a:extLst>
          </p:cNvPr>
          <p:cNvSpPr txBox="1">
            <a:spLocks noChangeArrowheads="1"/>
          </p:cNvSpPr>
          <p:nvPr/>
        </p:nvSpPr>
        <p:spPr bwMode="auto">
          <a:xfrm>
            <a:off x="4404832" y="2269187"/>
            <a:ext cx="2713961" cy="438313"/>
          </a:xfrm>
          <a:prstGeom prst="rect">
            <a:avLst/>
          </a:prstGeom>
          <a:solidFill>
            <a:srgbClr val="FFFFFF"/>
          </a:solidFill>
          <a:ln w="57150">
            <a:solidFill>
              <a:srgbClr val="A5A5A5"/>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Notification </a:t>
            </a:r>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début</a:t>
            </a:r>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des </a:t>
            </a:r>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travaux</a:t>
            </a:r>
            <a:endParaRPr lang="nl-BE" altLang="nl-BE" sz="1539" dirty="0">
              <a:solidFill>
                <a:srgbClr val="E7E6E6">
                  <a:lumMod val="50000"/>
                </a:srgbClr>
              </a:solidFill>
              <a:latin typeface="Arial" panose="020B0604020202020204" pitchFamily="34" charset="0"/>
              <a:cs typeface="Arial" charset="0"/>
            </a:endParaRPr>
          </a:p>
        </p:txBody>
      </p:sp>
      <p:sp>
        <p:nvSpPr>
          <p:cNvPr id="52" name="Tekstvak 29">
            <a:extLst>
              <a:ext uri="{FF2B5EF4-FFF2-40B4-BE49-F238E27FC236}">
                <a16:creationId xmlns:a16="http://schemas.microsoft.com/office/drawing/2014/main" id="{7F6F7D32-ECE6-48BC-B71E-7B77D1C43C79}"/>
              </a:ext>
            </a:extLst>
          </p:cNvPr>
          <p:cNvSpPr txBox="1">
            <a:spLocks noChangeArrowheads="1"/>
          </p:cNvSpPr>
          <p:nvPr/>
        </p:nvSpPr>
        <p:spPr bwMode="auto">
          <a:xfrm>
            <a:off x="4404834" y="4366787"/>
            <a:ext cx="2428883" cy="470534"/>
          </a:xfrm>
          <a:prstGeom prst="rect">
            <a:avLst/>
          </a:prstGeom>
          <a:solidFill>
            <a:srgbClr val="FFFFFF"/>
          </a:solidFill>
          <a:ln w="57150">
            <a:solidFill>
              <a:srgbClr val="70AD47"/>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dirty="0">
                <a:solidFill>
                  <a:srgbClr val="E7E6E6">
                    <a:lumMod val="50000"/>
                  </a:srgbClr>
                </a:solidFill>
                <a:latin typeface="Arial" panose="020B0604020202020204" pitchFamily="34" charset="0"/>
                <a:cs typeface="Arial" charset="0"/>
              </a:rPr>
              <a:t>Permis de </a:t>
            </a:r>
            <a:r>
              <a:rPr lang="nl-BE" altLang="nl-BE" sz="1539" dirty="0" err="1">
                <a:solidFill>
                  <a:srgbClr val="E7E6E6">
                    <a:lumMod val="50000"/>
                  </a:srgbClr>
                </a:solidFill>
                <a:latin typeface="Arial" panose="020B0604020202020204" pitchFamily="34" charset="0"/>
                <a:cs typeface="Arial" charset="0"/>
              </a:rPr>
              <a:t>traitement</a:t>
            </a:r>
            <a:endParaRPr lang="nl-BE" altLang="nl-BE" sz="1539" dirty="0">
              <a:solidFill>
                <a:srgbClr val="E7E6E6">
                  <a:lumMod val="50000"/>
                </a:srgbClr>
              </a:solidFill>
              <a:latin typeface="Arial" panose="020B0604020202020204" pitchFamily="34" charset="0"/>
              <a:cs typeface="Arial" charset="0"/>
            </a:endParaRPr>
          </a:p>
        </p:txBody>
      </p:sp>
      <p:sp>
        <p:nvSpPr>
          <p:cNvPr id="54" name="PIJL-OMLAAG 78">
            <a:extLst>
              <a:ext uri="{FF2B5EF4-FFF2-40B4-BE49-F238E27FC236}">
                <a16:creationId xmlns:a16="http://schemas.microsoft.com/office/drawing/2014/main" id="{044C76C3-7B9E-4E3A-AEAE-C5BE751DEB31}"/>
              </a:ext>
            </a:extLst>
          </p:cNvPr>
          <p:cNvSpPr/>
          <p:nvPr/>
        </p:nvSpPr>
        <p:spPr>
          <a:xfrm>
            <a:off x="5405579" y="2788472"/>
            <a:ext cx="180407" cy="403276"/>
          </a:xfrm>
          <a:prstGeom prst="downArrow">
            <a:avLst/>
          </a:prstGeom>
        </p:spPr>
        <p:style>
          <a:lnRef idx="2">
            <a:schemeClr val="accent5"/>
          </a:lnRef>
          <a:fillRef idx="1">
            <a:schemeClr val="lt1"/>
          </a:fillRef>
          <a:effectRef idx="0">
            <a:schemeClr val="accent5"/>
          </a:effectRef>
          <a:fontRef idx="minor">
            <a:schemeClr val="dk1"/>
          </a:fontRef>
        </p:style>
        <p:txBody>
          <a:bodyPr lIns="89177" tIns="44589" rIns="89177" bIns="44589" rtlCol="0" anchor="ctr"/>
          <a:lstStyle/>
          <a:p>
            <a:pPr algn="ctr" defTabSz="891760" fontAlgn="auto">
              <a:spcBef>
                <a:spcPts val="0"/>
              </a:spcBef>
              <a:spcAft>
                <a:spcPts val="0"/>
              </a:spcAft>
            </a:pPr>
            <a:endParaRPr lang="nl-BE" sz="1796">
              <a:solidFill>
                <a:prstClr val="black"/>
              </a:solidFill>
              <a:latin typeface="Calibri" panose="020F0502020204030204"/>
            </a:endParaRPr>
          </a:p>
        </p:txBody>
      </p:sp>
      <p:sp>
        <p:nvSpPr>
          <p:cNvPr id="56" name="Tekstvak 30">
            <a:extLst>
              <a:ext uri="{FF2B5EF4-FFF2-40B4-BE49-F238E27FC236}">
                <a16:creationId xmlns:a16="http://schemas.microsoft.com/office/drawing/2014/main" id="{BA8354D7-BBFA-4D99-BC7B-8EE72B811429}"/>
              </a:ext>
            </a:extLst>
          </p:cNvPr>
          <p:cNvSpPr txBox="1">
            <a:spLocks noChangeArrowheads="1"/>
          </p:cNvSpPr>
          <p:nvPr/>
        </p:nvSpPr>
        <p:spPr bwMode="auto">
          <a:xfrm>
            <a:off x="7403872" y="4221980"/>
            <a:ext cx="1589019" cy="476183"/>
          </a:xfrm>
          <a:prstGeom prst="rect">
            <a:avLst/>
          </a:prstGeom>
          <a:solidFill>
            <a:srgbClr val="FFFFFF"/>
          </a:solidFill>
          <a:ln w="57150">
            <a:solidFill>
              <a:srgbClr val="FFC000"/>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dirty="0" err="1">
                <a:solidFill>
                  <a:srgbClr val="E7E6E6">
                    <a:lumMod val="50000"/>
                  </a:srgbClr>
                </a:solidFill>
                <a:latin typeface="Calibri" panose="020F0502020204030204"/>
                <a:ea typeface="Calibri" panose="020F0502020204030204" pitchFamily="34" charset="0"/>
                <a:cs typeface="Times New Roman" panose="02020603050405020304" pitchFamily="18" charset="0"/>
              </a:rPr>
              <a:t>Acceptation</a:t>
            </a:r>
            <a:r>
              <a:rPr lang="nl-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 LMRP</a:t>
            </a:r>
            <a:endParaRPr lang="nl-BE" altLang="nl-BE" sz="1539" dirty="0">
              <a:solidFill>
                <a:srgbClr val="E7E6E6">
                  <a:lumMod val="50000"/>
                </a:srgbClr>
              </a:solidFill>
              <a:latin typeface="Arial" panose="020B0604020202020204" pitchFamily="34" charset="0"/>
              <a:cs typeface="Arial" charset="0"/>
            </a:endParaRPr>
          </a:p>
        </p:txBody>
      </p:sp>
      <p:sp>
        <p:nvSpPr>
          <p:cNvPr id="57" name="Tekstvak 32">
            <a:extLst>
              <a:ext uri="{FF2B5EF4-FFF2-40B4-BE49-F238E27FC236}">
                <a16:creationId xmlns:a16="http://schemas.microsoft.com/office/drawing/2014/main" id="{BDA2287A-D3FB-48C3-B7D5-201A1D10A01B}"/>
              </a:ext>
            </a:extLst>
          </p:cNvPr>
          <p:cNvSpPr txBox="1">
            <a:spLocks noChangeArrowheads="1"/>
          </p:cNvSpPr>
          <p:nvPr/>
        </p:nvSpPr>
        <p:spPr bwMode="auto">
          <a:xfrm>
            <a:off x="4404831" y="5660168"/>
            <a:ext cx="2713960" cy="528723"/>
          </a:xfrm>
          <a:prstGeom prst="rect">
            <a:avLst/>
          </a:prstGeom>
          <a:solidFill>
            <a:srgbClr val="FFFFFF"/>
          </a:solidFill>
          <a:ln w="57150">
            <a:solidFill>
              <a:srgbClr val="70AD47"/>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dirty="0">
                <a:solidFill>
                  <a:srgbClr val="E7E6E6">
                    <a:lumMod val="50000"/>
                  </a:srgbClr>
                </a:solidFill>
                <a:latin typeface="Arial" panose="020B0604020202020204" pitchFamily="34" charset="0"/>
                <a:cs typeface="Arial" charset="0"/>
              </a:rPr>
              <a:t>Attestation de </a:t>
            </a:r>
            <a:r>
              <a:rPr lang="nl-BE" altLang="nl-BE" sz="1539" dirty="0" err="1">
                <a:solidFill>
                  <a:srgbClr val="E7E6E6">
                    <a:lumMod val="50000"/>
                  </a:srgbClr>
                </a:solidFill>
                <a:latin typeface="Arial" panose="020B0604020202020204" pitchFamily="34" charset="0"/>
                <a:cs typeface="Arial" charset="0"/>
              </a:rPr>
              <a:t>démolition</a:t>
            </a:r>
            <a:r>
              <a:rPr lang="nl-BE" altLang="nl-BE" sz="1539" dirty="0">
                <a:solidFill>
                  <a:srgbClr val="E7E6E6">
                    <a:lumMod val="50000"/>
                  </a:srgbClr>
                </a:solidFill>
                <a:latin typeface="Arial" panose="020B0604020202020204" pitchFamily="34" charset="0"/>
                <a:cs typeface="Arial" charset="0"/>
              </a:rPr>
              <a:t> </a:t>
            </a:r>
            <a:r>
              <a:rPr lang="fr-FR" altLang="nl-BE" sz="1539" dirty="0">
                <a:solidFill>
                  <a:srgbClr val="E7E6E6">
                    <a:lumMod val="50000"/>
                  </a:srgbClr>
                </a:solidFill>
                <a:latin typeface="Arial" panose="020B0604020202020204" pitchFamily="34" charset="0"/>
                <a:cs typeface="Arial" charset="0"/>
              </a:rPr>
              <a:t>sélective</a:t>
            </a:r>
          </a:p>
        </p:txBody>
      </p:sp>
      <p:sp>
        <p:nvSpPr>
          <p:cNvPr id="58" name="Tekstvak 30">
            <a:extLst>
              <a:ext uri="{FF2B5EF4-FFF2-40B4-BE49-F238E27FC236}">
                <a16:creationId xmlns:a16="http://schemas.microsoft.com/office/drawing/2014/main" id="{DD184CC1-5618-4F70-A092-DF09CE753892}"/>
              </a:ext>
            </a:extLst>
          </p:cNvPr>
          <p:cNvSpPr txBox="1">
            <a:spLocks noChangeArrowheads="1"/>
          </p:cNvSpPr>
          <p:nvPr/>
        </p:nvSpPr>
        <p:spPr bwMode="auto">
          <a:xfrm>
            <a:off x="6436177" y="5048613"/>
            <a:ext cx="2317226" cy="453405"/>
          </a:xfrm>
          <a:prstGeom prst="rect">
            <a:avLst/>
          </a:prstGeom>
          <a:solidFill>
            <a:srgbClr val="FFFFFF"/>
          </a:solidFill>
          <a:ln w="57150">
            <a:solidFill>
              <a:srgbClr val="FFC000"/>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fr-BE" altLang="nl-BE" sz="1539" dirty="0">
                <a:solidFill>
                  <a:srgbClr val="E7E6E6">
                    <a:lumMod val="50000"/>
                  </a:srgbClr>
                </a:solidFill>
                <a:latin typeface="Calibri" panose="020F0502020204030204"/>
                <a:ea typeface="Calibri" panose="020F0502020204030204" pitchFamily="34" charset="0"/>
                <a:cs typeface="Times New Roman" panose="02020603050405020304" pitchFamily="18" charset="0"/>
              </a:rPr>
              <a:t>Confirmation de réception</a:t>
            </a:r>
            <a:endParaRPr lang="fr-BE" altLang="nl-BE" sz="1539" dirty="0">
              <a:solidFill>
                <a:srgbClr val="E7E6E6">
                  <a:lumMod val="50000"/>
                </a:srgbClr>
              </a:solidFill>
              <a:latin typeface="Arial" panose="020B0604020202020204" pitchFamily="34" charset="0"/>
              <a:cs typeface="Arial" charset="0"/>
            </a:endParaRPr>
          </a:p>
        </p:txBody>
      </p:sp>
      <p:sp>
        <p:nvSpPr>
          <p:cNvPr id="59" name="PIJL-OMLAAG 78">
            <a:extLst>
              <a:ext uri="{FF2B5EF4-FFF2-40B4-BE49-F238E27FC236}">
                <a16:creationId xmlns:a16="http://schemas.microsoft.com/office/drawing/2014/main" id="{51DF8C11-C277-4246-9552-946779279807}"/>
              </a:ext>
            </a:extLst>
          </p:cNvPr>
          <p:cNvSpPr/>
          <p:nvPr/>
        </p:nvSpPr>
        <p:spPr>
          <a:xfrm>
            <a:off x="5405579" y="3878627"/>
            <a:ext cx="180407" cy="403276"/>
          </a:xfrm>
          <a:prstGeom prst="downArrow">
            <a:avLst/>
          </a:prstGeom>
        </p:spPr>
        <p:style>
          <a:lnRef idx="2">
            <a:schemeClr val="accent5"/>
          </a:lnRef>
          <a:fillRef idx="1">
            <a:schemeClr val="lt1"/>
          </a:fillRef>
          <a:effectRef idx="0">
            <a:schemeClr val="accent5"/>
          </a:effectRef>
          <a:fontRef idx="minor">
            <a:schemeClr val="dk1"/>
          </a:fontRef>
        </p:style>
        <p:txBody>
          <a:bodyPr lIns="89177" tIns="44589" rIns="89177" bIns="44589" rtlCol="0" anchor="ctr"/>
          <a:lstStyle/>
          <a:p>
            <a:pPr algn="ctr" defTabSz="891760" fontAlgn="auto">
              <a:spcBef>
                <a:spcPts val="0"/>
              </a:spcBef>
              <a:spcAft>
                <a:spcPts val="0"/>
              </a:spcAft>
            </a:pPr>
            <a:endParaRPr lang="nl-BE" sz="1796">
              <a:solidFill>
                <a:prstClr val="black"/>
              </a:solidFill>
              <a:latin typeface="Calibri" panose="020F0502020204030204"/>
            </a:endParaRPr>
          </a:p>
        </p:txBody>
      </p:sp>
      <p:sp>
        <p:nvSpPr>
          <p:cNvPr id="62" name="PIJL-OMLAAG 78">
            <a:extLst>
              <a:ext uri="{FF2B5EF4-FFF2-40B4-BE49-F238E27FC236}">
                <a16:creationId xmlns:a16="http://schemas.microsoft.com/office/drawing/2014/main" id="{21BCDA54-BB78-48F5-8AA8-7AC28B5FA672}"/>
              </a:ext>
            </a:extLst>
          </p:cNvPr>
          <p:cNvSpPr/>
          <p:nvPr/>
        </p:nvSpPr>
        <p:spPr>
          <a:xfrm>
            <a:off x="5405579" y="4959731"/>
            <a:ext cx="180407" cy="403276"/>
          </a:xfrm>
          <a:prstGeom prst="downArrow">
            <a:avLst/>
          </a:prstGeom>
        </p:spPr>
        <p:style>
          <a:lnRef idx="2">
            <a:schemeClr val="accent5"/>
          </a:lnRef>
          <a:fillRef idx="1">
            <a:schemeClr val="lt1"/>
          </a:fillRef>
          <a:effectRef idx="0">
            <a:schemeClr val="accent5"/>
          </a:effectRef>
          <a:fontRef idx="minor">
            <a:schemeClr val="dk1"/>
          </a:fontRef>
        </p:style>
        <p:txBody>
          <a:bodyPr lIns="89177" tIns="44589" rIns="89177" bIns="44589" rtlCol="0" anchor="ctr"/>
          <a:lstStyle/>
          <a:p>
            <a:pPr algn="ctr" defTabSz="891760" fontAlgn="auto">
              <a:spcBef>
                <a:spcPts val="0"/>
              </a:spcBef>
              <a:spcAft>
                <a:spcPts val="0"/>
              </a:spcAft>
            </a:pPr>
            <a:endParaRPr lang="nl-BE" sz="1796">
              <a:solidFill>
                <a:prstClr val="black"/>
              </a:solidFill>
              <a:latin typeface="Calibri" panose="020F0502020204030204"/>
            </a:endParaRPr>
          </a:p>
        </p:txBody>
      </p:sp>
      <p:cxnSp>
        <p:nvCxnSpPr>
          <p:cNvPr id="66" name="Rechte verbindingslijn met pijl 82">
            <a:extLst>
              <a:ext uri="{FF2B5EF4-FFF2-40B4-BE49-F238E27FC236}">
                <a16:creationId xmlns:a16="http://schemas.microsoft.com/office/drawing/2014/main" id="{CC0B9DFD-8218-4806-8766-10E8B5409767}"/>
              </a:ext>
            </a:extLst>
          </p:cNvPr>
          <p:cNvCxnSpPr>
            <a:cxnSpLocks/>
          </p:cNvCxnSpPr>
          <p:nvPr/>
        </p:nvCxnSpPr>
        <p:spPr>
          <a:xfrm>
            <a:off x="4925093" y="5206636"/>
            <a:ext cx="460557" cy="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7" name="Tekstvak 37">
            <a:extLst>
              <a:ext uri="{FF2B5EF4-FFF2-40B4-BE49-F238E27FC236}">
                <a16:creationId xmlns:a16="http://schemas.microsoft.com/office/drawing/2014/main" id="{43BC2173-C8AB-4FA8-9705-A943BB30785C}"/>
              </a:ext>
            </a:extLst>
          </p:cNvPr>
          <p:cNvSpPr txBox="1">
            <a:spLocks noChangeArrowheads="1"/>
          </p:cNvSpPr>
          <p:nvPr/>
        </p:nvSpPr>
        <p:spPr bwMode="auto">
          <a:xfrm>
            <a:off x="3935582" y="5067109"/>
            <a:ext cx="1105983" cy="282247"/>
          </a:xfrm>
          <a:prstGeom prst="rect">
            <a:avLst/>
          </a:prstGeom>
          <a:solidFill>
            <a:srgbClr val="FFFFFF"/>
          </a:solidFill>
          <a:ln w="12700">
            <a:solidFill>
              <a:srgbClr val="A5A5A5"/>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i="1" dirty="0" err="1">
                <a:solidFill>
                  <a:srgbClr val="E7E6E6">
                    <a:lumMod val="50000"/>
                  </a:srgbClr>
                </a:solidFill>
                <a:latin typeface="Arial" panose="020B0604020202020204" pitchFamily="34" charset="0"/>
                <a:cs typeface="Arial" charset="0"/>
              </a:rPr>
              <a:t>demande</a:t>
            </a:r>
            <a:endParaRPr lang="nl-BE" altLang="nl-BE" sz="1539" i="1" dirty="0">
              <a:solidFill>
                <a:srgbClr val="E7E6E6">
                  <a:lumMod val="50000"/>
                </a:srgbClr>
              </a:solidFill>
              <a:latin typeface="Arial" panose="020B0604020202020204" pitchFamily="34" charset="0"/>
              <a:cs typeface="Arial" charset="0"/>
            </a:endParaRPr>
          </a:p>
        </p:txBody>
      </p:sp>
      <p:cxnSp>
        <p:nvCxnSpPr>
          <p:cNvPr id="68" name="Rechte verbindingslijn met pijl 82">
            <a:extLst>
              <a:ext uri="{FF2B5EF4-FFF2-40B4-BE49-F238E27FC236}">
                <a16:creationId xmlns:a16="http://schemas.microsoft.com/office/drawing/2014/main" id="{7DB01001-4117-49DB-ADBF-484506F1D81E}"/>
              </a:ext>
            </a:extLst>
          </p:cNvPr>
          <p:cNvCxnSpPr>
            <a:cxnSpLocks/>
          </p:cNvCxnSpPr>
          <p:nvPr/>
        </p:nvCxnSpPr>
        <p:spPr>
          <a:xfrm>
            <a:off x="4925093" y="4080856"/>
            <a:ext cx="460557" cy="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9" name="Tekstvak 37">
            <a:extLst>
              <a:ext uri="{FF2B5EF4-FFF2-40B4-BE49-F238E27FC236}">
                <a16:creationId xmlns:a16="http://schemas.microsoft.com/office/drawing/2014/main" id="{6BC11396-F122-4809-92BF-80FF40B8BABA}"/>
              </a:ext>
            </a:extLst>
          </p:cNvPr>
          <p:cNvSpPr txBox="1">
            <a:spLocks noChangeArrowheads="1"/>
          </p:cNvSpPr>
          <p:nvPr/>
        </p:nvSpPr>
        <p:spPr bwMode="auto">
          <a:xfrm>
            <a:off x="3915653" y="3939732"/>
            <a:ext cx="1105983" cy="282247"/>
          </a:xfrm>
          <a:prstGeom prst="rect">
            <a:avLst/>
          </a:prstGeom>
          <a:solidFill>
            <a:srgbClr val="FFFFFF"/>
          </a:solidFill>
          <a:ln w="12700">
            <a:solidFill>
              <a:srgbClr val="A5A5A5"/>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nl-BE" altLang="nl-BE" sz="1539" i="1" dirty="0" err="1">
                <a:solidFill>
                  <a:srgbClr val="E7E6E6">
                    <a:lumMod val="50000"/>
                  </a:srgbClr>
                </a:solidFill>
                <a:latin typeface="Calibri" panose="020F0502020204030204"/>
                <a:cs typeface="Times New Roman" panose="02020603050405020304" pitchFamily="18" charset="0"/>
              </a:rPr>
              <a:t>demande</a:t>
            </a:r>
            <a:endParaRPr lang="nl-BE" altLang="nl-BE" sz="1539" i="1" dirty="0">
              <a:solidFill>
                <a:srgbClr val="E7E6E6">
                  <a:lumMod val="50000"/>
                </a:srgbClr>
              </a:solidFill>
              <a:latin typeface="Arial" panose="020B0604020202020204" pitchFamily="34" charset="0"/>
              <a:cs typeface="Arial" charset="0"/>
            </a:endParaRPr>
          </a:p>
        </p:txBody>
      </p:sp>
      <p:cxnSp>
        <p:nvCxnSpPr>
          <p:cNvPr id="70" name="Straight Arrow Connector 69">
            <a:extLst>
              <a:ext uri="{FF2B5EF4-FFF2-40B4-BE49-F238E27FC236}">
                <a16:creationId xmlns:a16="http://schemas.microsoft.com/office/drawing/2014/main" id="{F50FFAEF-85B8-4553-9797-4CA825CA91D1}"/>
              </a:ext>
            </a:extLst>
          </p:cNvPr>
          <p:cNvCxnSpPr>
            <a:stCxn id="52" idx="3"/>
          </p:cNvCxnSpPr>
          <p:nvPr/>
        </p:nvCxnSpPr>
        <p:spPr>
          <a:xfrm>
            <a:off x="6833717" y="4602054"/>
            <a:ext cx="570155"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1" name="Straight Arrow Connector 70">
            <a:extLst>
              <a:ext uri="{FF2B5EF4-FFF2-40B4-BE49-F238E27FC236}">
                <a16:creationId xmlns:a16="http://schemas.microsoft.com/office/drawing/2014/main" id="{D8E7D9B2-8DAC-484B-963F-0925C9328244}"/>
              </a:ext>
            </a:extLst>
          </p:cNvPr>
          <p:cNvCxnSpPr>
            <a:cxnSpLocks/>
          </p:cNvCxnSpPr>
          <p:nvPr/>
        </p:nvCxnSpPr>
        <p:spPr>
          <a:xfrm flipH="1">
            <a:off x="5730012" y="5206636"/>
            <a:ext cx="706167"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3" name="Straight Arrow Connector 72">
            <a:extLst>
              <a:ext uri="{FF2B5EF4-FFF2-40B4-BE49-F238E27FC236}">
                <a16:creationId xmlns:a16="http://schemas.microsoft.com/office/drawing/2014/main" id="{A04D29FB-8D7C-4CE8-835E-16AABCFEB161}"/>
              </a:ext>
            </a:extLst>
          </p:cNvPr>
          <p:cNvCxnSpPr/>
          <p:nvPr/>
        </p:nvCxnSpPr>
        <p:spPr>
          <a:xfrm>
            <a:off x="7932607" y="4698161"/>
            <a:ext cx="0" cy="368948"/>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Tekstvak 32">
            <a:extLst>
              <a:ext uri="{FF2B5EF4-FFF2-40B4-BE49-F238E27FC236}">
                <a16:creationId xmlns:a16="http://schemas.microsoft.com/office/drawing/2014/main" id="{BDA2287A-D3FB-48C3-B7D5-201A1D10A01B}"/>
              </a:ext>
            </a:extLst>
          </p:cNvPr>
          <p:cNvSpPr txBox="1">
            <a:spLocks noChangeArrowheads="1"/>
          </p:cNvSpPr>
          <p:nvPr/>
        </p:nvSpPr>
        <p:spPr bwMode="auto">
          <a:xfrm>
            <a:off x="410008" y="6330050"/>
            <a:ext cx="2713960" cy="528723"/>
          </a:xfrm>
          <a:prstGeom prst="rect">
            <a:avLst/>
          </a:prstGeom>
          <a:solidFill>
            <a:srgbClr val="FFFFFF"/>
          </a:solidFill>
          <a:ln w="57150">
            <a:solidFill>
              <a:schemeClr val="tx1"/>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fr-FR" altLang="nl-BE" sz="1539" dirty="0">
                <a:solidFill>
                  <a:srgbClr val="E7E6E6">
                    <a:lumMod val="50000"/>
                  </a:srgbClr>
                </a:solidFill>
                <a:latin typeface="Arial" panose="020B0604020202020204" pitchFamily="34" charset="0"/>
                <a:cs typeface="Arial" charset="0"/>
              </a:rPr>
              <a:t>Interlocuteur principal : Maître d’ouvrage</a:t>
            </a:r>
          </a:p>
        </p:txBody>
      </p:sp>
      <p:sp>
        <p:nvSpPr>
          <p:cNvPr id="46" name="Tekstvak 32">
            <a:extLst>
              <a:ext uri="{FF2B5EF4-FFF2-40B4-BE49-F238E27FC236}">
                <a16:creationId xmlns:a16="http://schemas.microsoft.com/office/drawing/2014/main" id="{BDA2287A-D3FB-48C3-B7D5-201A1D10A01B}"/>
              </a:ext>
            </a:extLst>
          </p:cNvPr>
          <p:cNvSpPr txBox="1">
            <a:spLocks noChangeArrowheads="1"/>
          </p:cNvSpPr>
          <p:nvPr/>
        </p:nvSpPr>
        <p:spPr bwMode="auto">
          <a:xfrm>
            <a:off x="5311976" y="6354262"/>
            <a:ext cx="2713960" cy="528723"/>
          </a:xfrm>
          <a:prstGeom prst="rect">
            <a:avLst/>
          </a:prstGeom>
          <a:solidFill>
            <a:srgbClr val="FFFFFF"/>
          </a:solidFill>
          <a:ln w="57150">
            <a:solidFill>
              <a:schemeClr val="tx1"/>
            </a:solidFill>
            <a:miter lim="800000"/>
            <a:headEnd/>
            <a:tailEnd/>
          </a:ln>
        </p:spPr>
        <p:txBody>
          <a:bodyPr vert="horz" wrap="square" lIns="89177" tIns="44589" rIns="89177" bIns="44589" numCol="1" anchor="ctr" anchorCtr="0" compatLnSpc="1">
            <a:prstTxWarp prst="textNoShape">
              <a:avLst/>
            </a:prstTxWarp>
          </a:bodyPr>
          <a:lstStyle/>
          <a:p>
            <a:pPr algn="ctr" defTabSz="891760" eaLnBrk="0" hangingPunct="0"/>
            <a:r>
              <a:rPr lang="fr-FR" altLang="nl-BE" sz="1539" dirty="0">
                <a:solidFill>
                  <a:srgbClr val="E7E6E6">
                    <a:lumMod val="50000"/>
                  </a:srgbClr>
                </a:solidFill>
                <a:latin typeface="Arial" panose="020B0604020202020204" pitchFamily="34" charset="0"/>
                <a:cs typeface="Arial" charset="0"/>
              </a:rPr>
              <a:t>Interlocuteur principal : démolisseur</a:t>
            </a:r>
          </a:p>
        </p:txBody>
      </p:sp>
    </p:spTree>
    <p:extLst>
      <p:ext uri="{BB962C8B-B14F-4D97-AF65-F5344CB8AC3E}">
        <p14:creationId xmlns:p14="http://schemas.microsoft.com/office/powerpoint/2010/main" val="1599458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kstvak 8"/>
          <p:cNvSpPr txBox="1">
            <a:spLocks noChangeArrowheads="1"/>
          </p:cNvSpPr>
          <p:nvPr/>
        </p:nvSpPr>
        <p:spPr bwMode="auto">
          <a:xfrm>
            <a:off x="181068" y="1616925"/>
            <a:ext cx="8837255" cy="423591"/>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lang="nl-BE" altLang="nl-BE" sz="1500" b="1" dirty="0">
                <a:solidFill>
                  <a:schemeClr val="bg2">
                    <a:lumMod val="50000"/>
                  </a:schemeClr>
                </a:solidFill>
                <a:ea typeface="Calibri" panose="020F0502020204030204" pitchFamily="34" charset="0"/>
                <a:cs typeface="Times New Roman" panose="02020603050405020304" pitchFamily="18" charset="0"/>
              </a:rPr>
              <a:t>VOORBEREIDING WERKEN</a:t>
            </a:r>
            <a:endParaRPr lang="nl-BE" altLang="nl-BE" sz="1500" b="1" dirty="0">
              <a:solidFill>
                <a:schemeClr val="bg2">
                  <a:lumMod val="50000"/>
                </a:schemeClr>
              </a:solidFill>
              <a:latin typeface="Arial" panose="020B0604020202020204" pitchFamily="34" charset="0"/>
            </a:endParaRPr>
          </a:p>
        </p:txBody>
      </p:sp>
      <p:sp>
        <p:nvSpPr>
          <p:cNvPr id="36" name="Tekstvak 11"/>
          <p:cNvSpPr txBox="1">
            <a:spLocks noChangeArrowheads="1"/>
          </p:cNvSpPr>
          <p:nvPr/>
        </p:nvSpPr>
        <p:spPr bwMode="auto">
          <a:xfrm>
            <a:off x="181017" y="2415603"/>
            <a:ext cx="3007955" cy="659121"/>
          </a:xfrm>
          <a:prstGeom prst="rect">
            <a:avLst/>
          </a:prstGeom>
          <a:solidFill>
            <a:srgbClr val="FFFFFF"/>
          </a:solidFill>
          <a:ln w="57150">
            <a:solidFill>
              <a:srgbClr val="36A9E1"/>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kumimoji="0" lang="nl-BE" altLang="nl-BE" b="0" i="0"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Sloopopvolgingsplan</a:t>
            </a:r>
            <a:endParaRPr lang="nl-BE" altLang="nl-BE" sz="1600" dirty="0">
              <a:solidFill>
                <a:schemeClr val="bg2">
                  <a:lumMod val="50000"/>
                </a:schemeClr>
              </a:solidFill>
              <a:latin typeface="Arial" panose="020B0604020202020204" pitchFamily="34" charset="0"/>
            </a:endParaRPr>
          </a:p>
        </p:txBody>
      </p:sp>
      <p:sp>
        <p:nvSpPr>
          <p:cNvPr id="37" name="Tekstvak 13"/>
          <p:cNvSpPr txBox="1">
            <a:spLocks noChangeArrowheads="1"/>
          </p:cNvSpPr>
          <p:nvPr/>
        </p:nvSpPr>
        <p:spPr bwMode="auto">
          <a:xfrm>
            <a:off x="185915" y="415601"/>
            <a:ext cx="1299809" cy="533099"/>
          </a:xfrm>
          <a:prstGeom prst="rect">
            <a:avLst/>
          </a:prstGeom>
          <a:solidFill>
            <a:srgbClr val="FFFFFF"/>
          </a:solidFill>
          <a:ln w="57150">
            <a:solidFill>
              <a:srgbClr val="36A9E1"/>
            </a:solidFill>
            <a:miter lim="800000"/>
            <a:headEnd/>
            <a:tailEnd/>
          </a:ln>
        </p:spPr>
        <p:txBody>
          <a:bodyPr vert="horz" wrap="square" lIns="90576" tIns="45288" rIns="90576" bIns="45288" numCol="1" anchor="t" anchorCtr="0" compatLnSpc="1">
            <a:prstTxWarp prst="textNoShape">
              <a:avLst/>
            </a:prstTxWarp>
          </a:bodyPr>
          <a:lstStyle/>
          <a:p>
            <a:pPr algn="ctr" eaLnBrk="0" fontAlgn="base" hangingPunct="0">
              <a:spcBef>
                <a:spcPct val="0"/>
              </a:spcBef>
              <a:spcAft>
                <a:spcPct val="0"/>
              </a:spcAft>
            </a:pPr>
            <a:r>
              <a:rPr lang="nl-BE" altLang="nl-BE" sz="1600" b="1" i="1" dirty="0">
                <a:solidFill>
                  <a:srgbClr val="36A9E1"/>
                </a:solidFill>
                <a:ea typeface="Calibri" panose="020F0502020204030204" pitchFamily="34" charset="0"/>
                <a:cs typeface="Times New Roman" panose="02020603050405020304" pitchFamily="18" charset="0"/>
              </a:rPr>
              <a:t>deskundige</a:t>
            </a:r>
            <a:endParaRPr lang="nl-BE" altLang="nl-BE" sz="1600" b="1" dirty="0">
              <a:solidFill>
                <a:srgbClr val="36A9E1"/>
              </a:solidFill>
              <a:latin typeface="Arial" panose="020B0604020202020204" pitchFamily="34" charset="0"/>
            </a:endParaRPr>
          </a:p>
        </p:txBody>
      </p:sp>
      <p:sp>
        <p:nvSpPr>
          <p:cNvPr id="38" name="Tekstvak 16"/>
          <p:cNvSpPr txBox="1">
            <a:spLocks noChangeArrowheads="1"/>
          </p:cNvSpPr>
          <p:nvPr/>
        </p:nvSpPr>
        <p:spPr bwMode="auto">
          <a:xfrm>
            <a:off x="2177380" y="402599"/>
            <a:ext cx="1359570" cy="546101"/>
          </a:xfrm>
          <a:prstGeom prst="rect">
            <a:avLst/>
          </a:prstGeom>
          <a:solidFill>
            <a:srgbClr val="FFFFFF"/>
          </a:solidFill>
          <a:ln w="57150">
            <a:solidFill>
              <a:srgbClr val="70AD47"/>
            </a:solidFill>
            <a:miter lim="800000"/>
            <a:headEnd/>
            <a:tailEnd/>
          </a:ln>
        </p:spPr>
        <p:txBody>
          <a:bodyPr vert="horz" wrap="square" lIns="90576" tIns="45288" rIns="90576" bIns="45288" numCol="1" anchor="t" anchorCtr="0" compatLnSpc="1">
            <a:prstTxWarp prst="textNoShape">
              <a:avLst/>
            </a:prstTxWarp>
          </a:bodyPr>
          <a:lstStyle/>
          <a:p>
            <a:pPr algn="ctr" eaLnBrk="0" fontAlgn="base" hangingPunct="0">
              <a:spcBef>
                <a:spcPct val="0"/>
              </a:spcBef>
              <a:spcAft>
                <a:spcPct val="0"/>
              </a:spcAft>
            </a:pPr>
            <a:r>
              <a:rPr lang="nl-BE" altLang="nl-BE" sz="1600" b="1" i="1" dirty="0" err="1">
                <a:solidFill>
                  <a:srgbClr val="95C11F"/>
                </a:solidFill>
                <a:ea typeface="Calibri" panose="020F0502020204030204" pitchFamily="34" charset="0"/>
                <a:cs typeface="Times New Roman" panose="02020603050405020304" pitchFamily="18" charset="0"/>
              </a:rPr>
              <a:t>tracimat</a:t>
            </a:r>
            <a:endParaRPr lang="nl-BE" altLang="nl-BE" sz="1600" b="1" dirty="0">
              <a:solidFill>
                <a:srgbClr val="95C11F"/>
              </a:solidFill>
              <a:latin typeface="Arial" panose="020B0604020202020204" pitchFamily="34" charset="0"/>
            </a:endParaRPr>
          </a:p>
        </p:txBody>
      </p:sp>
      <p:sp>
        <p:nvSpPr>
          <p:cNvPr id="39" name="Tekstvak 17"/>
          <p:cNvSpPr txBox="1">
            <a:spLocks noChangeArrowheads="1"/>
          </p:cNvSpPr>
          <p:nvPr/>
        </p:nvSpPr>
        <p:spPr bwMode="auto">
          <a:xfrm>
            <a:off x="6386283" y="375953"/>
            <a:ext cx="1546324" cy="546101"/>
          </a:xfrm>
          <a:prstGeom prst="rect">
            <a:avLst/>
          </a:prstGeom>
          <a:solidFill>
            <a:srgbClr val="FFFFFF"/>
          </a:solidFill>
          <a:ln w="57150">
            <a:solidFill>
              <a:srgbClr val="FFC000"/>
            </a:solidFill>
            <a:miter lim="800000"/>
            <a:headEnd/>
            <a:tailEnd/>
          </a:ln>
        </p:spPr>
        <p:txBody>
          <a:bodyPr vert="horz" wrap="square" lIns="90576" tIns="45288" rIns="90576" bIns="45288" numCol="1" anchor="t" anchorCtr="0" compatLnSpc="1">
            <a:prstTxWarp prst="textNoShape">
              <a:avLst/>
            </a:prstTxWarp>
          </a:bodyPr>
          <a:lstStyle/>
          <a:p>
            <a:pPr algn="ctr" eaLnBrk="0" fontAlgn="base" hangingPunct="0">
              <a:spcBef>
                <a:spcPct val="0"/>
              </a:spcBef>
              <a:spcAft>
                <a:spcPct val="0"/>
              </a:spcAft>
            </a:pPr>
            <a:r>
              <a:rPr lang="nl-BE" altLang="nl-BE" sz="1600" b="1" i="1" dirty="0">
                <a:solidFill>
                  <a:srgbClr val="FFD966"/>
                </a:solidFill>
                <a:ea typeface="Calibri" panose="020F0502020204030204" pitchFamily="34" charset="0"/>
                <a:cs typeface="Times New Roman" panose="02020603050405020304" pitchFamily="18" charset="0"/>
              </a:rPr>
              <a:t>verwerker (breker)</a:t>
            </a:r>
            <a:endParaRPr lang="nl-BE" altLang="nl-BE" sz="1600" b="1" dirty="0">
              <a:latin typeface="Arial" panose="020B0604020202020204" pitchFamily="34" charset="0"/>
            </a:endParaRPr>
          </a:p>
        </p:txBody>
      </p:sp>
      <p:sp>
        <p:nvSpPr>
          <p:cNvPr id="40" name="Tekstvak 18"/>
          <p:cNvSpPr txBox="1">
            <a:spLocks noChangeArrowheads="1"/>
          </p:cNvSpPr>
          <p:nvPr/>
        </p:nvSpPr>
        <p:spPr bwMode="auto">
          <a:xfrm>
            <a:off x="181015" y="3314078"/>
            <a:ext cx="3007956" cy="724049"/>
          </a:xfrm>
          <a:prstGeom prst="rect">
            <a:avLst/>
          </a:prstGeom>
          <a:solidFill>
            <a:srgbClr val="FFFFFF"/>
          </a:solidFill>
          <a:ln w="57150">
            <a:solidFill>
              <a:srgbClr val="70AD47"/>
            </a:solidFill>
            <a:miter lim="800000"/>
            <a:headEnd/>
            <a:tailEnd/>
          </a:ln>
        </p:spPr>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kumimoji="0" lang="nl-BE" altLang="nl-BE" b="0" i="0"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Conformiteitsattest</a:t>
            </a:r>
            <a:endParaRPr kumimoji="0" lang="nl-BE" altLang="nl-BE" b="0" i="0" u="none" strike="noStrike" cap="none" normalizeH="0" baseline="0" dirty="0">
              <a:ln>
                <a:noFill/>
              </a:ln>
              <a:solidFill>
                <a:schemeClr val="bg2">
                  <a:lumMod val="50000"/>
                </a:schemeClr>
              </a:solidFill>
              <a:effectLst/>
              <a:latin typeface="Arial" panose="020B0604020202020204" pitchFamily="34" charset="0"/>
            </a:endParaRPr>
          </a:p>
        </p:txBody>
      </p:sp>
      <p:sp>
        <p:nvSpPr>
          <p:cNvPr id="42" name="Rechteraccolade 41"/>
          <p:cNvSpPr/>
          <p:nvPr/>
        </p:nvSpPr>
        <p:spPr>
          <a:xfrm>
            <a:off x="3371733" y="2648911"/>
            <a:ext cx="235013" cy="1330326"/>
          </a:xfrm>
          <a:prstGeom prst="rightBrace">
            <a:avLst/>
          </a:prstGeom>
          <a:ln w="6350"/>
        </p:spPr>
        <p:style>
          <a:lnRef idx="1">
            <a:schemeClr val="dk1"/>
          </a:lnRef>
          <a:fillRef idx="0">
            <a:schemeClr val="dk1"/>
          </a:fillRef>
          <a:effectRef idx="0">
            <a:schemeClr val="dk1"/>
          </a:effectRef>
          <a:fontRef idx="minor">
            <a:schemeClr val="tx1"/>
          </a:fontRef>
        </p:style>
        <p:txBody>
          <a:bodyPr rot="0" spcFirstLastPara="0" vert="horz" wrap="square" lIns="90576" tIns="45288" rIns="90576" bIns="45288" numCol="1" spcCol="0" rtlCol="0" fromWordArt="0" anchor="ctr" anchorCtr="0" forceAA="0" compatLnSpc="1">
            <a:prstTxWarp prst="textNoShape">
              <a:avLst/>
            </a:prstTxWarp>
            <a:noAutofit/>
          </a:bodyPr>
          <a:lstStyle/>
          <a:p>
            <a:endParaRPr lang="nl-BE"/>
          </a:p>
        </p:txBody>
      </p:sp>
      <p:sp>
        <p:nvSpPr>
          <p:cNvPr id="43" name="Afgeronde rechthoek 23"/>
          <p:cNvSpPr>
            <a:spLocks noChangeArrowheads="1"/>
          </p:cNvSpPr>
          <p:nvPr/>
        </p:nvSpPr>
        <p:spPr bwMode="auto">
          <a:xfrm>
            <a:off x="622927" y="4277481"/>
            <a:ext cx="1725593" cy="930489"/>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0576" tIns="45288" rIns="90576" bIns="45288" numCol="1" anchor="ctr" anchorCtr="0" compatLnSpc="1">
            <a:prstTxWarp prst="textNoShape">
              <a:avLst/>
            </a:prstTxWarp>
          </a:bodyPr>
          <a:lstStyle/>
          <a:p>
            <a:pPr algn="ctr" eaLnBrk="0" fontAlgn="base" hangingPunct="0">
              <a:spcBef>
                <a:spcPct val="0"/>
              </a:spcBef>
              <a:spcAft>
                <a:spcPct val="0"/>
              </a:spcAft>
            </a:pPr>
            <a:r>
              <a:rPr kumimoji="0" lang="nl-BE" altLang="nl-BE" b="0" i="1"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sloopbestek / offerte</a:t>
            </a:r>
            <a:endParaRPr kumimoji="0" lang="nl-BE" altLang="nl-BE" b="0" i="0" u="none" strike="noStrike" cap="none" normalizeH="0" baseline="0" dirty="0">
              <a:ln>
                <a:noFill/>
              </a:ln>
              <a:solidFill>
                <a:schemeClr val="bg2">
                  <a:lumMod val="50000"/>
                </a:schemeClr>
              </a:solidFill>
              <a:effectLst/>
              <a:latin typeface="Arial" panose="020B0604020202020204" pitchFamily="34" charset="0"/>
            </a:endParaRPr>
          </a:p>
        </p:txBody>
      </p:sp>
      <p:sp>
        <p:nvSpPr>
          <p:cNvPr id="55" name="Tekstvak 39"/>
          <p:cNvSpPr txBox="1">
            <a:spLocks noChangeArrowheads="1"/>
          </p:cNvSpPr>
          <p:nvPr/>
        </p:nvSpPr>
        <p:spPr bwMode="auto">
          <a:xfrm>
            <a:off x="4404847" y="376598"/>
            <a:ext cx="1165346" cy="572106"/>
          </a:xfrm>
          <a:prstGeom prst="rect">
            <a:avLst/>
          </a:prstGeom>
          <a:solidFill>
            <a:srgbClr val="FFFFFF"/>
          </a:solidFill>
          <a:ln w="57150">
            <a:solidFill>
              <a:srgbClr val="A5A5A5"/>
            </a:solidFill>
            <a:miter lim="800000"/>
            <a:headEnd/>
            <a:tailEnd/>
          </a:ln>
        </p:spPr>
        <p:txBody>
          <a:bodyPr vert="horz" wrap="square" lIns="90576" tIns="45288" rIns="90576" bIns="45288" numCol="1" anchor="t" anchorCtr="0" compatLnSpc="1">
            <a:prstTxWarp prst="textNoShape">
              <a:avLst/>
            </a:prstTxWarp>
          </a:bodyPr>
          <a:lstStyle/>
          <a:p>
            <a:pPr algn="ctr" eaLnBrk="0" fontAlgn="base" hangingPunct="0">
              <a:spcBef>
                <a:spcPct val="0"/>
              </a:spcBef>
              <a:spcAft>
                <a:spcPct val="0"/>
              </a:spcAft>
            </a:pPr>
            <a:r>
              <a:rPr lang="nl-BE" altLang="nl-BE" sz="1600" b="1" dirty="0">
                <a:solidFill>
                  <a:schemeClr val="bg2">
                    <a:lumMod val="50000"/>
                  </a:schemeClr>
                </a:solidFill>
                <a:ea typeface="Calibri" panose="020F0502020204030204" pitchFamily="34" charset="0"/>
                <a:cs typeface="Times New Roman" panose="02020603050405020304" pitchFamily="18" charset="0"/>
              </a:rPr>
              <a:t>aannemer</a:t>
            </a:r>
            <a:endParaRPr lang="nl-BE" altLang="nl-BE" sz="1600" b="1" dirty="0">
              <a:solidFill>
                <a:schemeClr val="bg2">
                  <a:lumMod val="50000"/>
                </a:schemeClr>
              </a:solidFill>
              <a:latin typeface="Arial" panose="020B0604020202020204" pitchFamily="34" charset="0"/>
            </a:endParaRPr>
          </a:p>
        </p:txBody>
      </p:sp>
      <p:cxnSp>
        <p:nvCxnSpPr>
          <p:cNvPr id="60" name="Rechte verbindingslijn met pijl 59"/>
          <p:cNvCxnSpPr/>
          <p:nvPr/>
        </p:nvCxnSpPr>
        <p:spPr>
          <a:xfrm flipH="1" flipV="1">
            <a:off x="3968750" y="8934450"/>
            <a:ext cx="774700" cy="6350"/>
          </a:xfrm>
          <a:prstGeom prst="straightConnector1">
            <a:avLst/>
          </a:prstGeom>
          <a:ln w="9525">
            <a:solidFill>
              <a:schemeClr val="accent4">
                <a:lumMod val="20000"/>
                <a:lumOff val="80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61" name="Rectangle 74"/>
          <p:cNvSpPr>
            <a:spLocks noChangeArrowheads="1"/>
          </p:cNvSpPr>
          <p:nvPr/>
        </p:nvSpPr>
        <p:spPr bwMode="auto">
          <a:xfrm>
            <a:off x="-460871" y="60327"/>
            <a:ext cx="5144664" cy="64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576" tIns="45288" rIns="90576" bIns="45288" numCol="1" anchor="ctr" anchorCtr="0" compatLnSpc="1">
            <a:prstTxWarp prst="textNoShape">
              <a:avLst/>
            </a:prstTxWarp>
            <a:spAutoFit/>
          </a:bodyPr>
          <a:lstStyle/>
          <a:p>
            <a:pPr indent="445017" eaLnBrk="0" fontAlgn="base" hangingPunct="0">
              <a:spcBef>
                <a:spcPct val="0"/>
              </a:spcBef>
              <a:spcAft>
                <a:spcPct val="0"/>
              </a:spcAft>
            </a:pPr>
            <a:r>
              <a:rPr kumimoji="0" lang="nl-BE" altLang="nl-BE" b="1" i="1"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Kwaliteitsborgingsysteem</a:t>
            </a:r>
            <a:r>
              <a:rPr kumimoji="0" lang="nl-BE" altLang="nl-BE" b="1" i="1" u="none" strike="noStrike" cap="none" normalizeH="0" dirty="0">
                <a:ln>
                  <a:noFill/>
                </a:ln>
                <a:solidFill>
                  <a:schemeClr val="bg2">
                    <a:lumMod val="50000"/>
                  </a:schemeClr>
                </a:solidFill>
                <a:effectLst/>
                <a:ea typeface="Calibri" panose="020F0502020204030204" pitchFamily="34" charset="0"/>
                <a:cs typeface="Times New Roman" panose="02020603050405020304" pitchFamily="18" charset="0"/>
              </a:rPr>
              <a:t> </a:t>
            </a:r>
            <a:r>
              <a:rPr kumimoji="0" lang="nl-BE" altLang="nl-BE" b="1" i="1"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voor selectieve sloop</a:t>
            </a:r>
            <a:endParaRPr kumimoji="0" lang="nl-BE" altLang="nl-BE" b="0" i="0" u="none" strike="noStrike" cap="none" normalizeH="0" baseline="0" dirty="0">
              <a:ln>
                <a:noFill/>
              </a:ln>
              <a:solidFill>
                <a:schemeClr val="bg2">
                  <a:lumMod val="50000"/>
                </a:schemeClr>
              </a:solidFill>
              <a:effectLst/>
            </a:endParaRPr>
          </a:p>
          <a:p>
            <a:pPr indent="445017" eaLnBrk="0" fontAlgn="base" hangingPunct="0">
              <a:spcBef>
                <a:spcPct val="0"/>
              </a:spcBef>
              <a:spcAft>
                <a:spcPct val="0"/>
              </a:spcAft>
            </a:pPr>
            <a:endParaRPr lang="nl-BE" altLang="nl-BE" dirty="0">
              <a:solidFill>
                <a:schemeClr val="bg2">
                  <a:lumMod val="75000"/>
                </a:schemeClr>
              </a:solidFill>
              <a:latin typeface="Arial" panose="020B0604020202020204" pitchFamily="34" charset="0"/>
            </a:endParaRPr>
          </a:p>
        </p:txBody>
      </p:sp>
      <p:sp>
        <p:nvSpPr>
          <p:cNvPr id="34" name="Tekstvak 36"/>
          <p:cNvSpPr txBox="1"/>
          <p:nvPr/>
        </p:nvSpPr>
        <p:spPr>
          <a:xfrm>
            <a:off x="4404847" y="2438094"/>
            <a:ext cx="3007360" cy="645458"/>
          </a:xfrm>
          <a:prstGeom prst="rect">
            <a:avLst/>
          </a:prstGeom>
          <a:ln w="38100">
            <a:noFill/>
          </a:ln>
        </p:spPr>
        <p:style>
          <a:lnRef idx="2">
            <a:schemeClr val="accent6"/>
          </a:lnRef>
          <a:fillRef idx="1">
            <a:schemeClr val="lt1"/>
          </a:fillRef>
          <a:effectRef idx="0">
            <a:schemeClr val="accent6"/>
          </a:effectRef>
          <a:fontRef idx="minor">
            <a:schemeClr val="dk1"/>
          </a:fontRef>
        </p:style>
        <p:txBody>
          <a:bodyPr wrap="square" lIns="90576" tIns="45288" rIns="90576" bIns="45288" rtlCol="0">
            <a:spAutoFit/>
          </a:bodyPr>
          <a:lstStyle/>
          <a:p>
            <a:pPr algn="ctr"/>
            <a:r>
              <a:rPr lang="nl-BE" dirty="0">
                <a:solidFill>
                  <a:schemeClr val="bg2">
                    <a:lumMod val="25000"/>
                  </a:schemeClr>
                </a:solidFill>
              </a:rPr>
              <a:t>KARAKTERISATIE &amp; INVENTARISATIE</a:t>
            </a:r>
          </a:p>
        </p:txBody>
      </p:sp>
      <p:sp>
        <p:nvSpPr>
          <p:cNvPr id="41" name="Tekstvak 36"/>
          <p:cNvSpPr txBox="1"/>
          <p:nvPr/>
        </p:nvSpPr>
        <p:spPr>
          <a:xfrm>
            <a:off x="4533745" y="3210559"/>
            <a:ext cx="3007360" cy="922457"/>
          </a:xfrm>
          <a:prstGeom prst="rect">
            <a:avLst/>
          </a:prstGeom>
          <a:ln w="38100">
            <a:noFill/>
          </a:ln>
        </p:spPr>
        <p:style>
          <a:lnRef idx="2">
            <a:schemeClr val="accent6"/>
          </a:lnRef>
          <a:fillRef idx="1">
            <a:schemeClr val="lt1"/>
          </a:fillRef>
          <a:effectRef idx="0">
            <a:schemeClr val="accent6"/>
          </a:effectRef>
          <a:fontRef idx="minor">
            <a:schemeClr val="dk1"/>
          </a:fontRef>
        </p:style>
        <p:txBody>
          <a:bodyPr wrap="square" lIns="90576" tIns="45288" rIns="90576" bIns="45288" rtlCol="0">
            <a:spAutoFit/>
          </a:bodyPr>
          <a:lstStyle/>
          <a:p>
            <a:pPr algn="ctr"/>
            <a:endParaRPr lang="nl-BE" dirty="0">
              <a:solidFill>
                <a:schemeClr val="bg2">
                  <a:lumMod val="50000"/>
                </a:schemeClr>
              </a:solidFill>
            </a:endParaRPr>
          </a:p>
          <a:p>
            <a:pPr algn="ctr"/>
            <a:r>
              <a:rPr lang="nl-BE" dirty="0">
                <a:solidFill>
                  <a:schemeClr val="bg2">
                    <a:lumMod val="25000"/>
                  </a:schemeClr>
                </a:solidFill>
              </a:rPr>
              <a:t>CONTROLE KWALITEIT</a:t>
            </a:r>
          </a:p>
          <a:p>
            <a:pPr algn="ctr"/>
            <a:endParaRPr lang="nl-BE" dirty="0">
              <a:solidFill>
                <a:schemeClr val="bg2">
                  <a:lumMod val="50000"/>
                </a:schemeClr>
              </a:solidFill>
            </a:endParaRPr>
          </a:p>
        </p:txBody>
      </p:sp>
      <p:cxnSp>
        <p:nvCxnSpPr>
          <p:cNvPr id="4" name="Straight Arrow Connector 3">
            <a:extLst>
              <a:ext uri="{FF2B5EF4-FFF2-40B4-BE49-F238E27FC236}">
                <a16:creationId xmlns:a16="http://schemas.microsoft.com/office/drawing/2014/main" id="{03831CAE-6B3A-4207-9491-816BFC18F4DE}"/>
              </a:ext>
            </a:extLst>
          </p:cNvPr>
          <p:cNvCxnSpPr>
            <a:cxnSpLocks/>
          </p:cNvCxnSpPr>
          <p:nvPr/>
        </p:nvCxnSpPr>
        <p:spPr>
          <a:xfrm>
            <a:off x="3877892" y="2745109"/>
            <a:ext cx="8655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229B378-2BB0-42CB-B22D-A8726499704A}"/>
              </a:ext>
            </a:extLst>
          </p:cNvPr>
          <p:cNvCxnSpPr>
            <a:cxnSpLocks/>
          </p:cNvCxnSpPr>
          <p:nvPr/>
        </p:nvCxnSpPr>
        <p:spPr>
          <a:xfrm>
            <a:off x="3877892" y="3727714"/>
            <a:ext cx="845950" cy="0"/>
          </a:xfrm>
          <a:prstGeom prst="straightConnector1">
            <a:avLst/>
          </a:prstGeom>
          <a:ln>
            <a:solidFill>
              <a:srgbClr val="95C11F"/>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1B1965A-F379-4A28-970C-5C48AB5DD57D}"/>
              </a:ext>
            </a:extLst>
          </p:cNvPr>
          <p:cNvSpPr/>
          <p:nvPr/>
        </p:nvSpPr>
        <p:spPr>
          <a:xfrm>
            <a:off x="7159448" y="5440680"/>
            <a:ext cx="1721665" cy="1417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NL"/>
          </a:p>
        </p:txBody>
      </p:sp>
      <p:sp>
        <p:nvSpPr>
          <p:cNvPr id="11" name="Arrow: Bent-Up 10">
            <a:extLst>
              <a:ext uri="{FF2B5EF4-FFF2-40B4-BE49-F238E27FC236}">
                <a16:creationId xmlns:a16="http://schemas.microsoft.com/office/drawing/2014/main" id="{9AD4ACDE-F292-4528-ABB5-EFE395F5373F}"/>
              </a:ext>
            </a:extLst>
          </p:cNvPr>
          <p:cNvSpPr/>
          <p:nvPr/>
        </p:nvSpPr>
        <p:spPr>
          <a:xfrm rot="16200000" flipH="1">
            <a:off x="2742732" y="4366185"/>
            <a:ext cx="892478" cy="442512"/>
          </a:xfrm>
          <a:prstGeom prst="bentUpArrow">
            <a:avLst/>
          </a:prstGeom>
          <a:solidFill>
            <a:srgbClr val="36A9E1"/>
          </a:solidFill>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NL">
              <a:solidFill>
                <a:srgbClr val="36A9E1"/>
              </a:solidFill>
            </a:endParaRPr>
          </a:p>
        </p:txBody>
      </p:sp>
      <p:sp>
        <p:nvSpPr>
          <p:cNvPr id="21" name="Tekstvak 10">
            <a:extLst>
              <a:ext uri="{FF2B5EF4-FFF2-40B4-BE49-F238E27FC236}">
                <a16:creationId xmlns:a16="http://schemas.microsoft.com/office/drawing/2014/main" id="{C55B6B5D-15D0-4205-8CE9-E890C1F93E10}"/>
              </a:ext>
            </a:extLst>
          </p:cNvPr>
          <p:cNvSpPr txBox="1"/>
          <p:nvPr/>
        </p:nvSpPr>
        <p:spPr>
          <a:xfrm>
            <a:off x="4599641" y="4033096"/>
            <a:ext cx="4464496" cy="1753454"/>
          </a:xfrm>
          <a:prstGeom prst="rect">
            <a:avLst/>
          </a:prstGeom>
          <a:noFill/>
        </p:spPr>
        <p:txBody>
          <a:bodyPr wrap="square" lIns="90576" tIns="45288" rIns="90576" bIns="45288" rtlCol="0">
            <a:spAutoFit/>
          </a:bodyPr>
          <a:lstStyle/>
          <a:p>
            <a:r>
              <a:rPr lang="nl-BE" b="1" i="1" dirty="0">
                <a:solidFill>
                  <a:srgbClr val="36A9E1"/>
                </a:solidFill>
              </a:rPr>
              <a:t>Sloopopvolgingsplan – wat?</a:t>
            </a:r>
          </a:p>
          <a:p>
            <a:pPr marL="283047" indent="-283047">
              <a:buFont typeface="Arial" panose="020B0604020202020204" pitchFamily="34" charset="0"/>
              <a:buChar char="•"/>
            </a:pPr>
            <a:r>
              <a:rPr lang="nl-BE" dirty="0">
                <a:solidFill>
                  <a:schemeClr val="bg2">
                    <a:lumMod val="25000"/>
                  </a:schemeClr>
                </a:solidFill>
              </a:rPr>
              <a:t>Destructieve sloop- en asbestinventaris</a:t>
            </a:r>
          </a:p>
          <a:p>
            <a:pPr marL="283047" indent="-283047">
              <a:buFont typeface="Arial" panose="020B0604020202020204" pitchFamily="34" charset="0"/>
              <a:buChar char="•"/>
            </a:pPr>
            <a:r>
              <a:rPr lang="nl-BE" dirty="0">
                <a:solidFill>
                  <a:schemeClr val="bg2">
                    <a:lumMod val="25000"/>
                  </a:schemeClr>
                </a:solidFill>
              </a:rPr>
              <a:t>Aanbevelingen voor de selectieve sloop</a:t>
            </a:r>
            <a:endParaRPr lang="nl-BE" b="1" dirty="0">
              <a:solidFill>
                <a:schemeClr val="bg2">
                  <a:lumMod val="50000"/>
                </a:schemeClr>
              </a:solidFill>
            </a:endParaRPr>
          </a:p>
          <a:p>
            <a:pPr marL="285750" indent="-285750">
              <a:buFont typeface="Arial" panose="020B0604020202020204" pitchFamily="34" charset="0"/>
              <a:buChar char="•"/>
            </a:pPr>
            <a:r>
              <a:rPr lang="nl-BE" dirty="0">
                <a:solidFill>
                  <a:schemeClr val="bg2">
                    <a:lumMod val="50000"/>
                  </a:schemeClr>
                </a:solidFill>
              </a:rPr>
              <a:t>Conform procedure voor opmaak van een </a:t>
            </a:r>
            <a:r>
              <a:rPr lang="nl-BE" dirty="0" err="1">
                <a:solidFill>
                  <a:schemeClr val="bg2">
                    <a:lumMod val="50000"/>
                  </a:schemeClr>
                </a:solidFill>
              </a:rPr>
              <a:t>sloopopvolgingsplan</a:t>
            </a:r>
            <a:r>
              <a:rPr lang="nl-BE" dirty="0">
                <a:solidFill>
                  <a:schemeClr val="bg2">
                    <a:lumMod val="50000"/>
                  </a:schemeClr>
                </a:solidFill>
              </a:rPr>
              <a:t> en controleverslag</a:t>
            </a:r>
          </a:p>
          <a:p>
            <a:pPr marL="283047" indent="-283047">
              <a:buFont typeface="Arial" panose="020B0604020202020204" pitchFamily="34" charset="0"/>
              <a:buChar char="•"/>
            </a:pPr>
            <a:endParaRPr lang="nl-BE" dirty="0">
              <a:solidFill>
                <a:schemeClr val="bg2">
                  <a:lumMod val="25000"/>
                </a:schemeClr>
              </a:solidFill>
            </a:endParaRPr>
          </a:p>
        </p:txBody>
      </p:sp>
      <p:grpSp>
        <p:nvGrpSpPr>
          <p:cNvPr id="2" name="Group 1">
            <a:extLst>
              <a:ext uri="{FF2B5EF4-FFF2-40B4-BE49-F238E27FC236}">
                <a16:creationId xmlns:a16="http://schemas.microsoft.com/office/drawing/2014/main" id="{548146D2-98FB-4C0F-BC35-9705DE516FAD}"/>
              </a:ext>
            </a:extLst>
          </p:cNvPr>
          <p:cNvGrpSpPr/>
          <p:nvPr/>
        </p:nvGrpSpPr>
        <p:grpSpPr>
          <a:xfrm>
            <a:off x="122857" y="5410676"/>
            <a:ext cx="8937960" cy="1477328"/>
            <a:chOff x="122857" y="5410676"/>
            <a:chExt cx="8937960" cy="1477328"/>
          </a:xfrm>
        </p:grpSpPr>
        <p:sp>
          <p:nvSpPr>
            <p:cNvPr id="22" name="Tekstvak 10">
              <a:extLst>
                <a:ext uri="{FF2B5EF4-FFF2-40B4-BE49-F238E27FC236}">
                  <a16:creationId xmlns:a16="http://schemas.microsoft.com/office/drawing/2014/main" id="{66FBA0B2-A992-4473-9524-0A6F2D44DA13}"/>
                </a:ext>
              </a:extLst>
            </p:cNvPr>
            <p:cNvSpPr txBox="1"/>
            <p:nvPr/>
          </p:nvSpPr>
          <p:spPr>
            <a:xfrm>
              <a:off x="4599694" y="5647970"/>
              <a:ext cx="4461123" cy="1199456"/>
            </a:xfrm>
            <a:prstGeom prst="rect">
              <a:avLst/>
            </a:prstGeom>
            <a:noFill/>
          </p:spPr>
          <p:txBody>
            <a:bodyPr wrap="square" lIns="90576" tIns="45288" rIns="90576" bIns="45288" rtlCol="0">
              <a:spAutoFit/>
            </a:bodyPr>
            <a:lstStyle/>
            <a:p>
              <a:r>
                <a:rPr lang="nl-BE" b="1" i="1" dirty="0">
                  <a:solidFill>
                    <a:srgbClr val="36A9E1"/>
                  </a:solidFill>
                </a:rPr>
                <a:t>Sloopopvolgingsplan – wie?</a:t>
              </a:r>
            </a:p>
            <a:p>
              <a:pPr marL="283047" indent="-283047">
                <a:buFont typeface="Arial" panose="020B0604020202020204" pitchFamily="34" charset="0"/>
                <a:buChar char="•"/>
              </a:pPr>
              <a:r>
                <a:rPr lang="nl-BE" dirty="0">
                  <a:solidFill>
                    <a:schemeClr val="bg2">
                      <a:lumMod val="25000"/>
                    </a:schemeClr>
                  </a:solidFill>
                </a:rPr>
                <a:t>Deskundige</a:t>
              </a:r>
            </a:p>
            <a:p>
              <a:pPr marL="283047" indent="-283047">
                <a:buFont typeface="Arial" panose="020B0604020202020204" pitchFamily="34" charset="0"/>
                <a:buChar char="•"/>
              </a:pPr>
              <a:r>
                <a:rPr lang="nl-BE" dirty="0">
                  <a:solidFill>
                    <a:schemeClr val="bg2">
                      <a:lumMod val="25000"/>
                    </a:schemeClr>
                  </a:solidFill>
                </a:rPr>
                <a:t>Neutrale partij, onafhankelijk van sloper en breker; aangesloten bij SBO</a:t>
              </a:r>
            </a:p>
          </p:txBody>
        </p:sp>
        <p:sp>
          <p:nvSpPr>
            <p:cNvPr id="23" name="TextBox 12">
              <a:extLst>
                <a:ext uri="{FF2B5EF4-FFF2-40B4-BE49-F238E27FC236}">
                  <a16:creationId xmlns:a16="http://schemas.microsoft.com/office/drawing/2014/main" id="{9C6087F5-534E-49B4-A198-6AF0C11A9FE9}"/>
                </a:ext>
              </a:extLst>
            </p:cNvPr>
            <p:cNvSpPr txBox="1"/>
            <p:nvPr/>
          </p:nvSpPr>
          <p:spPr>
            <a:xfrm>
              <a:off x="122857" y="5410676"/>
              <a:ext cx="4293760" cy="1477328"/>
            </a:xfrm>
            <a:prstGeom prst="rect">
              <a:avLst/>
            </a:prstGeom>
            <a:noFill/>
            <a:ln w="28575">
              <a:solidFill>
                <a:srgbClr val="36A9E1"/>
              </a:solidFill>
            </a:ln>
          </p:spPr>
          <p:txBody>
            <a:bodyPr wrap="square" rtlCol="0">
              <a:spAutoFit/>
            </a:bodyPr>
            <a:lstStyle/>
            <a:p>
              <a:r>
                <a:rPr lang="en-GB" dirty="0" err="1">
                  <a:solidFill>
                    <a:schemeClr val="bg2">
                      <a:lumMod val="50000"/>
                    </a:schemeClr>
                  </a:solidFill>
                </a:rPr>
                <a:t>Onderscheid</a:t>
              </a:r>
              <a:r>
                <a:rPr lang="en-GB" dirty="0">
                  <a:solidFill>
                    <a:schemeClr val="bg2">
                      <a:lumMod val="50000"/>
                    </a:schemeClr>
                  </a:solidFill>
                </a:rPr>
                <a:t> </a:t>
              </a:r>
              <a:r>
                <a:rPr lang="en-GB" dirty="0" err="1">
                  <a:solidFill>
                    <a:schemeClr val="bg2">
                      <a:lumMod val="50000"/>
                    </a:schemeClr>
                  </a:solidFill>
                </a:rPr>
                <a:t>tussen</a:t>
              </a:r>
              <a:r>
                <a:rPr lang="en-GB" dirty="0">
                  <a:solidFill>
                    <a:schemeClr val="bg2">
                      <a:lumMod val="50000"/>
                    </a:schemeClr>
                  </a:solidFill>
                </a:rPr>
                <a:t> 2 type </a:t>
              </a:r>
              <a:r>
                <a:rPr lang="en-GB" dirty="0" err="1">
                  <a:solidFill>
                    <a:schemeClr val="bg2">
                      <a:lumMod val="50000"/>
                    </a:schemeClr>
                  </a:solidFill>
                </a:rPr>
                <a:t>deskundigen</a:t>
              </a:r>
              <a:r>
                <a:rPr lang="en-GB" dirty="0">
                  <a:solidFill>
                    <a:schemeClr val="bg2">
                      <a:lumMod val="50000"/>
                    </a:schemeClr>
                  </a:solidFill>
                </a:rPr>
                <a:t>:</a:t>
              </a:r>
            </a:p>
            <a:p>
              <a:pPr marL="285750" indent="-285750">
                <a:buFontTx/>
                <a:buChar char="-"/>
              </a:pPr>
              <a:r>
                <a:rPr lang="en-GB" dirty="0" err="1">
                  <a:solidFill>
                    <a:schemeClr val="bg2">
                      <a:lumMod val="50000"/>
                    </a:schemeClr>
                  </a:solidFill>
                </a:rPr>
                <a:t>deskundige</a:t>
              </a:r>
              <a:r>
                <a:rPr lang="en-GB" dirty="0">
                  <a:solidFill>
                    <a:schemeClr val="bg2">
                      <a:lumMod val="50000"/>
                    </a:schemeClr>
                  </a:solidFill>
                </a:rPr>
                <a:t> </a:t>
              </a:r>
              <a:r>
                <a:rPr lang="en-GB" dirty="0" err="1">
                  <a:solidFill>
                    <a:schemeClr val="bg2">
                      <a:lumMod val="50000"/>
                    </a:schemeClr>
                  </a:solidFill>
                </a:rPr>
                <a:t>bouwwerken</a:t>
              </a:r>
              <a:r>
                <a:rPr lang="en-GB" dirty="0">
                  <a:solidFill>
                    <a:schemeClr val="bg2">
                      <a:lumMod val="50000"/>
                    </a:schemeClr>
                  </a:solidFill>
                </a:rPr>
                <a:t> </a:t>
              </a:r>
              <a:r>
                <a:rPr lang="en-GB" dirty="0" err="1">
                  <a:solidFill>
                    <a:schemeClr val="bg2">
                      <a:lumMod val="50000"/>
                    </a:schemeClr>
                  </a:solidFill>
                </a:rPr>
                <a:t>en</a:t>
              </a:r>
              <a:r>
                <a:rPr lang="en-GB" dirty="0">
                  <a:solidFill>
                    <a:schemeClr val="bg2">
                      <a:lumMod val="50000"/>
                    </a:schemeClr>
                  </a:solidFill>
                </a:rPr>
                <a:t> </a:t>
              </a:r>
              <a:r>
                <a:rPr lang="en-GB" dirty="0" err="1">
                  <a:solidFill>
                    <a:schemeClr val="bg2">
                      <a:lumMod val="50000"/>
                    </a:schemeClr>
                  </a:solidFill>
                </a:rPr>
                <a:t>infrastructuur</a:t>
              </a:r>
              <a:endParaRPr lang="en-GB" dirty="0">
                <a:solidFill>
                  <a:schemeClr val="bg2">
                    <a:lumMod val="50000"/>
                  </a:schemeClr>
                </a:solidFill>
              </a:endParaRPr>
            </a:p>
            <a:p>
              <a:pPr marL="285750" indent="-285750">
                <a:buFontTx/>
                <a:buChar char="-"/>
              </a:pPr>
              <a:r>
                <a:rPr lang="en-GB" dirty="0" err="1">
                  <a:solidFill>
                    <a:schemeClr val="bg2">
                      <a:lumMod val="50000"/>
                    </a:schemeClr>
                  </a:solidFill>
                </a:rPr>
                <a:t>deskundige</a:t>
              </a:r>
              <a:r>
                <a:rPr lang="en-GB" dirty="0">
                  <a:solidFill>
                    <a:schemeClr val="bg2">
                      <a:lumMod val="50000"/>
                    </a:schemeClr>
                  </a:solidFill>
                </a:rPr>
                <a:t> </a:t>
              </a:r>
              <a:r>
                <a:rPr lang="en-GB" dirty="0" err="1">
                  <a:solidFill>
                    <a:schemeClr val="bg2">
                      <a:lumMod val="50000"/>
                    </a:schemeClr>
                  </a:solidFill>
                </a:rPr>
                <a:t>infrastructuur</a:t>
              </a:r>
              <a:endParaRPr lang="en-GB" dirty="0">
                <a:solidFill>
                  <a:schemeClr val="bg2">
                    <a:lumMod val="50000"/>
                  </a:schemeClr>
                </a:solidFill>
              </a:endParaRPr>
            </a:p>
            <a:p>
              <a:r>
                <a:rPr lang="en-GB" b="1" dirty="0">
                  <a:solidFill>
                    <a:schemeClr val="bg2">
                      <a:lumMod val="50000"/>
                    </a:schemeClr>
                  </a:solidFill>
                  <a:sym typeface="Wingdings" panose="05000000000000000000" pitchFamily="2" charset="2"/>
                </a:rPr>
                <a:t> </a:t>
              </a:r>
              <a:r>
                <a:rPr lang="en-GB" b="1" dirty="0">
                  <a:solidFill>
                    <a:srgbClr val="36A9E1"/>
                  </a:solidFill>
                  <a:sym typeface="Wingdings" panose="05000000000000000000" pitchFamily="2" charset="2"/>
                </a:rPr>
                <a:t>AANSLUITINGSVOORWAARDEN </a:t>
              </a:r>
              <a:endParaRPr lang="en-GB" b="1" dirty="0">
                <a:solidFill>
                  <a:srgbClr val="36A9E1"/>
                </a:solidFill>
              </a:endParaRPr>
            </a:p>
          </p:txBody>
        </p:sp>
      </p:grpSp>
    </p:spTree>
    <p:extLst>
      <p:ext uri="{BB962C8B-B14F-4D97-AF65-F5344CB8AC3E}">
        <p14:creationId xmlns:p14="http://schemas.microsoft.com/office/powerpoint/2010/main" val="404427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Rechte verbindingslijn met pijl 59"/>
          <p:cNvCxnSpPr/>
          <p:nvPr/>
        </p:nvCxnSpPr>
        <p:spPr>
          <a:xfrm flipH="1" flipV="1">
            <a:off x="3968750" y="8934450"/>
            <a:ext cx="774700" cy="6350"/>
          </a:xfrm>
          <a:prstGeom prst="straightConnector1">
            <a:avLst/>
          </a:prstGeom>
          <a:ln w="9525">
            <a:solidFill>
              <a:schemeClr val="accent4">
                <a:lumMod val="20000"/>
                <a:lumOff val="80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16" name="Titel 1">
            <a:extLst>
              <a:ext uri="{FF2B5EF4-FFF2-40B4-BE49-F238E27FC236}">
                <a16:creationId xmlns:a16="http://schemas.microsoft.com/office/drawing/2014/main" id="{C08AE886-BCE9-4517-946E-7AB6DEA0806E}"/>
              </a:ext>
            </a:extLst>
          </p:cNvPr>
          <p:cNvSpPr txBox="1">
            <a:spLocks/>
          </p:cNvSpPr>
          <p:nvPr/>
        </p:nvSpPr>
        <p:spPr bwMode="auto">
          <a:xfrm>
            <a:off x="457200" y="332656"/>
            <a:ext cx="7769944"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lnSpc>
                <a:spcPts val="4200"/>
              </a:lnSpc>
              <a:spcBef>
                <a:spcPct val="0"/>
              </a:spcBef>
              <a:spcAft>
                <a:spcPct val="0"/>
              </a:spcAft>
              <a:defRPr lang="en-GB" sz="3500" b="1" kern="1200">
                <a:solidFill>
                  <a:schemeClr val="bg1"/>
                </a:solidFill>
                <a:latin typeface="+mj-lt"/>
                <a:ea typeface="+mj-ea"/>
                <a:cs typeface="+mj-cs"/>
              </a:defRPr>
            </a:lvl1pPr>
            <a:lvl2pPr algn="l" rtl="0" eaLnBrk="1" fontAlgn="base" hangingPunct="1">
              <a:spcBef>
                <a:spcPct val="0"/>
              </a:spcBef>
              <a:spcAft>
                <a:spcPct val="0"/>
              </a:spcAft>
              <a:defRPr sz="3500" b="1">
                <a:solidFill>
                  <a:schemeClr val="bg1"/>
                </a:solidFill>
                <a:latin typeface="Calibri" pitchFamily="34" charset="0"/>
              </a:defRPr>
            </a:lvl2pPr>
            <a:lvl3pPr algn="l" rtl="0" eaLnBrk="1" fontAlgn="base" hangingPunct="1">
              <a:spcBef>
                <a:spcPct val="0"/>
              </a:spcBef>
              <a:spcAft>
                <a:spcPct val="0"/>
              </a:spcAft>
              <a:defRPr sz="3500" b="1">
                <a:solidFill>
                  <a:schemeClr val="bg1"/>
                </a:solidFill>
                <a:latin typeface="Calibri" pitchFamily="34" charset="0"/>
              </a:defRPr>
            </a:lvl3pPr>
            <a:lvl4pPr algn="l" rtl="0" eaLnBrk="1" fontAlgn="base" hangingPunct="1">
              <a:spcBef>
                <a:spcPct val="0"/>
              </a:spcBef>
              <a:spcAft>
                <a:spcPct val="0"/>
              </a:spcAft>
              <a:defRPr sz="3500" b="1">
                <a:solidFill>
                  <a:schemeClr val="bg1"/>
                </a:solidFill>
                <a:latin typeface="Calibri" pitchFamily="34" charset="0"/>
              </a:defRPr>
            </a:lvl4pPr>
            <a:lvl5pPr algn="l" rtl="0" eaLnBrk="1" fontAlgn="base" hangingPunct="1">
              <a:spcBef>
                <a:spcPct val="0"/>
              </a:spcBef>
              <a:spcAft>
                <a:spcPct val="0"/>
              </a:spcAft>
              <a:defRPr sz="3500" b="1">
                <a:solidFill>
                  <a:schemeClr val="bg1"/>
                </a:solidFill>
                <a:latin typeface="Calibri" pitchFamily="34" charset="0"/>
              </a:defRPr>
            </a:lvl5pPr>
            <a:lvl6pPr marL="457200" algn="l" rtl="0" eaLnBrk="1" fontAlgn="base" hangingPunct="1">
              <a:spcBef>
                <a:spcPct val="0"/>
              </a:spcBef>
              <a:spcAft>
                <a:spcPct val="0"/>
              </a:spcAft>
              <a:defRPr sz="3500" b="1">
                <a:solidFill>
                  <a:schemeClr val="bg1"/>
                </a:solidFill>
                <a:latin typeface="Calibri" pitchFamily="34" charset="0"/>
              </a:defRPr>
            </a:lvl6pPr>
            <a:lvl7pPr marL="914400" algn="l" rtl="0" eaLnBrk="1" fontAlgn="base" hangingPunct="1">
              <a:spcBef>
                <a:spcPct val="0"/>
              </a:spcBef>
              <a:spcAft>
                <a:spcPct val="0"/>
              </a:spcAft>
              <a:defRPr sz="3500" b="1">
                <a:solidFill>
                  <a:schemeClr val="bg1"/>
                </a:solidFill>
                <a:latin typeface="Calibri" pitchFamily="34" charset="0"/>
              </a:defRPr>
            </a:lvl7pPr>
            <a:lvl8pPr marL="1371600" algn="l" rtl="0" eaLnBrk="1" fontAlgn="base" hangingPunct="1">
              <a:spcBef>
                <a:spcPct val="0"/>
              </a:spcBef>
              <a:spcAft>
                <a:spcPct val="0"/>
              </a:spcAft>
              <a:defRPr sz="3500" b="1">
                <a:solidFill>
                  <a:schemeClr val="bg1"/>
                </a:solidFill>
                <a:latin typeface="Calibri" pitchFamily="34" charset="0"/>
              </a:defRPr>
            </a:lvl8pPr>
            <a:lvl9pPr marL="1828800" algn="l" rtl="0" eaLnBrk="1" fontAlgn="base" hangingPunct="1">
              <a:spcBef>
                <a:spcPct val="0"/>
              </a:spcBef>
              <a:spcAft>
                <a:spcPct val="0"/>
              </a:spcAft>
              <a:defRPr sz="3500" b="1">
                <a:solidFill>
                  <a:schemeClr val="bg1"/>
                </a:solidFill>
                <a:latin typeface="Calibri" pitchFamily="34" charset="0"/>
              </a:defRPr>
            </a:lvl9pPr>
          </a:lstStyle>
          <a:p>
            <a:pPr marL="0" marR="0" lvl="0" indent="0" algn="l" defTabSz="905726" rtl="0" eaLnBrk="1" fontAlgn="base" latinLnBrk="0" hangingPunct="1">
              <a:lnSpc>
                <a:spcPct val="100000"/>
              </a:lnSpc>
              <a:spcBef>
                <a:spcPct val="0"/>
              </a:spcBef>
              <a:spcAft>
                <a:spcPct val="0"/>
              </a:spcAft>
              <a:buClrTx/>
              <a:buSzTx/>
              <a:buFontTx/>
              <a:buNone/>
              <a:tabLst/>
              <a:defRPr/>
            </a:pPr>
            <a:br>
              <a:rPr kumimoji="0" lang="nl-BE" sz="3200" b="1" i="0" u="none" strike="noStrike" kern="1200" cap="none" spc="0" normalizeH="0" baseline="0" noProof="0" dirty="0">
                <a:ln>
                  <a:noFill/>
                </a:ln>
                <a:solidFill>
                  <a:srgbClr val="E7E6E6">
                    <a:lumMod val="50000"/>
                  </a:srgbClr>
                </a:solidFill>
                <a:effectLst/>
                <a:uLnTx/>
                <a:uFillTx/>
                <a:latin typeface="Calibri Light" panose="020F0302020204030204"/>
                <a:ea typeface="+mj-ea"/>
                <a:cs typeface="+mj-cs"/>
              </a:rPr>
            </a:br>
            <a:r>
              <a:rPr kumimoji="0" lang="nl-BE" sz="2400" b="1" i="0" u="none" strike="noStrike" kern="1200" cap="none" spc="0" normalizeH="0" baseline="0" noProof="0" dirty="0">
                <a:ln>
                  <a:noFill/>
                </a:ln>
                <a:solidFill>
                  <a:srgbClr val="E7E6E6">
                    <a:lumMod val="50000"/>
                  </a:srgbClr>
                </a:solidFill>
                <a:effectLst/>
                <a:uLnTx/>
                <a:uFillTx/>
                <a:latin typeface="Myriad Pro"/>
                <a:ea typeface="+mj-ea"/>
                <a:cs typeface="+mj-cs"/>
              </a:rPr>
              <a:t>Rol van de bouwheer/opdrachtgever/architect?</a:t>
            </a:r>
          </a:p>
        </p:txBody>
      </p:sp>
      <p:sp>
        <p:nvSpPr>
          <p:cNvPr id="13" name="Tekstvak 2">
            <a:extLst>
              <a:ext uri="{FF2B5EF4-FFF2-40B4-BE49-F238E27FC236}">
                <a16:creationId xmlns:a16="http://schemas.microsoft.com/office/drawing/2014/main" id="{0D9F3BE9-925E-4093-983E-FA4A77FF2FCE}"/>
              </a:ext>
            </a:extLst>
          </p:cNvPr>
          <p:cNvSpPr txBox="1"/>
          <p:nvPr/>
        </p:nvSpPr>
        <p:spPr>
          <a:xfrm>
            <a:off x="3968750" y="1616901"/>
            <a:ext cx="4937760" cy="4461888"/>
          </a:xfrm>
          <a:prstGeom prst="rect">
            <a:avLst/>
          </a:prstGeom>
          <a:noFill/>
          <a:ln w="28575">
            <a:noFill/>
            <a:prstDash val="solid"/>
          </a:ln>
        </p:spPr>
        <p:txBody>
          <a:bodyPr wrap="square" lIns="90576" tIns="45288" rIns="90576" bIns="45288" rtlCol="0">
            <a:spAutoFit/>
          </a:bodyPr>
          <a:lstStyle/>
          <a:p>
            <a:pPr marL="339644" marR="0" lvl="0" indent="-339644" algn="l" defTabSz="905726" rtl="0" eaLnBrk="1" fontAlgn="auto" latinLnBrk="0" hangingPunct="1">
              <a:lnSpc>
                <a:spcPct val="100000"/>
              </a:lnSpc>
              <a:spcBef>
                <a:spcPts val="0"/>
              </a:spcBef>
              <a:spcAft>
                <a:spcPts val="0"/>
              </a:spcAft>
              <a:buClrTx/>
              <a:buSzTx/>
              <a:buFontTx/>
              <a:buAutoNum type="arabicParenBoth"/>
              <a:tabLst/>
              <a:defRPr/>
            </a:pPr>
            <a:r>
              <a:rPr kumimoji="0" lang="nl-BE"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sym typeface="Wingdings" panose="05000000000000000000" pitchFamily="2" charset="2"/>
              </a:rPr>
              <a:t>a</a:t>
            </a:r>
            <a:r>
              <a:rPr kumimoji="0" lang="nl-BE"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anstellen deskundige voor opmaak  sloopopvolgingsplan </a:t>
            </a:r>
            <a:r>
              <a:rPr kumimoji="0" lang="nl-BE" sz="18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v</a:t>
            </a:r>
            <a:r>
              <a:rPr kumimoji="0" lang="nl-BE" sz="1800" b="1"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Calibri" panose="020F0502020204030204" pitchFamily="34" charset="0"/>
              </a:rPr>
              <a:t>óó</a:t>
            </a:r>
            <a:r>
              <a:rPr kumimoji="0" lang="nl-BE" sz="18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r</a:t>
            </a:r>
            <a:r>
              <a:rPr kumimoji="0" lang="nl-BE"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aanbesteding van de werken</a:t>
            </a:r>
          </a:p>
          <a:p>
            <a:pPr marL="339644" marR="0" lvl="0" indent="-339644" algn="l" defTabSz="905726" rtl="0" eaLnBrk="1" fontAlgn="auto" latinLnBrk="0" hangingPunct="1">
              <a:lnSpc>
                <a:spcPct val="100000"/>
              </a:lnSpc>
              <a:spcBef>
                <a:spcPts val="0"/>
              </a:spcBef>
              <a:spcAft>
                <a:spcPts val="0"/>
              </a:spcAft>
              <a:buClrTx/>
              <a:buSzTx/>
              <a:buFontTx/>
              <a:buAutoNum type="arabicParenBoth"/>
              <a:tabLst/>
              <a:defRPr/>
            </a:pPr>
            <a:endParaRPr kumimoji="0" lang="nl-BE"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0" marR="0" lvl="0" indent="0" algn="l" defTabSz="905726"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sym typeface="Wingdings" panose="05000000000000000000" pitchFamily="2" charset="2"/>
              </a:rPr>
              <a:t>(2) documenten toevoegen aan sloopbestek</a:t>
            </a:r>
          </a:p>
          <a:p>
            <a:pPr marL="0" marR="0" lvl="0" indent="0" algn="l" defTabSz="905726"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sym typeface="Wingdings" panose="05000000000000000000" pitchFamily="2" charset="2"/>
            </a:endParaRPr>
          </a:p>
          <a:p>
            <a:pPr marL="0" marR="0" lvl="0" indent="0" algn="l" defTabSz="905726"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sym typeface="Wingdings" panose="05000000000000000000" pitchFamily="2" charset="2"/>
              </a:rPr>
              <a:t>(3) in sloopbestek nodige voorschriften opnemen m.b.t. verdere opvolging door sloopbeheerorganisatie</a:t>
            </a:r>
          </a:p>
          <a:p>
            <a:pPr marL="0" marR="0" lvl="0" indent="0" algn="l" defTabSz="905726" rtl="0" eaLnBrk="1" fontAlgn="auto" latinLnBrk="0" hangingPunct="1">
              <a:lnSpc>
                <a:spcPct val="100000"/>
              </a:lnSpc>
              <a:spcBef>
                <a:spcPts val="0"/>
              </a:spcBef>
              <a:spcAft>
                <a:spcPts val="0"/>
              </a:spcAft>
              <a:buClrTx/>
              <a:buSzTx/>
              <a:buFontTx/>
              <a:buNone/>
              <a:tabLst/>
              <a:defRPr/>
            </a:pPr>
            <a:r>
              <a:rPr kumimoji="0" lang="nl-BE" sz="16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sym typeface="Wingdings" panose="05000000000000000000" pitchFamily="2" charset="2"/>
              </a:rPr>
              <a:t>voorbeeld: SB250 – errata januari 2017</a:t>
            </a:r>
          </a:p>
          <a:p>
            <a:pPr marL="0" marR="0" lvl="0" indent="0" algn="l" defTabSz="905726" rtl="0" eaLnBrk="1" fontAlgn="auto" latinLnBrk="0" hangingPunct="1">
              <a:lnSpc>
                <a:spcPct val="100000"/>
              </a:lnSpc>
              <a:spcBef>
                <a:spcPts val="0"/>
              </a:spcBef>
              <a:spcAft>
                <a:spcPts val="0"/>
              </a:spcAft>
              <a:buClrTx/>
              <a:buSzTx/>
              <a:buFontTx/>
              <a:buNone/>
              <a:tabLst/>
              <a:defRPr/>
            </a:pPr>
            <a:r>
              <a:rPr kumimoji="0" lang="nl-BE" sz="16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sym typeface="Wingdings" panose="05000000000000000000" pitchFamily="2" charset="2"/>
              </a:rPr>
              <a:t>H1 art. 35 ; H4 1.1.2 ; H4 art.45</a:t>
            </a:r>
          </a:p>
          <a:p>
            <a:pPr marL="0" marR="0" lvl="0" indent="0" algn="l" defTabSz="905726"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sym typeface="Wingdings" panose="05000000000000000000" pitchFamily="2" charset="2"/>
            </a:endParaRPr>
          </a:p>
          <a:p>
            <a:pPr marL="0" marR="0" lvl="0" indent="0" algn="l" defTabSz="905726"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sym typeface="Wingdings" panose="05000000000000000000" pitchFamily="2" charset="2"/>
              </a:rPr>
              <a:t>(4) aanstellen deskundige voor controlebezoek bij verwijdering gevaarlijke afvalstoffen</a:t>
            </a:r>
          </a:p>
          <a:p>
            <a:pPr marL="0" marR="0" lvl="0" indent="0" algn="l" defTabSz="905726"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sym typeface="Wingdings" panose="05000000000000000000" pitchFamily="2" charset="2"/>
              </a:rPr>
              <a:t>     </a:t>
            </a:r>
            <a:r>
              <a:rPr kumimoji="0" lang="nl-BE" sz="16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sym typeface="Wingdings" panose="05000000000000000000" pitchFamily="2" charset="2"/>
              </a:rPr>
              <a:t>(bij gebouwen &gt; 1000 m³)</a:t>
            </a:r>
            <a:endParaRPr kumimoji="0" lang="nl-BE"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sym typeface="Wingdings" panose="05000000000000000000" pitchFamily="2" charset="2"/>
            </a:endParaRPr>
          </a:p>
          <a:p>
            <a:pPr marL="0" marR="0" lvl="0" indent="0" algn="l" defTabSz="905726"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12" name="Tekstvak 8">
            <a:extLst>
              <a:ext uri="{FF2B5EF4-FFF2-40B4-BE49-F238E27FC236}">
                <a16:creationId xmlns:a16="http://schemas.microsoft.com/office/drawing/2014/main" id="{D5094D06-D7D8-404B-9C90-27937A939CE2}"/>
              </a:ext>
            </a:extLst>
          </p:cNvPr>
          <p:cNvSpPr txBox="1">
            <a:spLocks noChangeArrowheads="1"/>
          </p:cNvSpPr>
          <p:nvPr/>
        </p:nvSpPr>
        <p:spPr bwMode="auto">
          <a:xfrm>
            <a:off x="181015" y="1616872"/>
            <a:ext cx="2836044" cy="271206"/>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0576" tIns="45288" rIns="90576" bIns="45288" numCol="1" anchor="ctr" anchorCtr="0" compatLnSpc="1">
            <a:prstTxWarp prst="textNoShape">
              <a:avLst/>
            </a:prstTxWarp>
          </a:bodyPr>
          <a:lstStyle/>
          <a:p>
            <a:pPr marL="0" marR="0" lvl="0" indent="0" algn="ctr" defTabSz="905726" rtl="0" eaLnBrk="0" fontAlgn="base" latinLnBrk="0" hangingPunct="0">
              <a:lnSpc>
                <a:spcPct val="100000"/>
              </a:lnSpc>
              <a:spcBef>
                <a:spcPct val="0"/>
              </a:spcBef>
              <a:spcAft>
                <a:spcPct val="0"/>
              </a:spcAft>
              <a:buClrTx/>
              <a:buSzTx/>
              <a:buFontTx/>
              <a:buNone/>
              <a:tabLst/>
              <a:defRPr/>
            </a:pPr>
            <a:r>
              <a:rPr kumimoji="0" lang="nl-BE" altLang="nl-BE" sz="1500" b="1" i="0" u="none" strike="noStrike" kern="1200" cap="none" spc="0" normalizeH="0" baseline="0" noProof="0" dirty="0">
                <a:ln>
                  <a:noFill/>
                </a:ln>
                <a:solidFill>
                  <a:srgbClr val="E7E6E6">
                    <a:lumMod val="50000"/>
                  </a:srgbClr>
                </a:solidFill>
                <a:effectLst/>
                <a:uLnTx/>
                <a:uFillTx/>
                <a:latin typeface="Calibri" panose="020F0502020204030204"/>
                <a:ea typeface="Calibri" panose="020F0502020204030204" pitchFamily="34" charset="0"/>
                <a:cs typeface="Times New Roman" panose="02020603050405020304" pitchFamily="18" charset="0"/>
              </a:rPr>
              <a:t>VOORBEREIDING WERKEN</a:t>
            </a:r>
            <a:endParaRPr kumimoji="0" lang="nl-BE" altLang="nl-BE" sz="15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mn-cs"/>
            </a:endParaRPr>
          </a:p>
        </p:txBody>
      </p:sp>
      <p:sp>
        <p:nvSpPr>
          <p:cNvPr id="14" name="Tekstvak 11">
            <a:extLst>
              <a:ext uri="{FF2B5EF4-FFF2-40B4-BE49-F238E27FC236}">
                <a16:creationId xmlns:a16="http://schemas.microsoft.com/office/drawing/2014/main" id="{5343FFDA-92E1-4257-A5E3-F4AD9D1419B9}"/>
              </a:ext>
            </a:extLst>
          </p:cNvPr>
          <p:cNvSpPr txBox="1">
            <a:spLocks noChangeArrowheads="1"/>
          </p:cNvSpPr>
          <p:nvPr/>
        </p:nvSpPr>
        <p:spPr bwMode="auto">
          <a:xfrm>
            <a:off x="181017" y="2415549"/>
            <a:ext cx="2550755" cy="545871"/>
          </a:xfrm>
          <a:prstGeom prst="rect">
            <a:avLst/>
          </a:prstGeom>
          <a:solidFill>
            <a:srgbClr val="FFFFFF"/>
          </a:solidFill>
          <a:ln w="57150">
            <a:solidFill>
              <a:srgbClr val="36A9E1"/>
            </a:solidFill>
            <a:miter lim="800000"/>
            <a:headEnd/>
            <a:tailEnd/>
          </a:ln>
        </p:spPr>
        <p:txBody>
          <a:bodyPr vert="horz" wrap="square" lIns="90576" tIns="45288" rIns="90576" bIns="45288" numCol="1" anchor="ctr" anchorCtr="0" compatLnSpc="1">
            <a:prstTxWarp prst="textNoShape">
              <a:avLst/>
            </a:prstTxWarp>
          </a:bodyPr>
          <a:lstStyle/>
          <a:p>
            <a:pPr marL="0" marR="0" lvl="0" indent="0" algn="ctr" defTabSz="905726" rtl="0" eaLnBrk="0" fontAlgn="base" latinLnBrk="0" hangingPunct="0">
              <a:lnSpc>
                <a:spcPct val="100000"/>
              </a:lnSpc>
              <a:spcBef>
                <a:spcPct val="0"/>
              </a:spcBef>
              <a:spcAft>
                <a:spcPct val="0"/>
              </a:spcAft>
              <a:buClrTx/>
              <a:buSzTx/>
              <a:buFontTx/>
              <a:buNone/>
              <a:tabLst/>
              <a:defRPr/>
            </a:pPr>
            <a:r>
              <a:rPr kumimoji="0" lang="nl-BE" altLang="nl-BE" sz="1800" b="0" i="0" u="none" strike="noStrike" kern="1200" cap="none" spc="0" normalizeH="0" baseline="0" noProof="0" dirty="0">
                <a:ln>
                  <a:noFill/>
                </a:ln>
                <a:solidFill>
                  <a:srgbClr val="E7E6E6">
                    <a:lumMod val="50000"/>
                  </a:srgbClr>
                </a:solidFill>
                <a:effectLst/>
                <a:uLnTx/>
                <a:uFillTx/>
                <a:latin typeface="Calibri" panose="020F0502020204030204"/>
                <a:ea typeface="Calibri" panose="020F0502020204030204" pitchFamily="34" charset="0"/>
                <a:cs typeface="Times New Roman" panose="02020603050405020304" pitchFamily="18" charset="0"/>
              </a:rPr>
              <a:t>Sloopopvolgingsplan</a:t>
            </a:r>
            <a:endParaRPr kumimoji="0" lang="nl-BE" altLang="nl-BE" sz="16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mn-cs"/>
            </a:endParaRPr>
          </a:p>
        </p:txBody>
      </p:sp>
      <p:sp>
        <p:nvSpPr>
          <p:cNvPr id="15" name="Tekstvak 18">
            <a:extLst>
              <a:ext uri="{FF2B5EF4-FFF2-40B4-BE49-F238E27FC236}">
                <a16:creationId xmlns:a16="http://schemas.microsoft.com/office/drawing/2014/main" id="{DF3FB896-ECC0-4D6B-AC98-3FC8957487C6}"/>
              </a:ext>
            </a:extLst>
          </p:cNvPr>
          <p:cNvSpPr txBox="1">
            <a:spLocks noChangeArrowheads="1"/>
          </p:cNvSpPr>
          <p:nvPr/>
        </p:nvSpPr>
        <p:spPr bwMode="auto">
          <a:xfrm>
            <a:off x="181017" y="3314075"/>
            <a:ext cx="2550755" cy="526406"/>
          </a:xfrm>
          <a:prstGeom prst="rect">
            <a:avLst/>
          </a:prstGeom>
          <a:solidFill>
            <a:srgbClr val="FFFFFF"/>
          </a:solidFill>
          <a:ln w="57150">
            <a:solidFill>
              <a:srgbClr val="70AD47"/>
            </a:solidFill>
            <a:miter lim="800000"/>
            <a:headEnd/>
            <a:tailEnd/>
          </a:ln>
        </p:spPr>
        <p:txBody>
          <a:bodyPr vert="horz" wrap="square" lIns="90576" tIns="45288" rIns="90576" bIns="45288" numCol="1" anchor="ctr" anchorCtr="0" compatLnSpc="1">
            <a:prstTxWarp prst="textNoShape">
              <a:avLst/>
            </a:prstTxWarp>
          </a:bodyPr>
          <a:lstStyle/>
          <a:p>
            <a:pPr marL="0" marR="0" lvl="0" indent="0" algn="ctr" defTabSz="905726" rtl="0" eaLnBrk="0" fontAlgn="base" latinLnBrk="0" hangingPunct="0">
              <a:lnSpc>
                <a:spcPct val="100000"/>
              </a:lnSpc>
              <a:spcBef>
                <a:spcPct val="0"/>
              </a:spcBef>
              <a:spcAft>
                <a:spcPct val="0"/>
              </a:spcAft>
              <a:buClrTx/>
              <a:buSzTx/>
              <a:buFontTx/>
              <a:buNone/>
              <a:tabLst/>
              <a:defRPr/>
            </a:pPr>
            <a:r>
              <a:rPr kumimoji="0" lang="nl-BE" altLang="nl-BE" sz="1800" b="0" i="0" u="none" strike="noStrike" kern="1200" cap="none" spc="0" normalizeH="0" baseline="0" noProof="0" dirty="0">
                <a:ln>
                  <a:noFill/>
                </a:ln>
                <a:solidFill>
                  <a:srgbClr val="E7E6E6">
                    <a:lumMod val="50000"/>
                  </a:srgbClr>
                </a:solidFill>
                <a:effectLst/>
                <a:uLnTx/>
                <a:uFillTx/>
                <a:latin typeface="Calibri" panose="020F0502020204030204"/>
                <a:ea typeface="Calibri" panose="020F0502020204030204" pitchFamily="34" charset="0"/>
                <a:cs typeface="Times New Roman" panose="02020603050405020304" pitchFamily="18" charset="0"/>
              </a:rPr>
              <a:t>Conformiteitsattest</a:t>
            </a:r>
            <a:endParaRPr kumimoji="0" lang="nl-BE" altLang="nl-BE"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mn-cs"/>
            </a:endParaRPr>
          </a:p>
        </p:txBody>
      </p:sp>
      <p:sp>
        <p:nvSpPr>
          <p:cNvPr id="17" name="Rechteraccolade 41">
            <a:extLst>
              <a:ext uri="{FF2B5EF4-FFF2-40B4-BE49-F238E27FC236}">
                <a16:creationId xmlns:a16="http://schemas.microsoft.com/office/drawing/2014/main" id="{F85D9F2A-930A-4963-BA4D-709B96996113}"/>
              </a:ext>
            </a:extLst>
          </p:cNvPr>
          <p:cNvSpPr/>
          <p:nvPr/>
        </p:nvSpPr>
        <p:spPr>
          <a:xfrm>
            <a:off x="3017113" y="2415549"/>
            <a:ext cx="235013" cy="1330326"/>
          </a:xfrm>
          <a:prstGeom prst="rightBrace">
            <a:avLst/>
          </a:prstGeom>
          <a:ln w="6350"/>
        </p:spPr>
        <p:style>
          <a:lnRef idx="1">
            <a:schemeClr val="dk1"/>
          </a:lnRef>
          <a:fillRef idx="0">
            <a:schemeClr val="dk1"/>
          </a:fillRef>
          <a:effectRef idx="0">
            <a:schemeClr val="dk1"/>
          </a:effectRef>
          <a:fontRef idx="minor">
            <a:schemeClr val="tx1"/>
          </a:fontRef>
        </p:style>
        <p:txBody>
          <a:bodyPr rot="0" spcFirstLastPara="0" vert="horz" wrap="square" lIns="90576" tIns="45288" rIns="90576" bIns="45288" numCol="1" spcCol="0" rtlCol="0" fromWordArt="0" anchor="ctr" anchorCtr="0" forceAA="0" compatLnSpc="1">
            <a:prstTxWarp prst="textNoShape">
              <a:avLst/>
            </a:prstTxWarp>
            <a:noAutofit/>
          </a:bodyPr>
          <a:lstStyle/>
          <a:p>
            <a:pPr marL="0" marR="0" lvl="0" indent="0" algn="l" defTabSz="905726"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Afgeronde rechthoek 23">
            <a:extLst>
              <a:ext uri="{FF2B5EF4-FFF2-40B4-BE49-F238E27FC236}">
                <a16:creationId xmlns:a16="http://schemas.microsoft.com/office/drawing/2014/main" id="{900031E0-A242-40CC-87A0-7C2C648D4E95}"/>
              </a:ext>
            </a:extLst>
          </p:cNvPr>
          <p:cNvSpPr>
            <a:spLocks noChangeArrowheads="1"/>
          </p:cNvSpPr>
          <p:nvPr/>
        </p:nvSpPr>
        <p:spPr bwMode="auto">
          <a:xfrm>
            <a:off x="676540" y="4975489"/>
            <a:ext cx="1725593" cy="930489"/>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0576" tIns="45288" rIns="90576" bIns="45288" numCol="1" anchor="ctr" anchorCtr="0" compatLnSpc="1">
            <a:prstTxWarp prst="textNoShape">
              <a:avLst/>
            </a:prstTxWarp>
          </a:bodyPr>
          <a:lstStyle/>
          <a:p>
            <a:pPr marL="0" marR="0" lvl="0" indent="0" algn="ctr" defTabSz="905726" rtl="0" eaLnBrk="0" fontAlgn="base" latinLnBrk="0" hangingPunct="0">
              <a:lnSpc>
                <a:spcPct val="100000"/>
              </a:lnSpc>
              <a:spcBef>
                <a:spcPct val="0"/>
              </a:spcBef>
              <a:spcAft>
                <a:spcPct val="0"/>
              </a:spcAft>
              <a:buClrTx/>
              <a:buSzTx/>
              <a:buFontTx/>
              <a:buNone/>
              <a:tabLst/>
              <a:defRPr/>
            </a:pPr>
            <a:r>
              <a:rPr kumimoji="0" lang="nl-BE" altLang="nl-BE" sz="1800" b="0" i="1" u="none" strike="noStrike" kern="1200" cap="none" spc="0" normalizeH="0" baseline="0" noProof="0" dirty="0">
                <a:ln>
                  <a:noFill/>
                </a:ln>
                <a:solidFill>
                  <a:srgbClr val="E7E6E6">
                    <a:lumMod val="50000"/>
                  </a:srgbClr>
                </a:solidFill>
                <a:effectLst/>
                <a:uLnTx/>
                <a:uFillTx/>
                <a:latin typeface="Calibri" panose="020F0502020204030204"/>
                <a:ea typeface="Calibri" panose="020F0502020204030204" pitchFamily="34" charset="0"/>
                <a:cs typeface="Times New Roman" panose="02020603050405020304" pitchFamily="18" charset="0"/>
              </a:rPr>
              <a:t>sloopbestek / offerte</a:t>
            </a:r>
            <a:endParaRPr kumimoji="0" lang="nl-BE" altLang="nl-BE"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mn-cs"/>
            </a:endParaRPr>
          </a:p>
        </p:txBody>
      </p:sp>
      <p:sp>
        <p:nvSpPr>
          <p:cNvPr id="19" name="Arrow: Bent-Up 18">
            <a:extLst>
              <a:ext uri="{FF2B5EF4-FFF2-40B4-BE49-F238E27FC236}">
                <a16:creationId xmlns:a16="http://schemas.microsoft.com/office/drawing/2014/main" id="{7CFF6FD8-2F1A-43DC-A4FF-F9CDEFEA63AB}"/>
              </a:ext>
            </a:extLst>
          </p:cNvPr>
          <p:cNvSpPr/>
          <p:nvPr/>
        </p:nvSpPr>
        <p:spPr>
          <a:xfrm rot="16200000" flipH="1">
            <a:off x="1890104" y="4460892"/>
            <a:ext cx="1645922" cy="405100"/>
          </a:xfrm>
          <a:prstGeom prst="bentUpArrow">
            <a:avLst/>
          </a:prstGeom>
          <a:solidFill>
            <a:srgbClr val="36A9E1"/>
          </a:solidFill>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marL="0" marR="0" lvl="0" indent="0" algn="ctr" defTabSz="905726"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36A9E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22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42" y="1453909"/>
            <a:ext cx="4621934"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628650" y="365180"/>
            <a:ext cx="7886700" cy="673045"/>
          </a:xfrm>
        </p:spPr>
        <p:txBody>
          <a:bodyPr>
            <a:normAutofit/>
          </a:bodyPr>
          <a:lstStyle/>
          <a:p>
            <a:r>
              <a:rPr lang="nl-BE" sz="2400" b="1" dirty="0">
                <a:solidFill>
                  <a:schemeClr val="bg2">
                    <a:lumMod val="50000"/>
                  </a:schemeClr>
                </a:solidFill>
                <a:latin typeface="Myriad Pro"/>
              </a:rPr>
              <a:t>Conformiteitsattest</a:t>
            </a:r>
          </a:p>
        </p:txBody>
      </p:sp>
      <p:sp>
        <p:nvSpPr>
          <p:cNvPr id="5" name="Tijdelijke aanduiding voor inhoud 4"/>
          <p:cNvSpPr>
            <a:spLocks noGrp="1"/>
          </p:cNvSpPr>
          <p:nvPr>
            <p:ph idx="1"/>
          </p:nvPr>
        </p:nvSpPr>
        <p:spPr>
          <a:xfrm>
            <a:off x="4972050" y="1692275"/>
            <a:ext cx="3895725" cy="4351338"/>
          </a:xfrm>
        </p:spPr>
        <p:txBody>
          <a:bodyPr>
            <a:normAutofit fontScale="55000" lnSpcReduction="20000"/>
          </a:bodyPr>
          <a:lstStyle/>
          <a:p>
            <a:pPr marL="0" lvl="0" indent="0">
              <a:lnSpc>
                <a:spcPct val="100000"/>
              </a:lnSpc>
              <a:spcBef>
                <a:spcPts val="0"/>
              </a:spcBef>
              <a:buNone/>
              <a:defRPr/>
            </a:pPr>
            <a:r>
              <a:rPr lang="nl-BE" b="1" dirty="0"/>
              <a:t>Voorwaardelijke </a:t>
            </a:r>
            <a:r>
              <a:rPr lang="nl-BE" b="1" dirty="0" err="1"/>
              <a:t>conformverklaring</a:t>
            </a:r>
            <a:endParaRPr lang="nl-BE" b="1" dirty="0"/>
          </a:p>
          <a:p>
            <a:pPr>
              <a:lnSpc>
                <a:spcPct val="100000"/>
              </a:lnSpc>
              <a:spcBef>
                <a:spcPts val="0"/>
              </a:spcBef>
              <a:defRPr/>
            </a:pPr>
            <a:r>
              <a:rPr lang="nl-BE" dirty="0">
                <a:solidFill>
                  <a:schemeClr val="bg1">
                    <a:lumMod val="65000"/>
                  </a:schemeClr>
                </a:solidFill>
              </a:rPr>
              <a:t>vb. niet volledig destructieve inventaris omdat gebouw nog in gebruik is: voor de werken dient nog een actualisatie te gebeuren. </a:t>
            </a:r>
          </a:p>
          <a:p>
            <a:pPr>
              <a:lnSpc>
                <a:spcPct val="100000"/>
              </a:lnSpc>
              <a:spcBef>
                <a:spcPts val="0"/>
              </a:spcBef>
              <a:defRPr/>
            </a:pPr>
            <a:r>
              <a:rPr lang="nl-BE" dirty="0">
                <a:solidFill>
                  <a:schemeClr val="bg1">
                    <a:lumMod val="65000"/>
                  </a:schemeClr>
                </a:solidFill>
              </a:rPr>
              <a:t>Aanvulling moet door een deskundige gebeuren. </a:t>
            </a:r>
          </a:p>
          <a:p>
            <a:pPr>
              <a:lnSpc>
                <a:spcPct val="100000"/>
              </a:lnSpc>
              <a:spcBef>
                <a:spcPts val="0"/>
              </a:spcBef>
              <a:defRPr/>
            </a:pPr>
            <a:r>
              <a:rPr lang="nl-BE" dirty="0">
                <a:solidFill>
                  <a:schemeClr val="bg1">
                    <a:lumMod val="65000"/>
                  </a:schemeClr>
                </a:solidFill>
              </a:rPr>
              <a:t>In de voorwaardelijke </a:t>
            </a:r>
            <a:r>
              <a:rPr lang="nl-BE" dirty="0" err="1">
                <a:solidFill>
                  <a:schemeClr val="bg1">
                    <a:lumMod val="65000"/>
                  </a:schemeClr>
                </a:solidFill>
              </a:rPr>
              <a:t>conformverklaring</a:t>
            </a:r>
            <a:r>
              <a:rPr lang="nl-BE" dirty="0">
                <a:solidFill>
                  <a:schemeClr val="bg1">
                    <a:lumMod val="65000"/>
                  </a:schemeClr>
                </a:solidFill>
              </a:rPr>
              <a:t> wordt </a:t>
            </a:r>
            <a:r>
              <a:rPr lang="nl-BE" dirty="0" err="1">
                <a:solidFill>
                  <a:schemeClr val="bg1">
                    <a:lumMod val="65000"/>
                  </a:schemeClr>
                </a:solidFill>
              </a:rPr>
              <a:t>opgelijst</a:t>
            </a:r>
            <a:r>
              <a:rPr lang="nl-BE" dirty="0">
                <a:solidFill>
                  <a:schemeClr val="bg1">
                    <a:lumMod val="65000"/>
                  </a:schemeClr>
                </a:solidFill>
              </a:rPr>
              <a:t> wat nog nodig is om conform te maken.</a:t>
            </a:r>
          </a:p>
          <a:p>
            <a:pPr>
              <a:lnSpc>
                <a:spcPct val="100000"/>
              </a:lnSpc>
              <a:spcBef>
                <a:spcPts val="0"/>
              </a:spcBef>
              <a:defRPr/>
            </a:pPr>
            <a:endParaRPr lang="nl-BE" dirty="0"/>
          </a:p>
          <a:p>
            <a:pPr marL="0" indent="0">
              <a:lnSpc>
                <a:spcPct val="100000"/>
              </a:lnSpc>
              <a:spcBef>
                <a:spcPts val="0"/>
              </a:spcBef>
              <a:buFont typeface="Arial" panose="020B0604020202020204" pitchFamily="34" charset="0"/>
              <a:buNone/>
              <a:defRPr/>
            </a:pPr>
            <a:r>
              <a:rPr lang="nl-BE" sz="2700" b="1" dirty="0"/>
              <a:t>Uitvoeringsvoorwaarde</a:t>
            </a:r>
          </a:p>
          <a:p>
            <a:pPr>
              <a:lnSpc>
                <a:spcPct val="100000"/>
              </a:lnSpc>
              <a:spcBef>
                <a:spcPts val="0"/>
              </a:spcBef>
              <a:defRPr/>
            </a:pPr>
            <a:r>
              <a:rPr lang="nl-BE" sz="2700" dirty="0">
                <a:solidFill>
                  <a:schemeClr val="bg1">
                    <a:lumMod val="65000"/>
                  </a:schemeClr>
                </a:solidFill>
              </a:rPr>
              <a:t>Vb. onbereikbare ruimtes, staal asbest van pleisterwerk </a:t>
            </a:r>
            <a:r>
              <a:rPr lang="nl-BE" sz="2700" dirty="0">
                <a:solidFill>
                  <a:schemeClr val="bg1">
                    <a:lumMod val="65000"/>
                  </a:schemeClr>
                </a:solidFill>
                <a:sym typeface="Wingdings" panose="05000000000000000000" pitchFamily="2" charset="2"/>
              </a:rPr>
              <a:t> moet door deskundige gebeuren. </a:t>
            </a:r>
          </a:p>
          <a:p>
            <a:pPr>
              <a:lnSpc>
                <a:spcPct val="100000"/>
              </a:lnSpc>
              <a:spcBef>
                <a:spcPts val="0"/>
              </a:spcBef>
              <a:defRPr/>
            </a:pPr>
            <a:r>
              <a:rPr lang="nl-BE" sz="2700" dirty="0" err="1">
                <a:solidFill>
                  <a:schemeClr val="bg1">
                    <a:lumMod val="65000"/>
                  </a:schemeClr>
                </a:solidFill>
                <a:sym typeface="Wingdings" panose="05000000000000000000" pitchFamily="2" charset="2"/>
              </a:rPr>
              <a:t>Vb</a:t>
            </a:r>
            <a:r>
              <a:rPr lang="nl-BE" sz="2700" dirty="0">
                <a:solidFill>
                  <a:schemeClr val="bg1">
                    <a:lumMod val="65000"/>
                  </a:schemeClr>
                </a:solidFill>
                <a:sym typeface="Wingdings" panose="05000000000000000000" pitchFamily="2" charset="2"/>
              </a:rPr>
              <a:t>: zoals reinigen schouw</a:t>
            </a:r>
          </a:p>
          <a:p>
            <a:pPr>
              <a:lnSpc>
                <a:spcPct val="100000"/>
              </a:lnSpc>
              <a:spcBef>
                <a:spcPts val="0"/>
              </a:spcBef>
              <a:defRPr/>
            </a:pPr>
            <a:r>
              <a:rPr lang="nl-BE" sz="2700" dirty="0">
                <a:solidFill>
                  <a:schemeClr val="bg1">
                    <a:lumMod val="65000"/>
                  </a:schemeClr>
                </a:solidFill>
              </a:rPr>
              <a:t>soms deskundige </a:t>
            </a:r>
            <a:r>
              <a:rPr lang="nl-BE" dirty="0">
                <a:solidFill>
                  <a:schemeClr val="bg1">
                    <a:lumMod val="65000"/>
                  </a:schemeClr>
                </a:solidFill>
              </a:rPr>
              <a:t>nodig, soms kan dit door aannemer</a:t>
            </a:r>
            <a:r>
              <a:rPr lang="nl-BE" dirty="0">
                <a:solidFill>
                  <a:schemeClr val="bg1">
                    <a:lumMod val="65000"/>
                  </a:schemeClr>
                </a:solidFill>
                <a:sym typeface="Wingdings" panose="05000000000000000000" pitchFamily="2" charset="2"/>
              </a:rPr>
              <a:t> </a:t>
            </a:r>
          </a:p>
          <a:p>
            <a:pPr>
              <a:lnSpc>
                <a:spcPct val="100000"/>
              </a:lnSpc>
              <a:spcBef>
                <a:spcPts val="0"/>
              </a:spcBef>
              <a:defRPr/>
            </a:pPr>
            <a:endParaRPr lang="nl-BE" dirty="0"/>
          </a:p>
          <a:p>
            <a:pPr marL="0" indent="0">
              <a:lnSpc>
                <a:spcPct val="100000"/>
              </a:lnSpc>
              <a:spcBef>
                <a:spcPts val="0"/>
              </a:spcBef>
              <a:buNone/>
              <a:defRPr/>
            </a:pPr>
            <a:r>
              <a:rPr lang="nl-BE" sz="2700" b="1" dirty="0"/>
              <a:t>Aanbevelingen</a:t>
            </a:r>
          </a:p>
          <a:p>
            <a:pPr>
              <a:lnSpc>
                <a:spcPct val="100000"/>
              </a:lnSpc>
              <a:spcBef>
                <a:spcPts val="0"/>
              </a:spcBef>
              <a:defRPr/>
            </a:pPr>
            <a:r>
              <a:rPr lang="nl-BE" dirty="0">
                <a:solidFill>
                  <a:schemeClr val="bg1">
                    <a:lumMod val="65000"/>
                  </a:schemeClr>
                </a:solidFill>
              </a:rPr>
              <a:t>acties of bijkomende maatregelen of staalnames die niet verplicht zijn maar wel worden aanbevolen </a:t>
            </a:r>
          </a:p>
        </p:txBody>
      </p:sp>
    </p:spTree>
    <p:extLst>
      <p:ext uri="{BB962C8B-B14F-4D97-AF65-F5344CB8AC3E}">
        <p14:creationId xmlns:p14="http://schemas.microsoft.com/office/powerpoint/2010/main" val="3984878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80"/>
            <a:ext cx="7886700" cy="615895"/>
          </a:xfrm>
        </p:spPr>
        <p:txBody>
          <a:bodyPr>
            <a:normAutofit/>
          </a:bodyPr>
          <a:lstStyle/>
          <a:p>
            <a:r>
              <a:rPr lang="nl-BE" sz="2400" b="1" dirty="0">
                <a:solidFill>
                  <a:schemeClr val="bg2">
                    <a:lumMod val="50000"/>
                  </a:schemeClr>
                </a:solidFill>
                <a:latin typeface="Myriad Pro"/>
              </a:rPr>
              <a:t>Sloopinventaris</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1" y="1543608"/>
            <a:ext cx="6957622" cy="5185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573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kstvak 13"/>
          <p:cNvSpPr txBox="1">
            <a:spLocks noChangeArrowheads="1"/>
          </p:cNvSpPr>
          <p:nvPr/>
        </p:nvSpPr>
        <p:spPr bwMode="auto">
          <a:xfrm>
            <a:off x="185915" y="415601"/>
            <a:ext cx="1299809" cy="533099"/>
          </a:xfrm>
          <a:prstGeom prst="rect">
            <a:avLst/>
          </a:prstGeom>
          <a:solidFill>
            <a:srgbClr val="FFFFFF"/>
          </a:solidFill>
          <a:ln w="57150">
            <a:solidFill>
              <a:srgbClr val="36A9E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1600" b="1" i="1" u="none" strike="noStrike" cap="none" normalizeH="0" baseline="0" dirty="0">
                <a:ln>
                  <a:noFill/>
                </a:ln>
                <a:solidFill>
                  <a:srgbClr val="36A9E1"/>
                </a:solidFill>
                <a:effectLst/>
                <a:ea typeface="Calibri" panose="020F0502020204030204" pitchFamily="34" charset="0"/>
                <a:cs typeface="Times New Roman" panose="02020603050405020304" pitchFamily="18" charset="0"/>
              </a:rPr>
              <a:t>deskundige</a:t>
            </a:r>
            <a:endParaRPr kumimoji="0" lang="nl-BE" altLang="nl-BE" sz="1600" b="1" i="0" u="none" strike="noStrike" cap="none" normalizeH="0" baseline="0" dirty="0">
              <a:ln>
                <a:noFill/>
              </a:ln>
              <a:solidFill>
                <a:srgbClr val="36A9E1"/>
              </a:solidFill>
              <a:effectLst/>
              <a:latin typeface="Arial" panose="020B0604020202020204" pitchFamily="34" charset="0"/>
            </a:endParaRPr>
          </a:p>
        </p:txBody>
      </p:sp>
      <p:sp>
        <p:nvSpPr>
          <p:cNvPr id="38" name="Tekstvak 16"/>
          <p:cNvSpPr txBox="1">
            <a:spLocks noChangeArrowheads="1"/>
          </p:cNvSpPr>
          <p:nvPr/>
        </p:nvSpPr>
        <p:spPr bwMode="auto">
          <a:xfrm>
            <a:off x="2177380" y="402599"/>
            <a:ext cx="1359570" cy="546101"/>
          </a:xfrm>
          <a:prstGeom prst="rect">
            <a:avLst/>
          </a:prstGeom>
          <a:solidFill>
            <a:srgbClr val="FFFFFF"/>
          </a:solidFill>
          <a:ln w="57150">
            <a:solidFill>
              <a:srgbClr val="70AD47"/>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nl-BE" altLang="nl-BE" sz="1600" b="1" i="1" dirty="0" err="1">
                <a:solidFill>
                  <a:srgbClr val="95C11F"/>
                </a:solidFill>
                <a:ea typeface="Calibri" panose="020F0502020204030204" pitchFamily="34" charset="0"/>
                <a:cs typeface="Times New Roman" panose="02020603050405020304" pitchFamily="18" charset="0"/>
              </a:rPr>
              <a:t>t</a:t>
            </a:r>
            <a:r>
              <a:rPr kumimoji="0" lang="nl-BE" altLang="nl-BE" sz="1600" b="1" i="1" u="none" strike="noStrike" cap="none" normalizeH="0" baseline="0" dirty="0" err="1">
                <a:ln>
                  <a:noFill/>
                </a:ln>
                <a:solidFill>
                  <a:srgbClr val="95C11F"/>
                </a:solidFill>
                <a:effectLst/>
                <a:ea typeface="Calibri" panose="020F0502020204030204" pitchFamily="34" charset="0"/>
                <a:cs typeface="Times New Roman" panose="02020603050405020304" pitchFamily="18" charset="0"/>
              </a:rPr>
              <a:t>racimat</a:t>
            </a:r>
            <a:endParaRPr kumimoji="0" lang="nl-BE" altLang="nl-BE" sz="1600" b="1" i="0" u="none" strike="noStrike" cap="none" normalizeH="0" baseline="0" dirty="0">
              <a:ln>
                <a:noFill/>
              </a:ln>
              <a:solidFill>
                <a:srgbClr val="95C11F"/>
              </a:solidFill>
              <a:effectLst/>
              <a:latin typeface="Arial" panose="020B0604020202020204" pitchFamily="34" charset="0"/>
            </a:endParaRPr>
          </a:p>
        </p:txBody>
      </p:sp>
      <p:sp>
        <p:nvSpPr>
          <p:cNvPr id="39" name="Tekstvak 17"/>
          <p:cNvSpPr txBox="1">
            <a:spLocks noChangeArrowheads="1"/>
          </p:cNvSpPr>
          <p:nvPr/>
        </p:nvSpPr>
        <p:spPr bwMode="auto">
          <a:xfrm>
            <a:off x="6386283" y="375950"/>
            <a:ext cx="1546324" cy="546101"/>
          </a:xfrm>
          <a:prstGeom prst="rect">
            <a:avLst/>
          </a:prstGeom>
          <a:solidFill>
            <a:srgbClr val="FFFFFF"/>
          </a:solidFill>
          <a:ln w="5715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nl-BE" altLang="nl-BE" sz="1600" b="1" i="1" dirty="0">
                <a:solidFill>
                  <a:srgbClr val="FFD966"/>
                </a:solidFill>
                <a:ea typeface="Calibri" panose="020F0502020204030204" pitchFamily="34" charset="0"/>
                <a:cs typeface="Times New Roman" panose="02020603050405020304" pitchFamily="18" charset="0"/>
              </a:rPr>
              <a:t>v</a:t>
            </a:r>
            <a:r>
              <a:rPr kumimoji="0" lang="nl-BE" altLang="nl-BE" sz="1600" b="1" i="1" u="none" strike="noStrike" cap="none" normalizeH="0" baseline="0" dirty="0">
                <a:ln>
                  <a:noFill/>
                </a:ln>
                <a:solidFill>
                  <a:srgbClr val="FFD966"/>
                </a:solidFill>
                <a:effectLst/>
                <a:ea typeface="Calibri" panose="020F0502020204030204" pitchFamily="34" charset="0"/>
                <a:cs typeface="Times New Roman" panose="02020603050405020304" pitchFamily="18" charset="0"/>
              </a:rPr>
              <a:t>erwerker (breker)</a:t>
            </a:r>
            <a:endParaRPr kumimoji="0" lang="nl-BE" altLang="nl-BE" sz="1600" b="1" i="0" u="none" strike="noStrike" cap="none" normalizeH="0" baseline="0" dirty="0">
              <a:ln>
                <a:noFill/>
              </a:ln>
              <a:solidFill>
                <a:schemeClr val="tx1"/>
              </a:solidFill>
              <a:effectLst/>
              <a:latin typeface="Arial" panose="020B0604020202020204" pitchFamily="34" charset="0"/>
            </a:endParaRPr>
          </a:p>
        </p:txBody>
      </p:sp>
      <p:sp>
        <p:nvSpPr>
          <p:cNvPr id="44" name="Tekstvak 24"/>
          <p:cNvSpPr txBox="1">
            <a:spLocks noChangeArrowheads="1"/>
          </p:cNvSpPr>
          <p:nvPr/>
        </p:nvSpPr>
        <p:spPr bwMode="auto">
          <a:xfrm>
            <a:off x="68660" y="1604839"/>
            <a:ext cx="8926750" cy="389724"/>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1500" b="1" i="0"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UITVOERING WERKEN</a:t>
            </a:r>
            <a:endParaRPr kumimoji="0" lang="nl-BE" altLang="nl-BE" sz="1500" b="1" i="0" u="none" strike="noStrike" cap="none" normalizeH="0" baseline="0" dirty="0">
              <a:ln>
                <a:noFill/>
              </a:ln>
              <a:solidFill>
                <a:schemeClr val="bg2">
                  <a:lumMod val="50000"/>
                </a:schemeClr>
              </a:solidFill>
              <a:effectLst/>
              <a:latin typeface="Arial" panose="020B0604020202020204" pitchFamily="34" charset="0"/>
            </a:endParaRPr>
          </a:p>
        </p:txBody>
      </p:sp>
      <p:cxnSp>
        <p:nvCxnSpPr>
          <p:cNvPr id="45" name="Rechte verbindingslijn 44"/>
          <p:cNvCxnSpPr/>
          <p:nvPr/>
        </p:nvCxnSpPr>
        <p:spPr>
          <a:xfrm flipV="1">
            <a:off x="2114550" y="6356350"/>
            <a:ext cx="3308350" cy="12700"/>
          </a:xfrm>
          <a:prstGeom prst="line">
            <a:avLst/>
          </a:prstGeom>
          <a:ln w="9525">
            <a:prstDash val="sysDot"/>
          </a:ln>
        </p:spPr>
        <p:style>
          <a:lnRef idx="1">
            <a:schemeClr val="dk1"/>
          </a:lnRef>
          <a:fillRef idx="0">
            <a:schemeClr val="dk1"/>
          </a:fillRef>
          <a:effectRef idx="0">
            <a:schemeClr val="dk1"/>
          </a:effectRef>
          <a:fontRef idx="minor">
            <a:schemeClr val="tx1"/>
          </a:fontRef>
        </p:style>
      </p:cxnSp>
      <p:sp>
        <p:nvSpPr>
          <p:cNvPr id="47" name="Tekstvak 28"/>
          <p:cNvSpPr txBox="1">
            <a:spLocks noChangeArrowheads="1"/>
          </p:cNvSpPr>
          <p:nvPr/>
        </p:nvSpPr>
        <p:spPr bwMode="auto">
          <a:xfrm>
            <a:off x="537911" y="2138207"/>
            <a:ext cx="2428884" cy="464908"/>
          </a:xfrm>
          <a:prstGeom prst="rect">
            <a:avLst/>
          </a:prstGeom>
          <a:solidFill>
            <a:srgbClr val="FFFFFF"/>
          </a:solidFill>
          <a:ln w="57150">
            <a:solidFill>
              <a:srgbClr val="A5A5A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1600" b="0" i="0"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Melding start werken</a:t>
            </a:r>
            <a:endParaRPr kumimoji="0" lang="nl-BE" altLang="nl-BE" sz="1600" b="0" i="0" u="none" strike="noStrike" cap="none" normalizeH="0" baseline="0" dirty="0">
              <a:ln>
                <a:noFill/>
              </a:ln>
              <a:solidFill>
                <a:schemeClr val="bg2">
                  <a:lumMod val="50000"/>
                </a:schemeClr>
              </a:solidFill>
              <a:effectLst/>
              <a:latin typeface="Arial" panose="020B0604020202020204" pitchFamily="34" charset="0"/>
            </a:endParaRPr>
          </a:p>
        </p:txBody>
      </p:sp>
      <p:sp>
        <p:nvSpPr>
          <p:cNvPr id="48" name="Tekstvak 29"/>
          <p:cNvSpPr txBox="1">
            <a:spLocks noChangeArrowheads="1"/>
          </p:cNvSpPr>
          <p:nvPr/>
        </p:nvSpPr>
        <p:spPr bwMode="auto">
          <a:xfrm>
            <a:off x="504622" y="4339075"/>
            <a:ext cx="2428883" cy="499084"/>
          </a:xfrm>
          <a:prstGeom prst="rect">
            <a:avLst/>
          </a:prstGeom>
          <a:solidFill>
            <a:srgbClr val="FFFFFF"/>
          </a:solidFill>
          <a:ln w="571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1600" b="0" i="0"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Verwerkingstoelating</a:t>
            </a:r>
            <a:endParaRPr kumimoji="0" lang="nl-BE" altLang="nl-BE" sz="1600" b="0" i="0" u="none" strike="noStrike" cap="none" normalizeH="0" baseline="0" dirty="0">
              <a:ln>
                <a:noFill/>
              </a:ln>
              <a:solidFill>
                <a:schemeClr val="bg2">
                  <a:lumMod val="50000"/>
                </a:schemeClr>
              </a:solidFill>
              <a:effectLst/>
              <a:latin typeface="Arial" panose="020B0604020202020204" pitchFamily="34" charset="0"/>
            </a:endParaRPr>
          </a:p>
        </p:txBody>
      </p:sp>
      <p:sp>
        <p:nvSpPr>
          <p:cNvPr id="55" name="Tekstvak 39"/>
          <p:cNvSpPr txBox="1">
            <a:spLocks noChangeArrowheads="1"/>
          </p:cNvSpPr>
          <p:nvPr/>
        </p:nvSpPr>
        <p:spPr bwMode="auto">
          <a:xfrm>
            <a:off x="4404847" y="376594"/>
            <a:ext cx="1165346" cy="572106"/>
          </a:xfrm>
          <a:prstGeom prst="rect">
            <a:avLst/>
          </a:prstGeom>
          <a:solidFill>
            <a:srgbClr val="FFFFFF"/>
          </a:solidFill>
          <a:ln w="57150">
            <a:solidFill>
              <a:srgbClr val="A5A5A5"/>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1600" b="1" i="0"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aannemer</a:t>
            </a:r>
            <a:endParaRPr kumimoji="0" lang="nl-BE" altLang="nl-BE" sz="1600" b="1" i="0" u="none" strike="noStrike" cap="none" normalizeH="0" baseline="0" dirty="0">
              <a:ln>
                <a:noFill/>
              </a:ln>
              <a:solidFill>
                <a:schemeClr val="bg2">
                  <a:lumMod val="50000"/>
                </a:schemeClr>
              </a:solidFill>
              <a:effectLst/>
              <a:latin typeface="Arial" panose="020B0604020202020204" pitchFamily="34" charset="0"/>
            </a:endParaRPr>
          </a:p>
        </p:txBody>
      </p:sp>
      <p:cxnSp>
        <p:nvCxnSpPr>
          <p:cNvPr id="60" name="Rechte verbindingslijn met pijl 59"/>
          <p:cNvCxnSpPr/>
          <p:nvPr/>
        </p:nvCxnSpPr>
        <p:spPr>
          <a:xfrm flipH="1" flipV="1">
            <a:off x="3968750" y="8934450"/>
            <a:ext cx="774700" cy="6350"/>
          </a:xfrm>
          <a:prstGeom prst="straightConnector1">
            <a:avLst/>
          </a:prstGeom>
          <a:ln w="9525">
            <a:solidFill>
              <a:schemeClr val="accent4">
                <a:lumMod val="20000"/>
                <a:lumOff val="80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61" name="Rectangle 74"/>
          <p:cNvSpPr>
            <a:spLocks noChangeArrowheads="1"/>
          </p:cNvSpPr>
          <p:nvPr/>
        </p:nvSpPr>
        <p:spPr bwMode="auto">
          <a:xfrm>
            <a:off x="-460899" y="59859"/>
            <a:ext cx="51508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nl-BE" altLang="nl-BE" b="1" i="1" u="none" strike="noStrike" cap="none" normalizeH="0" baseline="0" dirty="0">
                <a:ln>
                  <a:noFill/>
                </a:ln>
                <a:solidFill>
                  <a:schemeClr val="bg2">
                    <a:lumMod val="25000"/>
                  </a:schemeClr>
                </a:solidFill>
                <a:effectLst/>
                <a:ea typeface="Calibri" panose="020F0502020204030204" pitchFamily="34" charset="0"/>
                <a:cs typeface="Times New Roman" panose="02020603050405020304" pitchFamily="18" charset="0"/>
              </a:rPr>
              <a:t>Kwaliteitsborgingsysteem</a:t>
            </a:r>
            <a:r>
              <a:rPr kumimoji="0" lang="nl-BE" altLang="nl-BE" b="1" i="1" u="none" strike="noStrike" cap="none" normalizeH="0" dirty="0">
                <a:ln>
                  <a:noFill/>
                </a:ln>
                <a:solidFill>
                  <a:schemeClr val="bg2">
                    <a:lumMod val="25000"/>
                  </a:schemeClr>
                </a:solidFill>
                <a:effectLst/>
                <a:ea typeface="Calibri" panose="020F0502020204030204" pitchFamily="34" charset="0"/>
                <a:cs typeface="Times New Roman" panose="02020603050405020304" pitchFamily="18" charset="0"/>
              </a:rPr>
              <a:t> </a:t>
            </a:r>
            <a:r>
              <a:rPr kumimoji="0" lang="nl-BE" altLang="nl-BE" b="1" i="1" u="none" strike="noStrike" cap="none" normalizeH="0" baseline="0" dirty="0">
                <a:ln>
                  <a:noFill/>
                </a:ln>
                <a:solidFill>
                  <a:schemeClr val="bg2">
                    <a:lumMod val="25000"/>
                  </a:schemeClr>
                </a:solidFill>
                <a:effectLst/>
                <a:ea typeface="Calibri" panose="020F0502020204030204" pitchFamily="34" charset="0"/>
                <a:cs typeface="Times New Roman" panose="02020603050405020304" pitchFamily="18" charset="0"/>
              </a:rPr>
              <a:t>voor selectieve sloop</a:t>
            </a:r>
            <a:endParaRPr kumimoji="0" lang="nl-BE" altLang="nl-BE" b="0" i="0" u="none" strike="noStrike" cap="none" normalizeH="0" baseline="0" dirty="0">
              <a:ln>
                <a:noFill/>
              </a:ln>
              <a:solidFill>
                <a:schemeClr val="bg2">
                  <a:lumMod val="25000"/>
                </a:schemeClr>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dirty="0">
              <a:ln>
                <a:noFill/>
              </a:ln>
              <a:solidFill>
                <a:schemeClr val="bg2">
                  <a:lumMod val="75000"/>
                </a:schemeClr>
              </a:solidFill>
              <a:effectLst/>
              <a:latin typeface="Arial" panose="020B0604020202020204" pitchFamily="34" charset="0"/>
            </a:endParaRPr>
          </a:p>
        </p:txBody>
      </p:sp>
      <p:sp>
        <p:nvSpPr>
          <p:cNvPr id="79" name="PIJL-OMLAAG 78"/>
          <p:cNvSpPr/>
          <p:nvPr/>
        </p:nvSpPr>
        <p:spPr>
          <a:xfrm>
            <a:off x="1538657" y="2688999"/>
            <a:ext cx="180407" cy="269941"/>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nl-BE"/>
          </a:p>
        </p:txBody>
      </p:sp>
      <p:sp>
        <p:nvSpPr>
          <p:cNvPr id="89" name="Tekstvak 30"/>
          <p:cNvSpPr txBox="1">
            <a:spLocks noChangeArrowheads="1"/>
          </p:cNvSpPr>
          <p:nvPr/>
        </p:nvSpPr>
        <p:spPr bwMode="auto">
          <a:xfrm>
            <a:off x="3536950" y="4396599"/>
            <a:ext cx="1589019" cy="298345"/>
          </a:xfrm>
          <a:prstGeom prst="rect">
            <a:avLst/>
          </a:prstGeom>
          <a:solidFill>
            <a:srgbClr val="FFFFFF"/>
          </a:solidFill>
          <a:ln w="571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1600" b="0" i="0"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Acceptatie LMRP</a:t>
            </a:r>
            <a:endParaRPr kumimoji="0" lang="nl-BE" altLang="nl-BE" sz="1600" b="0" i="0" u="none" strike="noStrike" cap="none" normalizeH="0" baseline="0" dirty="0">
              <a:ln>
                <a:noFill/>
              </a:ln>
              <a:solidFill>
                <a:schemeClr val="bg2">
                  <a:lumMod val="50000"/>
                </a:schemeClr>
              </a:solidFill>
              <a:effectLst/>
              <a:latin typeface="Arial" panose="020B0604020202020204" pitchFamily="34" charset="0"/>
            </a:endParaRPr>
          </a:p>
        </p:txBody>
      </p:sp>
      <p:sp>
        <p:nvSpPr>
          <p:cNvPr id="93" name="Rechthoek 92"/>
          <p:cNvSpPr/>
          <p:nvPr/>
        </p:nvSpPr>
        <p:spPr>
          <a:xfrm>
            <a:off x="261418" y="5700273"/>
            <a:ext cx="8733992" cy="1506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4" name="Tekstvak 32"/>
          <p:cNvSpPr txBox="1">
            <a:spLocks noChangeArrowheads="1"/>
          </p:cNvSpPr>
          <p:nvPr/>
        </p:nvSpPr>
        <p:spPr bwMode="auto">
          <a:xfrm>
            <a:off x="580423" y="6233262"/>
            <a:ext cx="2428884" cy="390099"/>
          </a:xfrm>
          <a:prstGeom prst="rect">
            <a:avLst/>
          </a:prstGeom>
          <a:solidFill>
            <a:srgbClr val="FFFFFF"/>
          </a:solidFill>
          <a:ln w="571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1600" b="0" i="0"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Sloopattest</a:t>
            </a:r>
            <a:endParaRPr kumimoji="0" lang="nl-BE" altLang="nl-BE" sz="1600" b="0" i="0" u="none" strike="noStrike" cap="none" normalizeH="0" baseline="0" dirty="0">
              <a:ln>
                <a:noFill/>
              </a:ln>
              <a:solidFill>
                <a:schemeClr val="bg2">
                  <a:lumMod val="50000"/>
                </a:schemeClr>
              </a:solidFill>
              <a:effectLst/>
              <a:latin typeface="Arial" panose="020B0604020202020204" pitchFamily="34" charset="0"/>
            </a:endParaRPr>
          </a:p>
        </p:txBody>
      </p:sp>
      <p:sp>
        <p:nvSpPr>
          <p:cNvPr id="50" name="Tekstvak 30"/>
          <p:cNvSpPr txBox="1">
            <a:spLocks noChangeArrowheads="1"/>
          </p:cNvSpPr>
          <p:nvPr/>
        </p:nvSpPr>
        <p:spPr bwMode="auto">
          <a:xfrm>
            <a:off x="2611769" y="5584600"/>
            <a:ext cx="2317226" cy="307294"/>
          </a:xfrm>
          <a:prstGeom prst="rect">
            <a:avLst/>
          </a:prstGeom>
          <a:solidFill>
            <a:srgbClr val="FFFFFF"/>
          </a:solidFill>
          <a:ln w="571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1600" b="0" i="0"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Ontvangstbevestiging</a:t>
            </a:r>
            <a:endParaRPr kumimoji="0" lang="nl-BE" altLang="nl-BE" sz="1600" b="0" i="0" u="none" strike="noStrike" cap="none" normalizeH="0" baseline="0" dirty="0">
              <a:ln>
                <a:noFill/>
              </a:ln>
              <a:solidFill>
                <a:schemeClr val="bg2">
                  <a:lumMod val="50000"/>
                </a:schemeClr>
              </a:solidFill>
              <a:effectLst/>
              <a:latin typeface="Arial" panose="020B0604020202020204" pitchFamily="34" charset="0"/>
            </a:endParaRPr>
          </a:p>
        </p:txBody>
      </p:sp>
      <p:sp>
        <p:nvSpPr>
          <p:cNvPr id="34" name="Tekstvak 37"/>
          <p:cNvSpPr txBox="1"/>
          <p:nvPr/>
        </p:nvSpPr>
        <p:spPr>
          <a:xfrm>
            <a:off x="5549029" y="2150573"/>
            <a:ext cx="3212213" cy="2585323"/>
          </a:xfrm>
          <a:prstGeom prst="rect">
            <a:avLst/>
          </a:prstGeom>
          <a:ln w="381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nl-BE" dirty="0">
                <a:solidFill>
                  <a:schemeClr val="bg2">
                    <a:lumMod val="25000"/>
                  </a:schemeClr>
                </a:solidFill>
              </a:rPr>
              <a:t>SLOOPOPVOLGING, TRACERING EN ATTESTERING</a:t>
            </a:r>
          </a:p>
          <a:p>
            <a:pPr algn="ctr"/>
            <a:r>
              <a:rPr lang="nl-BE" dirty="0">
                <a:solidFill>
                  <a:schemeClr val="bg2">
                    <a:lumMod val="25000"/>
                  </a:schemeClr>
                </a:solidFill>
              </a:rPr>
              <a:t>-</a:t>
            </a:r>
          </a:p>
          <a:p>
            <a:pPr marL="342900" indent="-342900" algn="ctr">
              <a:buAutoNum type="arabicParenBoth"/>
            </a:pPr>
            <a:r>
              <a:rPr lang="nl-BE" dirty="0">
                <a:solidFill>
                  <a:schemeClr val="bg2">
                    <a:lumMod val="25000"/>
                  </a:schemeClr>
                </a:solidFill>
              </a:rPr>
              <a:t>Controle op correcte verwijdering van gevaarlijke afval (bezoek voor asbest)</a:t>
            </a:r>
          </a:p>
          <a:p>
            <a:pPr marL="342900" indent="-342900" algn="ctr">
              <a:buAutoNum type="arabicParenBoth"/>
            </a:pPr>
            <a:r>
              <a:rPr lang="nl-BE" dirty="0">
                <a:solidFill>
                  <a:schemeClr val="bg2">
                    <a:lumMod val="25000"/>
                  </a:schemeClr>
                </a:solidFill>
              </a:rPr>
              <a:t>Tracering materialen die vrijkomen bij sloop</a:t>
            </a:r>
          </a:p>
          <a:p>
            <a:pPr algn="ctr"/>
            <a:endParaRPr lang="nl-BE" dirty="0">
              <a:solidFill>
                <a:schemeClr val="bg2">
                  <a:lumMod val="25000"/>
                </a:schemeClr>
              </a:solidFill>
            </a:endParaRPr>
          </a:p>
        </p:txBody>
      </p:sp>
      <p:sp>
        <p:nvSpPr>
          <p:cNvPr id="49" name="Tekstvak 37"/>
          <p:cNvSpPr txBox="1"/>
          <p:nvPr/>
        </p:nvSpPr>
        <p:spPr>
          <a:xfrm>
            <a:off x="5661891" y="5082703"/>
            <a:ext cx="3212213" cy="1200329"/>
          </a:xfrm>
          <a:prstGeom prst="rect">
            <a:avLst/>
          </a:prstGeom>
          <a:ln w="381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nl-BE" dirty="0">
              <a:solidFill>
                <a:schemeClr val="bg2">
                  <a:lumMod val="25000"/>
                </a:schemeClr>
              </a:solidFill>
            </a:endParaRPr>
          </a:p>
          <a:p>
            <a:pPr algn="ctr"/>
            <a:r>
              <a:rPr lang="nl-BE" dirty="0">
                <a:solidFill>
                  <a:schemeClr val="bg2">
                    <a:lumMod val="25000"/>
                  </a:schemeClr>
                </a:solidFill>
              </a:rPr>
              <a:t>Meer garanties over kwaliteit van aangeleverde puin</a:t>
            </a:r>
          </a:p>
          <a:p>
            <a:pPr algn="ctr"/>
            <a:endParaRPr lang="nl-BE" dirty="0">
              <a:solidFill>
                <a:schemeClr val="bg2">
                  <a:lumMod val="25000"/>
                </a:schemeClr>
              </a:solidFill>
            </a:endParaRPr>
          </a:p>
        </p:txBody>
      </p:sp>
      <p:sp>
        <p:nvSpPr>
          <p:cNvPr id="2" name="Arrow: Down 1"/>
          <p:cNvSpPr/>
          <p:nvPr/>
        </p:nvSpPr>
        <p:spPr>
          <a:xfrm>
            <a:off x="6981931" y="4545771"/>
            <a:ext cx="215563" cy="657004"/>
          </a:xfrm>
          <a:prstGeom prst="down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PIJL-OMLAAG 78">
            <a:extLst>
              <a:ext uri="{FF2B5EF4-FFF2-40B4-BE49-F238E27FC236}">
                <a16:creationId xmlns:a16="http://schemas.microsoft.com/office/drawing/2014/main" id="{8DD89F8E-35DA-4782-98FC-CC988D64583A}"/>
              </a:ext>
            </a:extLst>
          </p:cNvPr>
          <p:cNvSpPr/>
          <p:nvPr/>
        </p:nvSpPr>
        <p:spPr>
          <a:xfrm>
            <a:off x="1538657" y="3845300"/>
            <a:ext cx="180407" cy="427745"/>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nl-BE"/>
          </a:p>
        </p:txBody>
      </p:sp>
      <p:cxnSp>
        <p:nvCxnSpPr>
          <p:cNvPr id="40" name="Rechte verbindingslijn met pijl 82">
            <a:extLst>
              <a:ext uri="{FF2B5EF4-FFF2-40B4-BE49-F238E27FC236}">
                <a16:creationId xmlns:a16="http://schemas.microsoft.com/office/drawing/2014/main" id="{134E7076-2EDA-4D50-9A6F-BB911D76DBAE}"/>
              </a:ext>
            </a:extLst>
          </p:cNvPr>
          <p:cNvCxnSpPr>
            <a:cxnSpLocks/>
          </p:cNvCxnSpPr>
          <p:nvPr/>
        </p:nvCxnSpPr>
        <p:spPr>
          <a:xfrm>
            <a:off x="1058172" y="5253890"/>
            <a:ext cx="460557" cy="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Rechte verbindingslijn met pijl 82">
            <a:extLst>
              <a:ext uri="{FF2B5EF4-FFF2-40B4-BE49-F238E27FC236}">
                <a16:creationId xmlns:a16="http://schemas.microsoft.com/office/drawing/2014/main" id="{D010E2DE-D90C-4E74-8142-099A4CFD5617}"/>
              </a:ext>
            </a:extLst>
          </p:cNvPr>
          <p:cNvCxnSpPr>
            <a:cxnSpLocks/>
          </p:cNvCxnSpPr>
          <p:nvPr/>
        </p:nvCxnSpPr>
        <p:spPr>
          <a:xfrm>
            <a:off x="1058172" y="4059801"/>
            <a:ext cx="460557" cy="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Tekstvak 37">
            <a:extLst>
              <a:ext uri="{FF2B5EF4-FFF2-40B4-BE49-F238E27FC236}">
                <a16:creationId xmlns:a16="http://schemas.microsoft.com/office/drawing/2014/main" id="{63F62C58-E55E-4B54-A217-66F68E6B1EFE}"/>
              </a:ext>
            </a:extLst>
          </p:cNvPr>
          <p:cNvSpPr txBox="1">
            <a:spLocks noChangeArrowheads="1"/>
          </p:cNvSpPr>
          <p:nvPr/>
        </p:nvSpPr>
        <p:spPr bwMode="auto">
          <a:xfrm>
            <a:off x="48732" y="3910115"/>
            <a:ext cx="1105983" cy="299372"/>
          </a:xfrm>
          <a:prstGeom prst="rect">
            <a:avLst/>
          </a:prstGeom>
          <a:solidFill>
            <a:srgbClr val="FFFFFF"/>
          </a:solidFill>
          <a:ln w="12700">
            <a:solidFill>
              <a:srgbClr val="A5A5A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1600" b="0" i="1"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aanvraag</a:t>
            </a:r>
            <a:endParaRPr kumimoji="0" lang="nl-BE" altLang="nl-BE" sz="1600" b="0" i="1" u="none" strike="noStrike" cap="none" normalizeH="0" baseline="0" dirty="0">
              <a:ln>
                <a:noFill/>
              </a:ln>
              <a:solidFill>
                <a:schemeClr val="bg2">
                  <a:lumMod val="50000"/>
                </a:schemeClr>
              </a:solidFill>
              <a:effectLst/>
              <a:latin typeface="Arial" panose="020B0604020202020204" pitchFamily="34" charset="0"/>
            </a:endParaRPr>
          </a:p>
        </p:txBody>
      </p:sp>
      <p:cxnSp>
        <p:nvCxnSpPr>
          <p:cNvPr id="9" name="Straight Arrow Connector 8">
            <a:extLst>
              <a:ext uri="{FF2B5EF4-FFF2-40B4-BE49-F238E27FC236}">
                <a16:creationId xmlns:a16="http://schemas.microsoft.com/office/drawing/2014/main" id="{0CC922B3-0B0E-4D77-A4DB-073790226FA4}"/>
              </a:ext>
            </a:extLst>
          </p:cNvPr>
          <p:cNvCxnSpPr>
            <a:stCxn id="48" idx="3"/>
          </p:cNvCxnSpPr>
          <p:nvPr/>
        </p:nvCxnSpPr>
        <p:spPr>
          <a:xfrm>
            <a:off x="2933505" y="4588617"/>
            <a:ext cx="570155"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71FD6036-AF34-49C4-972D-69D243FAB143}"/>
              </a:ext>
            </a:extLst>
          </p:cNvPr>
          <p:cNvCxnSpPr>
            <a:cxnSpLocks/>
          </p:cNvCxnSpPr>
          <p:nvPr/>
        </p:nvCxnSpPr>
        <p:spPr>
          <a:xfrm>
            <a:off x="4203032" y="4735896"/>
            <a:ext cx="0" cy="848704"/>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93325090-98F9-46A0-91EE-351932EBEB8A}"/>
              </a:ext>
            </a:extLst>
          </p:cNvPr>
          <p:cNvCxnSpPr>
            <a:cxnSpLocks/>
          </p:cNvCxnSpPr>
          <p:nvPr/>
        </p:nvCxnSpPr>
        <p:spPr>
          <a:xfrm flipH="1">
            <a:off x="1863090" y="5253890"/>
            <a:ext cx="706167"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1" name="Rechteraccolade 41">
            <a:extLst>
              <a:ext uri="{FF2B5EF4-FFF2-40B4-BE49-F238E27FC236}">
                <a16:creationId xmlns:a16="http://schemas.microsoft.com/office/drawing/2014/main" id="{45AD9B9E-EC12-4F6E-BC9B-F779DDEC12B7}"/>
              </a:ext>
            </a:extLst>
          </p:cNvPr>
          <p:cNvSpPr/>
          <p:nvPr/>
        </p:nvSpPr>
        <p:spPr>
          <a:xfrm>
            <a:off x="4864778" y="2138207"/>
            <a:ext cx="369931" cy="4214007"/>
          </a:xfrm>
          <a:prstGeom prst="rightBrace">
            <a:avLst/>
          </a:prstGeom>
          <a:ln w="6350"/>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sp>
        <p:nvSpPr>
          <p:cNvPr id="3" name="Slide Number Placeholder 2">
            <a:extLst>
              <a:ext uri="{FF2B5EF4-FFF2-40B4-BE49-F238E27FC236}">
                <a16:creationId xmlns:a16="http://schemas.microsoft.com/office/drawing/2014/main" id="{764C0F6B-B97B-4796-9701-EAD6AF31ADE3}"/>
              </a:ext>
            </a:extLst>
          </p:cNvPr>
          <p:cNvSpPr>
            <a:spLocks noGrp="1"/>
          </p:cNvSpPr>
          <p:nvPr>
            <p:ph type="sldNum" sz="quarter" idx="12"/>
          </p:nvPr>
        </p:nvSpPr>
        <p:spPr/>
        <p:txBody>
          <a:bodyPr/>
          <a:lstStyle/>
          <a:p>
            <a:fld id="{3AFF86F4-8E7D-463A-AB12-A8684B6AA4CF}" type="slidenum">
              <a:rPr lang="nl-BE" smtClean="0"/>
              <a:t>26</a:t>
            </a:fld>
            <a:endParaRPr lang="nl-BE"/>
          </a:p>
        </p:txBody>
      </p:sp>
      <p:sp>
        <p:nvSpPr>
          <p:cNvPr id="36" name="Tekstvak 27">
            <a:extLst>
              <a:ext uri="{FF2B5EF4-FFF2-40B4-BE49-F238E27FC236}">
                <a16:creationId xmlns:a16="http://schemas.microsoft.com/office/drawing/2014/main" id="{0BAB6247-AB96-4A95-B918-3F92F60180E5}"/>
              </a:ext>
            </a:extLst>
          </p:cNvPr>
          <p:cNvSpPr txBox="1">
            <a:spLocks noChangeArrowheads="1"/>
          </p:cNvSpPr>
          <p:nvPr/>
        </p:nvSpPr>
        <p:spPr bwMode="auto">
          <a:xfrm>
            <a:off x="535937" y="4953058"/>
            <a:ext cx="2428884" cy="532480"/>
          </a:xfrm>
          <a:prstGeom prst="rect">
            <a:avLst/>
          </a:prstGeom>
          <a:solidFill>
            <a:srgbClr val="FFFFFF"/>
          </a:solidFill>
          <a:ln w="57150">
            <a:solidFill>
              <a:srgbClr val="36A9E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1600" b="0" i="0"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Controleverslag</a:t>
            </a:r>
          </a:p>
          <a:p>
            <a:pPr algn="ctr" eaLnBrk="0" fontAlgn="base" hangingPunct="0">
              <a:spcBef>
                <a:spcPct val="0"/>
              </a:spcBef>
              <a:spcAft>
                <a:spcPct val="0"/>
              </a:spcAft>
            </a:pPr>
            <a:r>
              <a:rPr lang="nl-BE" altLang="nl-BE" sz="1200" i="1" dirty="0">
                <a:solidFill>
                  <a:schemeClr val="bg2">
                    <a:lumMod val="50000"/>
                  </a:schemeClr>
                </a:solidFill>
                <a:cs typeface="Times New Roman" panose="02020603050405020304" pitchFamily="18" charset="0"/>
              </a:rPr>
              <a:t>* enkel indien uitgebreide procedure</a:t>
            </a:r>
            <a:endParaRPr lang="nl-BE" altLang="nl-BE" sz="1200" i="1" dirty="0">
              <a:solidFill>
                <a:schemeClr val="bg2">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l-BE" altLang="nl-BE" sz="1600" b="0" i="0" u="none" strike="noStrike" cap="none" normalizeH="0" baseline="0" dirty="0">
              <a:ln>
                <a:noFill/>
              </a:ln>
              <a:solidFill>
                <a:schemeClr val="bg2">
                  <a:lumMod val="5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l-BE" altLang="nl-BE" sz="1600" b="0" i="0" u="none" strike="noStrike" cap="none" normalizeH="0" baseline="0" dirty="0">
              <a:ln>
                <a:noFill/>
              </a:ln>
              <a:solidFill>
                <a:schemeClr val="bg2">
                  <a:lumMod val="50000"/>
                </a:schemeClr>
              </a:solidFill>
              <a:effectLst/>
              <a:latin typeface="Arial" panose="020B0604020202020204" pitchFamily="34" charset="0"/>
            </a:endParaRPr>
          </a:p>
        </p:txBody>
      </p:sp>
      <p:sp>
        <p:nvSpPr>
          <p:cNvPr id="52" name="Tekstvak 29">
            <a:extLst>
              <a:ext uri="{FF2B5EF4-FFF2-40B4-BE49-F238E27FC236}">
                <a16:creationId xmlns:a16="http://schemas.microsoft.com/office/drawing/2014/main" id="{E28EB113-9626-4D41-AD0A-D5E7DEFA3938}"/>
              </a:ext>
            </a:extLst>
          </p:cNvPr>
          <p:cNvSpPr txBox="1">
            <a:spLocks noChangeArrowheads="1"/>
          </p:cNvSpPr>
          <p:nvPr/>
        </p:nvSpPr>
        <p:spPr bwMode="auto">
          <a:xfrm>
            <a:off x="509908" y="4320668"/>
            <a:ext cx="2428883" cy="499084"/>
          </a:xfrm>
          <a:prstGeom prst="rect">
            <a:avLst/>
          </a:prstGeom>
          <a:solidFill>
            <a:srgbClr val="FFFFFF"/>
          </a:solidFill>
          <a:ln w="571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1600" b="0" i="0"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Verwerkingstoelating</a:t>
            </a:r>
            <a:endParaRPr kumimoji="0" lang="nl-BE" altLang="nl-BE" sz="1600" b="0" i="0" u="none" strike="noStrike" cap="none" normalizeH="0" baseline="0" dirty="0">
              <a:ln>
                <a:noFill/>
              </a:ln>
              <a:solidFill>
                <a:schemeClr val="bg2">
                  <a:lumMod val="50000"/>
                </a:schemeClr>
              </a:solidFill>
              <a:effectLst/>
              <a:latin typeface="Arial" panose="020B0604020202020204" pitchFamily="34" charset="0"/>
            </a:endParaRPr>
          </a:p>
        </p:txBody>
      </p:sp>
      <p:sp>
        <p:nvSpPr>
          <p:cNvPr id="53" name="PIJL-OMLAAG 78">
            <a:extLst>
              <a:ext uri="{FF2B5EF4-FFF2-40B4-BE49-F238E27FC236}">
                <a16:creationId xmlns:a16="http://schemas.microsoft.com/office/drawing/2014/main" id="{E3776532-A7BC-426B-BB5D-2075415A090C}"/>
              </a:ext>
            </a:extLst>
          </p:cNvPr>
          <p:cNvSpPr/>
          <p:nvPr/>
        </p:nvSpPr>
        <p:spPr>
          <a:xfrm>
            <a:off x="1586455" y="5471916"/>
            <a:ext cx="180407" cy="427745"/>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nl-BE"/>
          </a:p>
        </p:txBody>
      </p:sp>
      <p:cxnSp>
        <p:nvCxnSpPr>
          <p:cNvPr id="54" name="Rechte verbindingslijn met pijl 82">
            <a:extLst>
              <a:ext uri="{FF2B5EF4-FFF2-40B4-BE49-F238E27FC236}">
                <a16:creationId xmlns:a16="http://schemas.microsoft.com/office/drawing/2014/main" id="{246B0C6F-CD5C-4D13-9D70-5B5AC1AA1B8E}"/>
              </a:ext>
            </a:extLst>
          </p:cNvPr>
          <p:cNvCxnSpPr>
            <a:cxnSpLocks/>
          </p:cNvCxnSpPr>
          <p:nvPr/>
        </p:nvCxnSpPr>
        <p:spPr>
          <a:xfrm>
            <a:off x="1105970" y="5733805"/>
            <a:ext cx="460557" cy="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6" name="Tekstvak 37">
            <a:extLst>
              <a:ext uri="{FF2B5EF4-FFF2-40B4-BE49-F238E27FC236}">
                <a16:creationId xmlns:a16="http://schemas.microsoft.com/office/drawing/2014/main" id="{A37C9CF1-E68B-4152-A6D3-14F7372CA9B7}"/>
              </a:ext>
            </a:extLst>
          </p:cNvPr>
          <p:cNvSpPr txBox="1">
            <a:spLocks noChangeArrowheads="1"/>
          </p:cNvSpPr>
          <p:nvPr/>
        </p:nvSpPr>
        <p:spPr bwMode="auto">
          <a:xfrm>
            <a:off x="116458" y="5585811"/>
            <a:ext cx="1105983" cy="299372"/>
          </a:xfrm>
          <a:prstGeom prst="rect">
            <a:avLst/>
          </a:prstGeom>
          <a:solidFill>
            <a:srgbClr val="FFFFFF"/>
          </a:solidFill>
          <a:ln w="12700">
            <a:solidFill>
              <a:srgbClr val="A5A5A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1600" b="0" i="1"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aanvraag</a:t>
            </a:r>
            <a:endParaRPr kumimoji="0" lang="nl-BE" altLang="nl-BE" sz="1600" b="0" i="1" u="none" strike="noStrike" cap="none" normalizeH="0" baseline="0" dirty="0">
              <a:ln>
                <a:noFill/>
              </a:ln>
              <a:solidFill>
                <a:schemeClr val="bg2">
                  <a:lumMod val="50000"/>
                </a:schemeClr>
              </a:solidFill>
              <a:effectLst/>
              <a:latin typeface="Arial" panose="020B0604020202020204" pitchFamily="34" charset="0"/>
            </a:endParaRPr>
          </a:p>
        </p:txBody>
      </p:sp>
      <p:cxnSp>
        <p:nvCxnSpPr>
          <p:cNvPr id="58" name="Straight Arrow Connector 12">
            <a:extLst>
              <a:ext uri="{FF2B5EF4-FFF2-40B4-BE49-F238E27FC236}">
                <a16:creationId xmlns:a16="http://schemas.microsoft.com/office/drawing/2014/main" id="{97B5EA23-54FB-4D4B-BB7B-F4564CCBD49F}"/>
              </a:ext>
            </a:extLst>
          </p:cNvPr>
          <p:cNvCxnSpPr>
            <a:cxnSpLocks/>
          </p:cNvCxnSpPr>
          <p:nvPr/>
        </p:nvCxnSpPr>
        <p:spPr>
          <a:xfrm flipH="1">
            <a:off x="1910888" y="5733805"/>
            <a:ext cx="706167"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9" name="Tekstvak 27">
            <a:extLst>
              <a:ext uri="{FF2B5EF4-FFF2-40B4-BE49-F238E27FC236}">
                <a16:creationId xmlns:a16="http://schemas.microsoft.com/office/drawing/2014/main" id="{1BF2D09E-EA84-4F1E-B827-B6089CB4E88C}"/>
              </a:ext>
            </a:extLst>
          </p:cNvPr>
          <p:cNvSpPr txBox="1">
            <a:spLocks noChangeArrowheads="1"/>
          </p:cNvSpPr>
          <p:nvPr/>
        </p:nvSpPr>
        <p:spPr bwMode="auto">
          <a:xfrm>
            <a:off x="535937" y="4931845"/>
            <a:ext cx="2428884" cy="532480"/>
          </a:xfrm>
          <a:prstGeom prst="rect">
            <a:avLst/>
          </a:prstGeom>
          <a:solidFill>
            <a:srgbClr val="FFFFFF"/>
          </a:solidFill>
          <a:ln w="57150">
            <a:solidFill>
              <a:srgbClr val="36A9E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1600" b="0" i="0" u="none" strike="noStrike" cap="none" normalizeH="0" baseline="0" dirty="0">
                <a:ln>
                  <a:noFill/>
                </a:ln>
                <a:solidFill>
                  <a:schemeClr val="bg2">
                    <a:lumMod val="50000"/>
                  </a:schemeClr>
                </a:solidFill>
                <a:effectLst/>
                <a:ea typeface="Calibri" panose="020F0502020204030204" pitchFamily="34" charset="0"/>
                <a:cs typeface="Times New Roman" panose="02020603050405020304" pitchFamily="18" charset="0"/>
              </a:rPr>
              <a:t>Controleverslag</a:t>
            </a:r>
          </a:p>
          <a:p>
            <a:pPr algn="ctr" eaLnBrk="0" fontAlgn="base" hangingPunct="0">
              <a:spcBef>
                <a:spcPct val="0"/>
              </a:spcBef>
              <a:spcAft>
                <a:spcPct val="0"/>
              </a:spcAft>
            </a:pPr>
            <a:r>
              <a:rPr lang="nl-BE" altLang="nl-BE" sz="1200" i="1" dirty="0">
                <a:solidFill>
                  <a:schemeClr val="bg2">
                    <a:lumMod val="50000"/>
                  </a:schemeClr>
                </a:solidFill>
                <a:cs typeface="Times New Roman" panose="02020603050405020304" pitchFamily="18" charset="0"/>
              </a:rPr>
              <a:t>* enkel indien uitgebreide procedure</a:t>
            </a:r>
            <a:endParaRPr lang="nl-BE" altLang="nl-BE" sz="1200" i="1" dirty="0">
              <a:solidFill>
                <a:schemeClr val="bg2">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l-BE" altLang="nl-BE" sz="1600" b="0" i="0" u="none" strike="noStrike" cap="none" normalizeH="0" baseline="0" dirty="0">
              <a:ln>
                <a:noFill/>
              </a:ln>
              <a:solidFill>
                <a:schemeClr val="bg2">
                  <a:lumMod val="5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l-BE" altLang="nl-BE" sz="1600" b="0" i="0" u="none" strike="noStrike" cap="none" normalizeH="0" baseline="0" dirty="0">
              <a:ln>
                <a:noFill/>
              </a:ln>
              <a:solidFill>
                <a:schemeClr val="bg2">
                  <a:lumMod val="50000"/>
                </a:schemeClr>
              </a:solidFill>
              <a:effectLst/>
              <a:latin typeface="Arial" panose="020B0604020202020204" pitchFamily="34" charset="0"/>
            </a:endParaRPr>
          </a:p>
        </p:txBody>
      </p:sp>
      <p:sp>
        <p:nvSpPr>
          <p:cNvPr id="41" name="Tekstvak 27">
            <a:extLst>
              <a:ext uri="{FF2B5EF4-FFF2-40B4-BE49-F238E27FC236}">
                <a16:creationId xmlns:a16="http://schemas.microsoft.com/office/drawing/2014/main" id="{D1B26093-E2BE-4CD4-89BE-BC8AE054400D}"/>
              </a:ext>
            </a:extLst>
          </p:cNvPr>
          <p:cNvSpPr txBox="1">
            <a:spLocks noChangeArrowheads="1"/>
          </p:cNvSpPr>
          <p:nvPr/>
        </p:nvSpPr>
        <p:spPr bwMode="auto">
          <a:xfrm>
            <a:off x="549759" y="3012199"/>
            <a:ext cx="2428884" cy="681635"/>
          </a:xfrm>
          <a:prstGeom prst="rect">
            <a:avLst/>
          </a:prstGeom>
          <a:solidFill>
            <a:srgbClr val="FFFFFF"/>
          </a:solidFill>
          <a:ln w="57150">
            <a:solidFill>
              <a:srgbClr val="36A9E1"/>
            </a:solidFill>
            <a:miter lim="800000"/>
            <a:headEnd/>
            <a:tailEnd/>
          </a:ln>
        </p:spPr>
        <p:txBody>
          <a:bodyPr vert="horz" wrap="square" lIns="90576" tIns="45288" rIns="90576" bIns="45288" numCol="1" anchor="t" anchorCtr="0" compatLnSpc="1">
            <a:prstTxWarp prst="textNoShape">
              <a:avLst/>
            </a:prstTxWarp>
          </a:bodyPr>
          <a:lstStyle/>
          <a:p>
            <a:pPr algn="ctr" eaLnBrk="0" fontAlgn="base" hangingPunct="0">
              <a:spcBef>
                <a:spcPct val="0"/>
              </a:spcBef>
              <a:spcAft>
                <a:spcPct val="0"/>
              </a:spcAft>
            </a:pPr>
            <a:r>
              <a:rPr lang="nl-BE" altLang="nl-BE" sz="1600" dirty="0">
                <a:solidFill>
                  <a:schemeClr val="bg2">
                    <a:lumMod val="50000"/>
                  </a:schemeClr>
                </a:solidFill>
                <a:ea typeface="Calibri" panose="020F0502020204030204" pitchFamily="34" charset="0"/>
                <a:cs typeface="Times New Roman" panose="02020603050405020304" pitchFamily="18" charset="0"/>
              </a:rPr>
              <a:t>Controlebezoek </a:t>
            </a:r>
          </a:p>
          <a:p>
            <a:pPr algn="ctr" eaLnBrk="0" fontAlgn="base" hangingPunct="0">
              <a:spcBef>
                <a:spcPct val="0"/>
              </a:spcBef>
              <a:spcAft>
                <a:spcPct val="0"/>
              </a:spcAft>
            </a:pPr>
            <a:r>
              <a:rPr lang="nl-BE" altLang="nl-BE" sz="1200" dirty="0">
                <a:solidFill>
                  <a:schemeClr val="bg2">
                    <a:lumMod val="50000"/>
                  </a:schemeClr>
                </a:solidFill>
                <a:ea typeface="Calibri" panose="020F0502020204030204" pitchFamily="34" charset="0"/>
                <a:cs typeface="Times New Roman" panose="02020603050405020304" pitchFamily="18" charset="0"/>
              </a:rPr>
              <a:t>(voorlopig controleverslag) </a:t>
            </a:r>
          </a:p>
          <a:p>
            <a:pPr algn="ctr" eaLnBrk="0" fontAlgn="base" hangingPunct="0">
              <a:spcBef>
                <a:spcPct val="0"/>
              </a:spcBef>
              <a:spcAft>
                <a:spcPct val="0"/>
              </a:spcAft>
            </a:pPr>
            <a:r>
              <a:rPr lang="nl-BE" altLang="nl-BE" sz="1200" i="1" dirty="0">
                <a:solidFill>
                  <a:schemeClr val="bg2">
                    <a:lumMod val="50000"/>
                  </a:schemeClr>
                </a:solidFill>
                <a:cs typeface="Times New Roman" panose="02020603050405020304" pitchFamily="18" charset="0"/>
              </a:rPr>
              <a:t>* enkel indien uitgebreide procedure</a:t>
            </a:r>
            <a:endParaRPr lang="nl-BE" altLang="nl-BE" sz="1200" i="1" dirty="0">
              <a:solidFill>
                <a:schemeClr val="bg2">
                  <a:lumMod val="50000"/>
                </a:schemeClr>
              </a:solidFill>
            </a:endParaRPr>
          </a:p>
          <a:p>
            <a:pPr algn="ctr" eaLnBrk="0" fontAlgn="base" hangingPunct="0">
              <a:spcBef>
                <a:spcPct val="0"/>
              </a:spcBef>
              <a:spcAft>
                <a:spcPct val="0"/>
              </a:spcAft>
            </a:pPr>
            <a:endParaRPr lang="nl-BE" altLang="nl-BE" sz="1600" dirty="0">
              <a:solidFill>
                <a:schemeClr val="bg2">
                  <a:lumMod val="50000"/>
                </a:schemeClr>
              </a:solidFill>
            </a:endParaRPr>
          </a:p>
          <a:p>
            <a:pPr algn="ctr" eaLnBrk="0" fontAlgn="base" hangingPunct="0">
              <a:spcBef>
                <a:spcPct val="0"/>
              </a:spcBef>
              <a:spcAft>
                <a:spcPct val="0"/>
              </a:spcAft>
            </a:pPr>
            <a:endParaRPr lang="nl-BE" altLang="nl-BE" sz="1600" dirty="0">
              <a:solidFill>
                <a:schemeClr val="bg2">
                  <a:lumMod val="50000"/>
                </a:schemeClr>
              </a:solidFill>
              <a:latin typeface="Arial" panose="020B0604020202020204" pitchFamily="34" charset="0"/>
            </a:endParaRPr>
          </a:p>
        </p:txBody>
      </p:sp>
    </p:spTree>
    <p:extLst>
      <p:ext uri="{BB962C8B-B14F-4D97-AF65-F5344CB8AC3E}">
        <p14:creationId xmlns:p14="http://schemas.microsoft.com/office/powerpoint/2010/main" val="1987800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2F19F1B-48D1-412C-8675-F58B503F273F}"/>
              </a:ext>
            </a:extLst>
          </p:cNvPr>
          <p:cNvPicPr>
            <a:picLocks noGrp="1" noChangeAspect="1"/>
          </p:cNvPicPr>
          <p:nvPr>
            <p:ph idx="1"/>
          </p:nvPr>
        </p:nvPicPr>
        <p:blipFill rotWithShape="1">
          <a:blip r:embed="rId2"/>
          <a:srcRect t="15427"/>
          <a:stretch/>
        </p:blipFill>
        <p:spPr>
          <a:xfrm>
            <a:off x="356424" y="1563555"/>
            <a:ext cx="4767008" cy="4725264"/>
          </a:xfrm>
          <a:prstGeom prst="rect">
            <a:avLst/>
          </a:prstGeom>
        </p:spPr>
      </p:pic>
      <p:sp>
        <p:nvSpPr>
          <p:cNvPr id="5" name="Titel 1">
            <a:extLst>
              <a:ext uri="{FF2B5EF4-FFF2-40B4-BE49-F238E27FC236}">
                <a16:creationId xmlns:a16="http://schemas.microsoft.com/office/drawing/2014/main" id="{B71B2199-EB63-4957-B918-DB8EEB9E4CD3}"/>
              </a:ext>
            </a:extLst>
          </p:cNvPr>
          <p:cNvSpPr>
            <a:spLocks noGrp="1"/>
          </p:cNvSpPr>
          <p:nvPr>
            <p:ph type="title"/>
          </p:nvPr>
        </p:nvSpPr>
        <p:spPr>
          <a:xfrm>
            <a:off x="628650" y="365180"/>
            <a:ext cx="7886700" cy="615895"/>
          </a:xfrm>
        </p:spPr>
        <p:txBody>
          <a:bodyPr>
            <a:normAutofit/>
          </a:bodyPr>
          <a:lstStyle/>
          <a:p>
            <a:r>
              <a:rPr lang="nl-BE" sz="2400" b="1" dirty="0">
                <a:solidFill>
                  <a:schemeClr val="bg2">
                    <a:lumMod val="50000"/>
                  </a:schemeClr>
                </a:solidFill>
                <a:latin typeface="Myriad Pro"/>
              </a:rPr>
              <a:t>Verwerkingstoelating</a:t>
            </a:r>
          </a:p>
        </p:txBody>
      </p:sp>
    </p:spTree>
    <p:extLst>
      <p:ext uri="{BB962C8B-B14F-4D97-AF65-F5344CB8AC3E}">
        <p14:creationId xmlns:p14="http://schemas.microsoft.com/office/powerpoint/2010/main" val="2917554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F4CD75-9B7F-428B-BA9F-BD4523008500}"/>
              </a:ext>
            </a:extLst>
          </p:cNvPr>
          <p:cNvSpPr>
            <a:spLocks noGrp="1"/>
          </p:cNvSpPr>
          <p:nvPr>
            <p:ph idx="1"/>
          </p:nvPr>
        </p:nvSpPr>
        <p:spPr/>
        <p:txBody>
          <a:bodyPr/>
          <a:lstStyle/>
          <a:p>
            <a:endParaRPr lang="nl-NL"/>
          </a:p>
        </p:txBody>
      </p:sp>
      <p:pic>
        <p:nvPicPr>
          <p:cNvPr id="1026" name="Picture 2" descr="image001">
            <a:extLst>
              <a:ext uri="{FF2B5EF4-FFF2-40B4-BE49-F238E27FC236}">
                <a16:creationId xmlns:a16="http://schemas.microsoft.com/office/drawing/2014/main" id="{12A3E172-89F9-4FEE-84F4-C7672149F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84157"/>
            <a:ext cx="8968636" cy="531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a:extLst>
              <a:ext uri="{FF2B5EF4-FFF2-40B4-BE49-F238E27FC236}">
                <a16:creationId xmlns:a16="http://schemas.microsoft.com/office/drawing/2014/main" id="{570921D0-2630-44AB-BEF5-7425B8F463D8}"/>
              </a:ext>
            </a:extLst>
          </p:cNvPr>
          <p:cNvSpPr txBox="1">
            <a:spLocks/>
          </p:cNvSpPr>
          <p:nvPr/>
        </p:nvSpPr>
        <p:spPr bwMode="auto">
          <a:xfrm>
            <a:off x="457200" y="332656"/>
            <a:ext cx="810895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lnSpc>
                <a:spcPts val="4200"/>
              </a:lnSpc>
              <a:spcBef>
                <a:spcPct val="0"/>
              </a:spcBef>
              <a:spcAft>
                <a:spcPct val="0"/>
              </a:spcAft>
              <a:defRPr lang="en-GB" sz="3500" b="1" kern="1200">
                <a:solidFill>
                  <a:schemeClr val="bg1"/>
                </a:solidFill>
                <a:latin typeface="+mj-lt"/>
                <a:ea typeface="+mj-ea"/>
                <a:cs typeface="+mj-cs"/>
              </a:defRPr>
            </a:lvl1pPr>
            <a:lvl2pPr algn="l" rtl="0" eaLnBrk="1" fontAlgn="base" hangingPunct="1">
              <a:spcBef>
                <a:spcPct val="0"/>
              </a:spcBef>
              <a:spcAft>
                <a:spcPct val="0"/>
              </a:spcAft>
              <a:defRPr sz="3500" b="1">
                <a:solidFill>
                  <a:schemeClr val="bg1"/>
                </a:solidFill>
                <a:latin typeface="Calibri" pitchFamily="34" charset="0"/>
              </a:defRPr>
            </a:lvl2pPr>
            <a:lvl3pPr algn="l" rtl="0" eaLnBrk="1" fontAlgn="base" hangingPunct="1">
              <a:spcBef>
                <a:spcPct val="0"/>
              </a:spcBef>
              <a:spcAft>
                <a:spcPct val="0"/>
              </a:spcAft>
              <a:defRPr sz="3500" b="1">
                <a:solidFill>
                  <a:schemeClr val="bg1"/>
                </a:solidFill>
                <a:latin typeface="Calibri" pitchFamily="34" charset="0"/>
              </a:defRPr>
            </a:lvl3pPr>
            <a:lvl4pPr algn="l" rtl="0" eaLnBrk="1" fontAlgn="base" hangingPunct="1">
              <a:spcBef>
                <a:spcPct val="0"/>
              </a:spcBef>
              <a:spcAft>
                <a:spcPct val="0"/>
              </a:spcAft>
              <a:defRPr sz="3500" b="1">
                <a:solidFill>
                  <a:schemeClr val="bg1"/>
                </a:solidFill>
                <a:latin typeface="Calibri" pitchFamily="34" charset="0"/>
              </a:defRPr>
            </a:lvl4pPr>
            <a:lvl5pPr algn="l" rtl="0" eaLnBrk="1" fontAlgn="base" hangingPunct="1">
              <a:spcBef>
                <a:spcPct val="0"/>
              </a:spcBef>
              <a:spcAft>
                <a:spcPct val="0"/>
              </a:spcAft>
              <a:defRPr sz="3500" b="1">
                <a:solidFill>
                  <a:schemeClr val="bg1"/>
                </a:solidFill>
                <a:latin typeface="Calibri" pitchFamily="34" charset="0"/>
              </a:defRPr>
            </a:lvl5pPr>
            <a:lvl6pPr marL="457200" algn="l" rtl="0" eaLnBrk="1" fontAlgn="base" hangingPunct="1">
              <a:spcBef>
                <a:spcPct val="0"/>
              </a:spcBef>
              <a:spcAft>
                <a:spcPct val="0"/>
              </a:spcAft>
              <a:defRPr sz="3500" b="1">
                <a:solidFill>
                  <a:schemeClr val="bg1"/>
                </a:solidFill>
                <a:latin typeface="Calibri" pitchFamily="34" charset="0"/>
              </a:defRPr>
            </a:lvl6pPr>
            <a:lvl7pPr marL="914400" algn="l" rtl="0" eaLnBrk="1" fontAlgn="base" hangingPunct="1">
              <a:spcBef>
                <a:spcPct val="0"/>
              </a:spcBef>
              <a:spcAft>
                <a:spcPct val="0"/>
              </a:spcAft>
              <a:defRPr sz="3500" b="1">
                <a:solidFill>
                  <a:schemeClr val="bg1"/>
                </a:solidFill>
                <a:latin typeface="Calibri" pitchFamily="34" charset="0"/>
              </a:defRPr>
            </a:lvl7pPr>
            <a:lvl8pPr marL="1371600" algn="l" rtl="0" eaLnBrk="1" fontAlgn="base" hangingPunct="1">
              <a:spcBef>
                <a:spcPct val="0"/>
              </a:spcBef>
              <a:spcAft>
                <a:spcPct val="0"/>
              </a:spcAft>
              <a:defRPr sz="3500" b="1">
                <a:solidFill>
                  <a:schemeClr val="bg1"/>
                </a:solidFill>
                <a:latin typeface="Calibri" pitchFamily="34" charset="0"/>
              </a:defRPr>
            </a:lvl8pPr>
            <a:lvl9pPr marL="1828800" algn="l" rtl="0" eaLnBrk="1" fontAlgn="base" hangingPunct="1">
              <a:spcBef>
                <a:spcPct val="0"/>
              </a:spcBef>
              <a:spcAft>
                <a:spcPct val="0"/>
              </a:spcAft>
              <a:defRPr sz="3500" b="1">
                <a:solidFill>
                  <a:schemeClr val="bg1"/>
                </a:solidFill>
                <a:latin typeface="Calibri" pitchFamily="34" charset="0"/>
              </a:defRPr>
            </a:lvl9pPr>
          </a:lstStyle>
          <a:p>
            <a:pPr marL="0" marR="0" lvl="0" indent="0" algn="l" defTabSz="905726" rtl="0" eaLnBrk="1" fontAlgn="base" latinLnBrk="0" hangingPunct="1">
              <a:lnSpc>
                <a:spcPct val="100000"/>
              </a:lnSpc>
              <a:spcBef>
                <a:spcPct val="0"/>
              </a:spcBef>
              <a:spcAft>
                <a:spcPct val="0"/>
              </a:spcAft>
              <a:buClrTx/>
              <a:buSzTx/>
              <a:buFontTx/>
              <a:buNone/>
              <a:tabLst/>
              <a:defRPr/>
            </a:pPr>
            <a:br>
              <a:rPr kumimoji="0" lang="nl-BE" sz="2800" b="1" i="0" u="none" strike="noStrike" kern="1200" cap="none" spc="0" normalizeH="0" baseline="0" noProof="0" dirty="0">
                <a:ln>
                  <a:noFill/>
                </a:ln>
                <a:solidFill>
                  <a:srgbClr val="E7E6E6">
                    <a:lumMod val="50000"/>
                  </a:srgbClr>
                </a:solidFill>
                <a:effectLst/>
                <a:uLnTx/>
                <a:uFillTx/>
                <a:latin typeface="Calibri Light" panose="020F0302020204030204"/>
                <a:ea typeface="+mj-ea"/>
                <a:cs typeface="+mj-cs"/>
              </a:rPr>
            </a:br>
            <a:r>
              <a:rPr kumimoji="0" lang="nl-BE" sz="2800" b="1" i="0" u="none" strike="noStrike" kern="1200" cap="none" spc="0" normalizeH="0" baseline="0" noProof="0" dirty="0">
                <a:ln>
                  <a:noFill/>
                </a:ln>
                <a:solidFill>
                  <a:srgbClr val="E7E6E6">
                    <a:lumMod val="50000"/>
                  </a:srgbClr>
                </a:solidFill>
                <a:effectLst/>
                <a:uLnTx/>
                <a:uFillTx/>
                <a:latin typeface="Myriad Pro"/>
                <a:ea typeface="+mj-ea"/>
                <a:cs typeface="+mj-cs"/>
              </a:rPr>
              <a:t>Digitaal portaal bouwheer/opdrachtgever</a:t>
            </a:r>
          </a:p>
        </p:txBody>
      </p:sp>
      <p:sp>
        <p:nvSpPr>
          <p:cNvPr id="2" name="Slide Number Placeholder 1">
            <a:extLst>
              <a:ext uri="{FF2B5EF4-FFF2-40B4-BE49-F238E27FC236}">
                <a16:creationId xmlns:a16="http://schemas.microsoft.com/office/drawing/2014/main" id="{A0718FDE-C760-4A9B-8327-EFF276FEBCFA}"/>
              </a:ext>
            </a:extLst>
          </p:cNvPr>
          <p:cNvSpPr>
            <a:spLocks noGrp="1"/>
          </p:cNvSpPr>
          <p:nvPr>
            <p:ph type="sldNum" sz="quarter" idx="12"/>
          </p:nvPr>
        </p:nvSpPr>
        <p:spPr/>
        <p:txBody>
          <a:bodyPr/>
          <a:lstStyle/>
          <a:p>
            <a:pPr marL="0" marR="0" lvl="0" indent="0" algn="r" defTabSz="905726" rtl="0" eaLnBrk="1" fontAlgn="auto" latinLnBrk="0" hangingPunct="1">
              <a:lnSpc>
                <a:spcPct val="100000"/>
              </a:lnSpc>
              <a:spcBef>
                <a:spcPts val="0"/>
              </a:spcBef>
              <a:spcAft>
                <a:spcPts val="0"/>
              </a:spcAft>
              <a:buClrTx/>
              <a:buSzTx/>
              <a:buFontTx/>
              <a:buNone/>
              <a:tabLst/>
              <a:defRPr/>
            </a:pPr>
            <a:fld id="{3AFF86F4-8E7D-463A-AB12-A8684B6AA4CF}"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05726" rtl="0" eaLnBrk="1" fontAlgn="auto" latinLnBrk="0" hangingPunct="1">
                <a:lnSpc>
                  <a:spcPct val="100000"/>
                </a:lnSpc>
                <a:spcBef>
                  <a:spcPts val="0"/>
                </a:spcBef>
                <a:spcAft>
                  <a:spcPts val="0"/>
                </a:spcAft>
                <a:buClrTx/>
                <a:buSzTx/>
                <a:buFontTx/>
                <a:buNone/>
                <a:tabLst/>
                <a:defRPr/>
              </a:pPr>
              <a:t>28</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535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332656"/>
            <a:ext cx="8138160" cy="640080"/>
          </a:xfrm>
        </p:spPr>
        <p:txBody>
          <a:bodyPr>
            <a:noAutofit/>
          </a:bodyPr>
          <a:lstStyle/>
          <a:p>
            <a:r>
              <a:rPr lang="nl-BE" sz="2400" b="1" dirty="0">
                <a:solidFill>
                  <a:schemeClr val="bg2">
                    <a:lumMod val="50000"/>
                  </a:schemeClr>
                </a:solidFill>
                <a:latin typeface="Myriad Pro"/>
              </a:rPr>
              <a:t>Voordelen voor de bouwheer</a:t>
            </a:r>
          </a:p>
        </p:txBody>
      </p:sp>
      <p:sp>
        <p:nvSpPr>
          <p:cNvPr id="6" name="Tijdelijke aanduiding voor inhoud 2"/>
          <p:cNvSpPr>
            <a:spLocks noGrp="1"/>
          </p:cNvSpPr>
          <p:nvPr>
            <p:ph idx="4294967295"/>
          </p:nvPr>
        </p:nvSpPr>
        <p:spPr>
          <a:xfrm>
            <a:off x="457200" y="1754744"/>
            <a:ext cx="8435280" cy="4179711"/>
          </a:xfrm>
          <a:prstGeom prst="rect">
            <a:avLst/>
          </a:prstGeom>
        </p:spPr>
        <p:txBody>
          <a:bodyPr>
            <a:normAutofit fontScale="92500"/>
          </a:bodyPr>
          <a:lstStyle/>
          <a:p>
            <a:pPr>
              <a:lnSpc>
                <a:spcPct val="150000"/>
              </a:lnSpc>
              <a:buFont typeface="Wingdings" panose="05000000000000000000" pitchFamily="2" charset="2"/>
              <a:buChar char="ü"/>
            </a:pPr>
            <a:r>
              <a:rPr lang="nl-BE" sz="2200" dirty="0">
                <a:solidFill>
                  <a:schemeClr val="bg2">
                    <a:lumMod val="50000"/>
                  </a:schemeClr>
                </a:solidFill>
              </a:rPr>
              <a:t>Kwaliteitsvolle sloopinventaris bij aanbesteding van de sloopwerken zodat de sloper met kennis van zaken prijs kan geven</a:t>
            </a:r>
          </a:p>
          <a:p>
            <a:pPr>
              <a:lnSpc>
                <a:spcPct val="150000"/>
              </a:lnSpc>
              <a:buFont typeface="Wingdings" panose="05000000000000000000" pitchFamily="2" charset="2"/>
              <a:buChar char="ü"/>
            </a:pPr>
            <a:r>
              <a:rPr lang="nl-BE" sz="2200" dirty="0">
                <a:solidFill>
                  <a:schemeClr val="bg2">
                    <a:lumMod val="50000"/>
                  </a:schemeClr>
                </a:solidFill>
              </a:rPr>
              <a:t>Risico voor onverwachte kosten daalt dankzij een kwaliteitsvolle sloopinventaris</a:t>
            </a:r>
          </a:p>
          <a:p>
            <a:pPr>
              <a:lnSpc>
                <a:spcPct val="150000"/>
              </a:lnSpc>
              <a:buFont typeface="Wingdings" panose="05000000000000000000" pitchFamily="2" charset="2"/>
              <a:buChar char="ü"/>
            </a:pPr>
            <a:r>
              <a:rPr lang="nl-BE" sz="2200" dirty="0">
                <a:solidFill>
                  <a:schemeClr val="bg2">
                    <a:lumMod val="50000"/>
                  </a:schemeClr>
                </a:solidFill>
              </a:rPr>
              <a:t>Het puin kan tegen een lagere prijs verwerkt worden</a:t>
            </a:r>
          </a:p>
          <a:p>
            <a:pPr>
              <a:lnSpc>
                <a:spcPct val="150000"/>
              </a:lnSpc>
              <a:buFont typeface="Wingdings" panose="05000000000000000000" pitchFamily="2" charset="2"/>
              <a:buChar char="ü"/>
            </a:pPr>
            <a:r>
              <a:rPr lang="nl-BE" sz="2200" dirty="0">
                <a:solidFill>
                  <a:schemeClr val="bg2">
                    <a:lumMod val="50000"/>
                  </a:schemeClr>
                </a:solidFill>
              </a:rPr>
              <a:t>Meer garantie dat alle afvalstoffen op een legale wijze verwijderd worden</a:t>
            </a:r>
          </a:p>
          <a:p>
            <a:pPr>
              <a:lnSpc>
                <a:spcPct val="150000"/>
              </a:lnSpc>
              <a:buFont typeface="Wingdings" panose="05000000000000000000" pitchFamily="2" charset="2"/>
              <a:buChar char="ü"/>
            </a:pPr>
            <a:r>
              <a:rPr lang="nl-BE" sz="2200" dirty="0">
                <a:solidFill>
                  <a:schemeClr val="bg2">
                    <a:lumMod val="50000"/>
                  </a:schemeClr>
                </a:solidFill>
              </a:rPr>
              <a:t>Bescherming bouwheer als ontvanger van gerecycleerde bouwmaterialen</a:t>
            </a:r>
          </a:p>
          <a:p>
            <a:pPr marL="0" indent="0">
              <a:buNone/>
            </a:pPr>
            <a:endParaRPr lang="nl-BE" dirty="0">
              <a:solidFill>
                <a:schemeClr val="bg2">
                  <a:lumMod val="50000"/>
                </a:schemeClr>
              </a:solidFill>
            </a:endParaRPr>
          </a:p>
          <a:p>
            <a:pPr marL="806450" lvl="2" indent="0">
              <a:buNone/>
            </a:pPr>
            <a:endParaRPr lang="nl-BE" sz="1500" i="1" dirty="0">
              <a:solidFill>
                <a:schemeClr val="bg2">
                  <a:lumMod val="50000"/>
                </a:schemeClr>
              </a:solidFill>
              <a:sym typeface="Wingdings" panose="05000000000000000000" pitchFamily="2" charset="2"/>
            </a:endParaRPr>
          </a:p>
          <a:p>
            <a:pPr marL="0" indent="0">
              <a:buNone/>
            </a:pPr>
            <a:endParaRPr lang="nl-BE" sz="2400" dirty="0">
              <a:solidFill>
                <a:schemeClr val="bg2">
                  <a:lumMod val="50000"/>
                </a:schemeClr>
              </a:solidFill>
            </a:endParaRPr>
          </a:p>
          <a:p>
            <a:pPr marL="333375" lvl="1" indent="0">
              <a:buNone/>
            </a:pPr>
            <a:endParaRPr lang="nl-BE" sz="1600" dirty="0">
              <a:solidFill>
                <a:schemeClr val="bg2">
                  <a:lumMod val="50000"/>
                </a:schemeClr>
              </a:solidFill>
            </a:endParaRPr>
          </a:p>
        </p:txBody>
      </p:sp>
    </p:spTree>
    <p:extLst>
      <p:ext uri="{BB962C8B-B14F-4D97-AF65-F5344CB8AC3E}">
        <p14:creationId xmlns:p14="http://schemas.microsoft.com/office/powerpoint/2010/main" val="124678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18942"/>
            <a:ext cx="7886700" cy="940157"/>
          </a:xfrm>
        </p:spPr>
        <p:txBody>
          <a:bodyPr>
            <a:normAutofit/>
          </a:bodyPr>
          <a:lstStyle/>
          <a:p>
            <a:r>
              <a:rPr lang="nl-BE" sz="2800" b="1" dirty="0">
                <a:solidFill>
                  <a:schemeClr val="bg2">
                    <a:lumMod val="25000"/>
                  </a:schemeClr>
                </a:solidFill>
                <a:latin typeface="Myriad Pro"/>
              </a:rPr>
              <a:t>België </a:t>
            </a:r>
            <a:r>
              <a:rPr lang="nl-BE" sz="2000" b="1" dirty="0">
                <a:solidFill>
                  <a:schemeClr val="bg2">
                    <a:lumMod val="25000"/>
                  </a:schemeClr>
                </a:solidFill>
                <a:latin typeface="Myriad Pro"/>
              </a:rPr>
              <a:t>– enkele cijfers </a:t>
            </a:r>
            <a:endParaRPr lang="nl-BE" sz="2800" b="1" dirty="0">
              <a:solidFill>
                <a:schemeClr val="bg2">
                  <a:lumMod val="25000"/>
                </a:schemeClr>
              </a:solidFill>
              <a:latin typeface="Myriad Pro"/>
            </a:endParaRPr>
          </a:p>
        </p:txBody>
      </p:sp>
      <p:sp>
        <p:nvSpPr>
          <p:cNvPr id="3" name="Tijdelijke aanduiding voor inhoud 2"/>
          <p:cNvSpPr>
            <a:spLocks noGrp="1"/>
          </p:cNvSpPr>
          <p:nvPr>
            <p:ph idx="1"/>
          </p:nvPr>
        </p:nvSpPr>
        <p:spPr>
          <a:xfrm>
            <a:off x="218940" y="1596452"/>
            <a:ext cx="6603079" cy="2455333"/>
          </a:xfrm>
        </p:spPr>
        <p:txBody>
          <a:bodyPr>
            <a:normAutofit/>
          </a:bodyPr>
          <a:lstStyle/>
          <a:p>
            <a:r>
              <a:rPr lang="en-US" sz="1900" dirty="0">
                <a:solidFill>
                  <a:schemeClr val="bg2">
                    <a:lumMod val="25000"/>
                  </a:schemeClr>
                </a:solidFill>
              </a:rPr>
              <a:t>32.528 km²</a:t>
            </a:r>
          </a:p>
          <a:p>
            <a:r>
              <a:rPr lang="en-US" sz="1900" dirty="0">
                <a:solidFill>
                  <a:schemeClr val="bg2">
                    <a:lumMod val="25000"/>
                  </a:schemeClr>
                </a:solidFill>
              </a:rPr>
              <a:t>&gt; 11 </a:t>
            </a:r>
            <a:r>
              <a:rPr lang="en-US" sz="1900" dirty="0" err="1">
                <a:solidFill>
                  <a:schemeClr val="bg2">
                    <a:lumMod val="25000"/>
                  </a:schemeClr>
                </a:solidFill>
              </a:rPr>
              <a:t>mio</a:t>
            </a:r>
            <a:r>
              <a:rPr lang="en-US" sz="1900" dirty="0">
                <a:solidFill>
                  <a:schemeClr val="bg2">
                    <a:lumMod val="25000"/>
                  </a:schemeClr>
                </a:solidFill>
              </a:rPr>
              <a:t> </a:t>
            </a:r>
            <a:r>
              <a:rPr lang="en-US" sz="1900" dirty="0" err="1">
                <a:solidFill>
                  <a:schemeClr val="bg2">
                    <a:lumMod val="25000"/>
                  </a:schemeClr>
                </a:solidFill>
              </a:rPr>
              <a:t>inwoners</a:t>
            </a:r>
            <a:endParaRPr lang="en-US" sz="1900" dirty="0">
              <a:solidFill>
                <a:schemeClr val="bg2">
                  <a:lumMod val="25000"/>
                </a:schemeClr>
              </a:solidFill>
            </a:endParaRPr>
          </a:p>
          <a:p>
            <a:r>
              <a:rPr lang="nl-BE" sz="1900" dirty="0">
                <a:solidFill>
                  <a:schemeClr val="bg2">
                    <a:lumMod val="25000"/>
                  </a:schemeClr>
                </a:solidFill>
              </a:rPr>
              <a:t>3 regio’s, 3 milieuwetgevingen</a:t>
            </a:r>
          </a:p>
          <a:p>
            <a:pPr lvl="1"/>
            <a:r>
              <a:rPr lang="en-US" sz="1900" dirty="0" err="1">
                <a:solidFill>
                  <a:schemeClr val="bg2">
                    <a:lumMod val="25000"/>
                  </a:schemeClr>
                </a:solidFill>
              </a:rPr>
              <a:t>Wallonië</a:t>
            </a:r>
            <a:endParaRPr lang="en-US" sz="1900" dirty="0">
              <a:solidFill>
                <a:schemeClr val="bg2">
                  <a:lumMod val="25000"/>
                </a:schemeClr>
              </a:solidFill>
            </a:endParaRPr>
          </a:p>
          <a:p>
            <a:pPr lvl="1"/>
            <a:r>
              <a:rPr lang="en-US" sz="1900" dirty="0" err="1">
                <a:solidFill>
                  <a:schemeClr val="bg2">
                    <a:lumMod val="25000"/>
                  </a:schemeClr>
                </a:solidFill>
              </a:rPr>
              <a:t>Vlaanderen</a:t>
            </a:r>
            <a:r>
              <a:rPr lang="en-US" sz="1900" dirty="0">
                <a:solidFill>
                  <a:schemeClr val="bg2">
                    <a:lumMod val="25000"/>
                  </a:schemeClr>
                </a:solidFill>
              </a:rPr>
              <a:t> </a:t>
            </a:r>
          </a:p>
          <a:p>
            <a:pPr lvl="1"/>
            <a:r>
              <a:rPr lang="en-US" sz="1900" dirty="0">
                <a:solidFill>
                  <a:schemeClr val="bg2">
                    <a:lumMod val="25000"/>
                  </a:schemeClr>
                </a:solidFill>
              </a:rPr>
              <a:t>Brussel</a:t>
            </a:r>
          </a:p>
          <a:p>
            <a:pPr marL="457200" lvl="1" indent="0">
              <a:buNone/>
            </a:pPr>
            <a:endParaRPr lang="en-US" sz="1900" dirty="0">
              <a:solidFill>
                <a:schemeClr val="bg2">
                  <a:lumMod val="25000"/>
                </a:schemeClr>
              </a:solidFill>
            </a:endParaRPr>
          </a:p>
          <a:p>
            <a:pPr marL="457200" lvl="1" indent="0">
              <a:buNone/>
            </a:pPr>
            <a:endParaRPr lang="en-US" dirty="0">
              <a:solidFill>
                <a:schemeClr val="bg2">
                  <a:lumMod val="25000"/>
                </a:schemeClr>
              </a:solidFill>
            </a:endParaRPr>
          </a:p>
        </p:txBody>
      </p:sp>
      <p:sp>
        <p:nvSpPr>
          <p:cNvPr id="4" name="Tijdelijke aanduiding voor inhoud 2"/>
          <p:cNvSpPr txBox="1">
            <a:spLocks/>
          </p:cNvSpPr>
          <p:nvPr/>
        </p:nvSpPr>
        <p:spPr>
          <a:xfrm flipH="1">
            <a:off x="5307854" y="4610636"/>
            <a:ext cx="2445227" cy="1817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BE" sz="2400" dirty="0"/>
          </a:p>
        </p:txBody>
      </p:sp>
      <p:sp>
        <p:nvSpPr>
          <p:cNvPr id="5" name="Tijdelijke aanduiding voor inhoud 2"/>
          <p:cNvSpPr txBox="1">
            <a:spLocks/>
          </p:cNvSpPr>
          <p:nvPr/>
        </p:nvSpPr>
        <p:spPr>
          <a:xfrm>
            <a:off x="252595" y="4489138"/>
            <a:ext cx="2891509" cy="1261957"/>
          </a:xfrm>
          <a:prstGeom prst="rect">
            <a:avLst/>
          </a:prstGeom>
          <a:ln>
            <a:solidFill>
              <a:srgbClr val="EF3F23"/>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nl-BE" sz="1600" dirty="0">
              <a:solidFill>
                <a:schemeClr val="bg2">
                  <a:lumMod val="25000"/>
                </a:schemeClr>
              </a:solidFill>
            </a:endParaRPr>
          </a:p>
          <a:p>
            <a:pPr lvl="1"/>
            <a:r>
              <a:rPr lang="nl-BE" sz="2200" dirty="0">
                <a:solidFill>
                  <a:schemeClr val="bg2">
                    <a:lumMod val="25000"/>
                  </a:schemeClr>
                </a:solidFill>
              </a:rPr>
              <a:t>± 13.900 km²</a:t>
            </a:r>
          </a:p>
          <a:p>
            <a:pPr lvl="1"/>
            <a:r>
              <a:rPr lang="nl-BE" sz="2200" dirty="0">
                <a:solidFill>
                  <a:schemeClr val="bg2">
                    <a:lumMod val="25000"/>
                  </a:schemeClr>
                </a:solidFill>
              </a:rPr>
              <a:t>&gt;7 </a:t>
            </a:r>
            <a:r>
              <a:rPr lang="nl-BE" sz="2200" dirty="0" err="1">
                <a:solidFill>
                  <a:schemeClr val="bg2">
                    <a:lumMod val="25000"/>
                  </a:schemeClr>
                </a:solidFill>
              </a:rPr>
              <a:t>mio</a:t>
            </a:r>
            <a:r>
              <a:rPr lang="nl-BE" sz="2200" dirty="0">
                <a:solidFill>
                  <a:schemeClr val="bg2">
                    <a:lumMod val="25000"/>
                  </a:schemeClr>
                </a:solidFill>
              </a:rPr>
              <a:t> inwoners</a:t>
            </a:r>
          </a:p>
          <a:p>
            <a:pPr lvl="1"/>
            <a:r>
              <a:rPr lang="nl-BE" sz="2200" dirty="0">
                <a:solidFill>
                  <a:schemeClr val="bg2">
                    <a:lumMod val="25000"/>
                  </a:schemeClr>
                </a:solidFill>
                <a:sym typeface="Wingdings" panose="05000000000000000000" pitchFamily="2" charset="2"/>
              </a:rPr>
              <a:t>hoge heffingen op storten</a:t>
            </a:r>
          </a:p>
          <a:p>
            <a:pPr lvl="1"/>
            <a:r>
              <a:rPr lang="nl-BE" sz="2200" dirty="0">
                <a:solidFill>
                  <a:schemeClr val="bg2">
                    <a:lumMod val="25000"/>
                  </a:schemeClr>
                </a:solidFill>
                <a:sym typeface="Wingdings" panose="05000000000000000000" pitchFamily="2" charset="2"/>
              </a:rPr>
              <a:t>weinig grondstoffen</a:t>
            </a:r>
            <a:endParaRPr lang="nl-BE" sz="2200" dirty="0">
              <a:solidFill>
                <a:schemeClr val="bg2">
                  <a:lumMod val="25000"/>
                </a:schemeClr>
              </a:solidFill>
            </a:endParaRPr>
          </a:p>
        </p:txBody>
      </p:sp>
      <p:sp>
        <p:nvSpPr>
          <p:cNvPr id="9" name="Tijdelijke aanduiding voor inhoud 2"/>
          <p:cNvSpPr txBox="1">
            <a:spLocks/>
          </p:cNvSpPr>
          <p:nvPr/>
        </p:nvSpPr>
        <p:spPr>
          <a:xfrm>
            <a:off x="3840310" y="4642223"/>
            <a:ext cx="4904760" cy="1416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000" dirty="0">
                <a:solidFill>
                  <a:schemeClr val="bg2">
                    <a:lumMod val="25000"/>
                  </a:schemeClr>
                </a:solidFill>
              </a:rPr>
              <a:t>   Bouw- en sloopafval</a:t>
            </a:r>
          </a:p>
          <a:p>
            <a:pPr lvl="1"/>
            <a:r>
              <a:rPr lang="nl-BE" sz="2000" dirty="0">
                <a:solidFill>
                  <a:schemeClr val="bg2">
                    <a:lumMod val="25000"/>
                  </a:schemeClr>
                </a:solidFill>
              </a:rPr>
              <a:t>&gt; 15 </a:t>
            </a:r>
            <a:r>
              <a:rPr lang="nl-BE" sz="2000" dirty="0" err="1">
                <a:solidFill>
                  <a:schemeClr val="bg2">
                    <a:lumMod val="25000"/>
                  </a:schemeClr>
                </a:solidFill>
              </a:rPr>
              <a:t>mio</a:t>
            </a:r>
            <a:r>
              <a:rPr lang="nl-BE" sz="2000" dirty="0">
                <a:solidFill>
                  <a:schemeClr val="bg2">
                    <a:lumMod val="25000"/>
                  </a:schemeClr>
                </a:solidFill>
              </a:rPr>
              <a:t> ton/jaar</a:t>
            </a:r>
          </a:p>
          <a:p>
            <a:pPr lvl="1"/>
            <a:r>
              <a:rPr lang="nl-BE" sz="2000" dirty="0">
                <a:solidFill>
                  <a:schemeClr val="bg2">
                    <a:lumMod val="25000"/>
                  </a:schemeClr>
                </a:solidFill>
              </a:rPr>
              <a:t>&gt;  90% gerecycleerd</a:t>
            </a:r>
          </a:p>
        </p:txBody>
      </p:sp>
      <p:pic>
        <p:nvPicPr>
          <p:cNvPr id="11" name="Picture 10">
            <a:extLst>
              <a:ext uri="{FF2B5EF4-FFF2-40B4-BE49-F238E27FC236}">
                <a16:creationId xmlns:a16="http://schemas.microsoft.com/office/drawing/2014/main" id="{26B857D8-0DAB-48C6-9086-596FB545D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998" y="1423283"/>
            <a:ext cx="3720958" cy="3144209"/>
          </a:xfrm>
          <a:prstGeom prst="rect">
            <a:avLst/>
          </a:prstGeom>
        </p:spPr>
      </p:pic>
      <p:sp>
        <p:nvSpPr>
          <p:cNvPr id="12" name="Rectangle 11">
            <a:extLst>
              <a:ext uri="{FF2B5EF4-FFF2-40B4-BE49-F238E27FC236}">
                <a16:creationId xmlns:a16="http://schemas.microsoft.com/office/drawing/2014/main" id="{6E691DA6-559D-4572-94C3-D23C9C107581}"/>
              </a:ext>
            </a:extLst>
          </p:cNvPr>
          <p:cNvSpPr/>
          <p:nvPr/>
        </p:nvSpPr>
        <p:spPr>
          <a:xfrm>
            <a:off x="398930" y="3048261"/>
            <a:ext cx="2260049" cy="720080"/>
          </a:xfrm>
          <a:prstGeom prst="rect">
            <a:avLst/>
          </a:prstGeom>
          <a:noFill/>
          <a:ln>
            <a:solidFill>
              <a:srgbClr val="EF3F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Straight Arrow Connector 15">
            <a:extLst>
              <a:ext uri="{FF2B5EF4-FFF2-40B4-BE49-F238E27FC236}">
                <a16:creationId xmlns:a16="http://schemas.microsoft.com/office/drawing/2014/main" id="{C20F8FF3-3DFC-4357-88FD-D6F356123286}"/>
              </a:ext>
            </a:extLst>
          </p:cNvPr>
          <p:cNvCxnSpPr>
            <a:cxnSpLocks/>
          </p:cNvCxnSpPr>
          <p:nvPr/>
        </p:nvCxnSpPr>
        <p:spPr>
          <a:xfrm>
            <a:off x="1475656" y="3768341"/>
            <a:ext cx="0" cy="720797"/>
          </a:xfrm>
          <a:prstGeom prst="straightConnector1">
            <a:avLst/>
          </a:prstGeom>
          <a:ln>
            <a:solidFill>
              <a:srgbClr val="EF3F23"/>
            </a:solidFill>
            <a:tailEnd type="triangle"/>
          </a:ln>
        </p:spPr>
        <p:style>
          <a:lnRef idx="1">
            <a:schemeClr val="accent1"/>
          </a:lnRef>
          <a:fillRef idx="0">
            <a:schemeClr val="accent1"/>
          </a:fillRef>
          <a:effectRef idx="0">
            <a:schemeClr val="accent1"/>
          </a:effectRef>
          <a:fontRef idx="minor">
            <a:schemeClr val="tx1"/>
          </a:fontRef>
        </p:style>
      </p:cxnSp>
      <p:sp>
        <p:nvSpPr>
          <p:cNvPr id="17" name="Right Brace 16">
            <a:extLst>
              <a:ext uri="{FF2B5EF4-FFF2-40B4-BE49-F238E27FC236}">
                <a16:creationId xmlns:a16="http://schemas.microsoft.com/office/drawing/2014/main" id="{F8132F0D-9DD0-48BF-923D-DF43644EA5E1}"/>
              </a:ext>
            </a:extLst>
          </p:cNvPr>
          <p:cNvSpPr/>
          <p:nvPr/>
        </p:nvSpPr>
        <p:spPr>
          <a:xfrm>
            <a:off x="3339648" y="4567492"/>
            <a:ext cx="360040" cy="1122901"/>
          </a:xfrm>
          <a:prstGeom prst="rightBrace">
            <a:avLst/>
          </a:prstGeom>
          <a:ln w="28575">
            <a:solidFill>
              <a:srgbClr val="EF3F2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Slide Number Placeholder 5">
            <a:extLst>
              <a:ext uri="{FF2B5EF4-FFF2-40B4-BE49-F238E27FC236}">
                <a16:creationId xmlns:a16="http://schemas.microsoft.com/office/drawing/2014/main" id="{CD7DEB38-73BE-4841-BE45-CBED943ED8A6}"/>
              </a:ext>
            </a:extLst>
          </p:cNvPr>
          <p:cNvSpPr>
            <a:spLocks noGrp="1"/>
          </p:cNvSpPr>
          <p:nvPr>
            <p:ph type="sldNum" sz="quarter" idx="12"/>
          </p:nvPr>
        </p:nvSpPr>
        <p:spPr/>
        <p:txBody>
          <a:bodyPr/>
          <a:lstStyle/>
          <a:p>
            <a:fld id="{3AFF86F4-8E7D-463A-AB12-A8684B6AA4CF}" type="slidenum">
              <a:rPr lang="nl-BE" smtClean="0"/>
              <a:t>3</a:t>
            </a:fld>
            <a:endParaRPr lang="nl-BE"/>
          </a:p>
        </p:txBody>
      </p:sp>
    </p:spTree>
    <p:extLst>
      <p:ext uri="{BB962C8B-B14F-4D97-AF65-F5344CB8AC3E}">
        <p14:creationId xmlns:p14="http://schemas.microsoft.com/office/powerpoint/2010/main" val="1372315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332656"/>
            <a:ext cx="8138160" cy="640080"/>
          </a:xfrm>
        </p:spPr>
        <p:txBody>
          <a:bodyPr>
            <a:noAutofit/>
          </a:bodyPr>
          <a:lstStyle/>
          <a:p>
            <a:r>
              <a:rPr lang="nl-BE" sz="2400" b="1" dirty="0">
                <a:solidFill>
                  <a:schemeClr val="bg2">
                    <a:lumMod val="50000"/>
                  </a:schemeClr>
                </a:solidFill>
                <a:latin typeface="Myriad Pro"/>
              </a:rPr>
              <a:t>Voordelen voor de aannemer</a:t>
            </a:r>
          </a:p>
        </p:txBody>
      </p:sp>
      <p:sp>
        <p:nvSpPr>
          <p:cNvPr id="6" name="Tijdelijke aanduiding voor inhoud 2"/>
          <p:cNvSpPr>
            <a:spLocks noGrp="1"/>
          </p:cNvSpPr>
          <p:nvPr>
            <p:ph idx="4294967295"/>
          </p:nvPr>
        </p:nvSpPr>
        <p:spPr>
          <a:xfrm>
            <a:off x="457200" y="1754744"/>
            <a:ext cx="8435280" cy="4179711"/>
          </a:xfrm>
          <a:prstGeom prst="rect">
            <a:avLst/>
          </a:prstGeom>
        </p:spPr>
        <p:txBody>
          <a:bodyPr>
            <a:normAutofit/>
          </a:bodyPr>
          <a:lstStyle/>
          <a:p>
            <a:pPr>
              <a:lnSpc>
                <a:spcPct val="150000"/>
              </a:lnSpc>
              <a:buFont typeface="Wingdings" panose="05000000000000000000" pitchFamily="2" charset="2"/>
              <a:buChar char="ü"/>
            </a:pPr>
            <a:r>
              <a:rPr lang="nl-BE" sz="2000" dirty="0">
                <a:solidFill>
                  <a:schemeClr val="bg2">
                    <a:lumMod val="50000"/>
                  </a:schemeClr>
                </a:solidFill>
              </a:rPr>
              <a:t>Kwaliteitsvolle meetstaat bij aanbesteding beschikbaar zodat de sloper met kennis van zaken prijs kan geven</a:t>
            </a:r>
          </a:p>
          <a:p>
            <a:pPr>
              <a:lnSpc>
                <a:spcPct val="150000"/>
              </a:lnSpc>
              <a:buFont typeface="Wingdings" panose="05000000000000000000" pitchFamily="2" charset="2"/>
              <a:buChar char="ü"/>
            </a:pPr>
            <a:r>
              <a:rPr lang="nl-BE" sz="2000" dirty="0">
                <a:solidFill>
                  <a:schemeClr val="bg2">
                    <a:lumMod val="50000"/>
                  </a:schemeClr>
                </a:solidFill>
              </a:rPr>
              <a:t>Minder kans op deloyale concurrentie</a:t>
            </a:r>
          </a:p>
          <a:p>
            <a:pPr>
              <a:lnSpc>
                <a:spcPct val="150000"/>
              </a:lnSpc>
              <a:buFont typeface="Wingdings" panose="05000000000000000000" pitchFamily="2" charset="2"/>
              <a:buChar char="ü"/>
            </a:pPr>
            <a:r>
              <a:rPr lang="nl-BE" sz="2000" dirty="0">
                <a:solidFill>
                  <a:schemeClr val="bg2">
                    <a:lumMod val="50000"/>
                  </a:schemeClr>
                </a:solidFill>
              </a:rPr>
              <a:t>Zuiverdere materiaalstromen en bijgevolg lagere verwerkingskosten</a:t>
            </a:r>
          </a:p>
          <a:p>
            <a:pPr>
              <a:lnSpc>
                <a:spcPct val="150000"/>
              </a:lnSpc>
              <a:buFont typeface="Wingdings" panose="05000000000000000000" pitchFamily="2" charset="2"/>
              <a:buChar char="ü"/>
            </a:pPr>
            <a:r>
              <a:rPr lang="nl-BE" sz="2000" dirty="0">
                <a:solidFill>
                  <a:schemeClr val="bg2">
                    <a:lumMod val="50000"/>
                  </a:schemeClr>
                </a:solidFill>
              </a:rPr>
              <a:t>Commercieel voordeel gezien de kwaliteitsborging</a:t>
            </a:r>
          </a:p>
          <a:p>
            <a:pPr marL="0" indent="0">
              <a:buNone/>
            </a:pPr>
            <a:endParaRPr lang="nl-BE" sz="2000" dirty="0">
              <a:solidFill>
                <a:schemeClr val="bg2">
                  <a:lumMod val="50000"/>
                </a:schemeClr>
              </a:solidFill>
            </a:endParaRPr>
          </a:p>
          <a:p>
            <a:pPr marL="806450" lvl="2" indent="0">
              <a:buNone/>
            </a:pPr>
            <a:endParaRPr lang="nl-BE" i="1" dirty="0">
              <a:solidFill>
                <a:schemeClr val="bg2">
                  <a:lumMod val="50000"/>
                </a:schemeClr>
              </a:solidFill>
              <a:sym typeface="Wingdings" panose="05000000000000000000" pitchFamily="2" charset="2"/>
            </a:endParaRPr>
          </a:p>
          <a:p>
            <a:pPr marL="0" indent="0">
              <a:buNone/>
            </a:pPr>
            <a:endParaRPr lang="nl-BE" sz="2000" dirty="0">
              <a:solidFill>
                <a:schemeClr val="bg2">
                  <a:lumMod val="50000"/>
                </a:schemeClr>
              </a:solidFill>
            </a:endParaRPr>
          </a:p>
          <a:p>
            <a:pPr marL="333375" lvl="1" indent="0">
              <a:buNone/>
            </a:pPr>
            <a:endParaRPr lang="nl-BE" sz="2000" dirty="0">
              <a:solidFill>
                <a:schemeClr val="bg2">
                  <a:lumMod val="50000"/>
                </a:schemeClr>
              </a:solidFill>
            </a:endParaRPr>
          </a:p>
        </p:txBody>
      </p:sp>
    </p:spTree>
    <p:extLst>
      <p:ext uri="{BB962C8B-B14F-4D97-AF65-F5344CB8AC3E}">
        <p14:creationId xmlns:p14="http://schemas.microsoft.com/office/powerpoint/2010/main" val="2001386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332656"/>
            <a:ext cx="8138160" cy="640080"/>
          </a:xfrm>
        </p:spPr>
        <p:txBody>
          <a:bodyPr>
            <a:noAutofit/>
          </a:bodyPr>
          <a:lstStyle/>
          <a:p>
            <a:r>
              <a:rPr lang="nl-BE" sz="2400" b="1" dirty="0">
                <a:solidFill>
                  <a:schemeClr val="bg2">
                    <a:lumMod val="50000"/>
                  </a:schemeClr>
                </a:solidFill>
                <a:latin typeface="Myriad Pro"/>
              </a:rPr>
              <a:t>Voordelen voor de breker</a:t>
            </a:r>
          </a:p>
        </p:txBody>
      </p:sp>
      <p:sp>
        <p:nvSpPr>
          <p:cNvPr id="6" name="Tijdelijke aanduiding voor inhoud 2"/>
          <p:cNvSpPr>
            <a:spLocks noGrp="1"/>
          </p:cNvSpPr>
          <p:nvPr>
            <p:ph idx="4294967295"/>
          </p:nvPr>
        </p:nvSpPr>
        <p:spPr>
          <a:xfrm>
            <a:off x="457200" y="1754744"/>
            <a:ext cx="8435280" cy="4179711"/>
          </a:xfrm>
          <a:prstGeom prst="rect">
            <a:avLst/>
          </a:prstGeom>
        </p:spPr>
        <p:txBody>
          <a:bodyPr>
            <a:normAutofit/>
          </a:bodyPr>
          <a:lstStyle/>
          <a:p>
            <a:pPr>
              <a:lnSpc>
                <a:spcPct val="150000"/>
              </a:lnSpc>
              <a:buFont typeface="Wingdings" panose="05000000000000000000" pitchFamily="2" charset="2"/>
              <a:buChar char="ü"/>
            </a:pPr>
            <a:r>
              <a:rPr lang="nl-BE" sz="2200" dirty="0">
                <a:solidFill>
                  <a:schemeClr val="bg2">
                    <a:lumMod val="50000"/>
                  </a:schemeClr>
                </a:solidFill>
              </a:rPr>
              <a:t>Kwaliteit van het aangevoerde puin verbetert waardoor het risico op niet conforme granulaten daalt</a:t>
            </a:r>
          </a:p>
          <a:p>
            <a:pPr>
              <a:lnSpc>
                <a:spcPct val="150000"/>
              </a:lnSpc>
              <a:buFont typeface="Wingdings" panose="05000000000000000000" pitchFamily="2" charset="2"/>
              <a:buChar char="ü"/>
            </a:pPr>
            <a:r>
              <a:rPr lang="nl-BE" sz="2200" dirty="0">
                <a:solidFill>
                  <a:schemeClr val="bg2">
                    <a:lumMod val="50000"/>
                  </a:schemeClr>
                </a:solidFill>
              </a:rPr>
              <a:t>Vertrouwen in de kwaliteit van de granulaten zal toenemen</a:t>
            </a:r>
          </a:p>
          <a:p>
            <a:pPr>
              <a:lnSpc>
                <a:spcPct val="150000"/>
              </a:lnSpc>
              <a:buFont typeface="Wingdings" panose="05000000000000000000" pitchFamily="2" charset="2"/>
              <a:buChar char="ü"/>
            </a:pPr>
            <a:r>
              <a:rPr lang="nl-BE" sz="2200" dirty="0">
                <a:solidFill>
                  <a:schemeClr val="bg2">
                    <a:lumMod val="50000"/>
                  </a:schemeClr>
                </a:solidFill>
              </a:rPr>
              <a:t>Verhoogde kwaliteit als opstap naar meer hoogwaardige toepassingen</a:t>
            </a:r>
          </a:p>
          <a:p>
            <a:pPr marL="0" indent="0">
              <a:buNone/>
            </a:pPr>
            <a:endParaRPr lang="nl-BE" dirty="0">
              <a:solidFill>
                <a:schemeClr val="bg2">
                  <a:lumMod val="50000"/>
                </a:schemeClr>
              </a:solidFill>
            </a:endParaRPr>
          </a:p>
          <a:p>
            <a:pPr marL="806450" lvl="2" indent="0">
              <a:buNone/>
            </a:pPr>
            <a:endParaRPr lang="nl-BE" sz="1500" i="1" dirty="0">
              <a:solidFill>
                <a:schemeClr val="bg2">
                  <a:lumMod val="50000"/>
                </a:schemeClr>
              </a:solidFill>
              <a:sym typeface="Wingdings" panose="05000000000000000000" pitchFamily="2" charset="2"/>
            </a:endParaRPr>
          </a:p>
          <a:p>
            <a:pPr marL="0" indent="0">
              <a:buNone/>
            </a:pPr>
            <a:endParaRPr lang="nl-BE" sz="2400" dirty="0">
              <a:solidFill>
                <a:schemeClr val="bg2">
                  <a:lumMod val="50000"/>
                </a:schemeClr>
              </a:solidFill>
            </a:endParaRPr>
          </a:p>
          <a:p>
            <a:pPr marL="333375" lvl="1" indent="0">
              <a:buNone/>
            </a:pPr>
            <a:endParaRPr lang="nl-BE" sz="1600" dirty="0">
              <a:solidFill>
                <a:schemeClr val="bg2">
                  <a:lumMod val="50000"/>
                </a:schemeClr>
              </a:solidFill>
            </a:endParaRPr>
          </a:p>
        </p:txBody>
      </p:sp>
    </p:spTree>
    <p:extLst>
      <p:ext uri="{BB962C8B-B14F-4D97-AF65-F5344CB8AC3E}">
        <p14:creationId xmlns:p14="http://schemas.microsoft.com/office/powerpoint/2010/main" val="3718744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Rechte verbindingslijn met pijl 59"/>
          <p:cNvCxnSpPr/>
          <p:nvPr/>
        </p:nvCxnSpPr>
        <p:spPr>
          <a:xfrm flipH="1" flipV="1">
            <a:off x="3968750" y="8934450"/>
            <a:ext cx="774700" cy="6350"/>
          </a:xfrm>
          <a:prstGeom prst="straightConnector1">
            <a:avLst/>
          </a:prstGeom>
          <a:ln w="9525">
            <a:solidFill>
              <a:schemeClr val="accent4">
                <a:lumMod val="20000"/>
                <a:lumOff val="80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16" name="Titel 1">
            <a:extLst>
              <a:ext uri="{FF2B5EF4-FFF2-40B4-BE49-F238E27FC236}">
                <a16:creationId xmlns:a16="http://schemas.microsoft.com/office/drawing/2014/main" id="{C08AE886-BCE9-4517-946E-7AB6DEA0806E}"/>
              </a:ext>
            </a:extLst>
          </p:cNvPr>
          <p:cNvSpPr txBox="1">
            <a:spLocks/>
          </p:cNvSpPr>
          <p:nvPr/>
        </p:nvSpPr>
        <p:spPr bwMode="auto">
          <a:xfrm>
            <a:off x="457200" y="332656"/>
            <a:ext cx="810895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lnSpc>
                <a:spcPts val="4200"/>
              </a:lnSpc>
              <a:spcBef>
                <a:spcPct val="0"/>
              </a:spcBef>
              <a:spcAft>
                <a:spcPct val="0"/>
              </a:spcAft>
              <a:defRPr lang="en-GB" sz="3500" b="1" kern="1200">
                <a:solidFill>
                  <a:schemeClr val="bg1"/>
                </a:solidFill>
                <a:latin typeface="+mj-lt"/>
                <a:ea typeface="+mj-ea"/>
                <a:cs typeface="+mj-cs"/>
              </a:defRPr>
            </a:lvl1pPr>
            <a:lvl2pPr algn="l" rtl="0" eaLnBrk="1" fontAlgn="base" hangingPunct="1">
              <a:spcBef>
                <a:spcPct val="0"/>
              </a:spcBef>
              <a:spcAft>
                <a:spcPct val="0"/>
              </a:spcAft>
              <a:defRPr sz="3500" b="1">
                <a:solidFill>
                  <a:schemeClr val="bg1"/>
                </a:solidFill>
                <a:latin typeface="Calibri" pitchFamily="34" charset="0"/>
              </a:defRPr>
            </a:lvl2pPr>
            <a:lvl3pPr algn="l" rtl="0" eaLnBrk="1" fontAlgn="base" hangingPunct="1">
              <a:spcBef>
                <a:spcPct val="0"/>
              </a:spcBef>
              <a:spcAft>
                <a:spcPct val="0"/>
              </a:spcAft>
              <a:defRPr sz="3500" b="1">
                <a:solidFill>
                  <a:schemeClr val="bg1"/>
                </a:solidFill>
                <a:latin typeface="Calibri" pitchFamily="34" charset="0"/>
              </a:defRPr>
            </a:lvl3pPr>
            <a:lvl4pPr algn="l" rtl="0" eaLnBrk="1" fontAlgn="base" hangingPunct="1">
              <a:spcBef>
                <a:spcPct val="0"/>
              </a:spcBef>
              <a:spcAft>
                <a:spcPct val="0"/>
              </a:spcAft>
              <a:defRPr sz="3500" b="1">
                <a:solidFill>
                  <a:schemeClr val="bg1"/>
                </a:solidFill>
                <a:latin typeface="Calibri" pitchFamily="34" charset="0"/>
              </a:defRPr>
            </a:lvl4pPr>
            <a:lvl5pPr algn="l" rtl="0" eaLnBrk="1" fontAlgn="base" hangingPunct="1">
              <a:spcBef>
                <a:spcPct val="0"/>
              </a:spcBef>
              <a:spcAft>
                <a:spcPct val="0"/>
              </a:spcAft>
              <a:defRPr sz="3500" b="1">
                <a:solidFill>
                  <a:schemeClr val="bg1"/>
                </a:solidFill>
                <a:latin typeface="Calibri" pitchFamily="34" charset="0"/>
              </a:defRPr>
            </a:lvl5pPr>
            <a:lvl6pPr marL="457200" algn="l" rtl="0" eaLnBrk="1" fontAlgn="base" hangingPunct="1">
              <a:spcBef>
                <a:spcPct val="0"/>
              </a:spcBef>
              <a:spcAft>
                <a:spcPct val="0"/>
              </a:spcAft>
              <a:defRPr sz="3500" b="1">
                <a:solidFill>
                  <a:schemeClr val="bg1"/>
                </a:solidFill>
                <a:latin typeface="Calibri" pitchFamily="34" charset="0"/>
              </a:defRPr>
            </a:lvl6pPr>
            <a:lvl7pPr marL="914400" algn="l" rtl="0" eaLnBrk="1" fontAlgn="base" hangingPunct="1">
              <a:spcBef>
                <a:spcPct val="0"/>
              </a:spcBef>
              <a:spcAft>
                <a:spcPct val="0"/>
              </a:spcAft>
              <a:defRPr sz="3500" b="1">
                <a:solidFill>
                  <a:schemeClr val="bg1"/>
                </a:solidFill>
                <a:latin typeface="Calibri" pitchFamily="34" charset="0"/>
              </a:defRPr>
            </a:lvl7pPr>
            <a:lvl8pPr marL="1371600" algn="l" rtl="0" eaLnBrk="1" fontAlgn="base" hangingPunct="1">
              <a:spcBef>
                <a:spcPct val="0"/>
              </a:spcBef>
              <a:spcAft>
                <a:spcPct val="0"/>
              </a:spcAft>
              <a:defRPr sz="3500" b="1">
                <a:solidFill>
                  <a:schemeClr val="bg1"/>
                </a:solidFill>
                <a:latin typeface="Calibri" pitchFamily="34" charset="0"/>
              </a:defRPr>
            </a:lvl8pPr>
            <a:lvl9pPr marL="1828800" algn="l" rtl="0" eaLnBrk="1" fontAlgn="base" hangingPunct="1">
              <a:spcBef>
                <a:spcPct val="0"/>
              </a:spcBef>
              <a:spcAft>
                <a:spcPct val="0"/>
              </a:spcAft>
              <a:defRPr sz="3500" b="1">
                <a:solidFill>
                  <a:schemeClr val="bg1"/>
                </a:solidFill>
                <a:latin typeface="Calibri" pitchFamily="34" charset="0"/>
              </a:defRPr>
            </a:lvl9pPr>
          </a:lstStyle>
          <a:p>
            <a:pPr>
              <a:lnSpc>
                <a:spcPct val="100000"/>
              </a:lnSpc>
            </a:pPr>
            <a:br>
              <a:rPr lang="nl-BE" sz="2800" dirty="0">
                <a:solidFill>
                  <a:schemeClr val="bg2">
                    <a:lumMod val="25000"/>
                  </a:schemeClr>
                </a:solidFill>
              </a:rPr>
            </a:br>
            <a:r>
              <a:rPr lang="nl-BE" sz="2800" dirty="0">
                <a:solidFill>
                  <a:schemeClr val="bg2">
                    <a:lumMod val="25000"/>
                  </a:schemeClr>
                </a:solidFill>
                <a:latin typeface="Myriad Pro"/>
              </a:rPr>
              <a:t>Kosten verbonden aan sloopopvolging door Tracimat?</a:t>
            </a:r>
          </a:p>
        </p:txBody>
      </p:sp>
      <p:sp>
        <p:nvSpPr>
          <p:cNvPr id="13" name="Tekstvak 2">
            <a:extLst>
              <a:ext uri="{FF2B5EF4-FFF2-40B4-BE49-F238E27FC236}">
                <a16:creationId xmlns:a16="http://schemas.microsoft.com/office/drawing/2014/main" id="{0D9F3BE9-925E-4093-983E-FA4A77FF2FCE}"/>
              </a:ext>
            </a:extLst>
          </p:cNvPr>
          <p:cNvSpPr txBox="1"/>
          <p:nvPr/>
        </p:nvSpPr>
        <p:spPr>
          <a:xfrm>
            <a:off x="189589" y="1564900"/>
            <a:ext cx="7171793" cy="5292884"/>
          </a:xfrm>
          <a:prstGeom prst="rect">
            <a:avLst/>
          </a:prstGeom>
          <a:solidFill>
            <a:schemeClr val="bg1"/>
          </a:solidFill>
          <a:ln w="28575">
            <a:noFill/>
            <a:prstDash val="solid"/>
          </a:ln>
        </p:spPr>
        <p:txBody>
          <a:bodyPr wrap="square" lIns="90576" tIns="45288" rIns="90576" bIns="45288" rtlCol="0">
            <a:spAutoFit/>
          </a:bodyPr>
          <a:lstStyle/>
          <a:p>
            <a:pPr marL="339644" indent="-339644">
              <a:buAutoNum type="arabicParenBoth"/>
            </a:pPr>
            <a:r>
              <a:rPr lang="nl-BE" sz="1600" dirty="0">
                <a:solidFill>
                  <a:schemeClr val="bg2">
                    <a:lumMod val="25000"/>
                  </a:schemeClr>
                </a:solidFill>
              </a:rPr>
              <a:t>Jaarlijkse aansluitingsbijdragen</a:t>
            </a:r>
          </a:p>
          <a:p>
            <a:pPr marL="285750" indent="-285750">
              <a:buFont typeface="Arial" panose="020B0604020202020204" pitchFamily="34" charset="0"/>
              <a:buChar char="•"/>
            </a:pPr>
            <a:r>
              <a:rPr lang="nl-BE" sz="1600" dirty="0">
                <a:solidFill>
                  <a:schemeClr val="bg2">
                    <a:lumMod val="25000"/>
                  </a:schemeClr>
                </a:solidFill>
              </a:rPr>
              <a:t>Deskundige: 250€/organisatie incl. 1 persoon // 100€/bijkomende persoon</a:t>
            </a:r>
          </a:p>
          <a:p>
            <a:pPr marL="285750" indent="-285750">
              <a:buFont typeface="Arial" panose="020B0604020202020204" pitchFamily="34" charset="0"/>
              <a:buChar char="•"/>
            </a:pPr>
            <a:r>
              <a:rPr lang="nl-BE" sz="1600" dirty="0">
                <a:solidFill>
                  <a:schemeClr val="bg2">
                    <a:lumMod val="25000"/>
                  </a:schemeClr>
                </a:solidFill>
              </a:rPr>
              <a:t>Sloopaannemer: tussen 800 – 1000 €</a:t>
            </a:r>
          </a:p>
          <a:p>
            <a:pPr marL="285750" indent="-285750">
              <a:buFont typeface="Arial" panose="020B0604020202020204" pitchFamily="34" charset="0"/>
              <a:buChar char="•"/>
            </a:pPr>
            <a:r>
              <a:rPr lang="nl-BE" sz="1600" dirty="0">
                <a:solidFill>
                  <a:schemeClr val="bg2">
                    <a:lumMod val="25000"/>
                  </a:schemeClr>
                </a:solidFill>
              </a:rPr>
              <a:t>Producent gerecycleerde granulaten (breker): tussen 400 – 600 €</a:t>
            </a:r>
          </a:p>
          <a:p>
            <a:pPr marL="285750" indent="-285750">
              <a:buFont typeface="Arial" panose="020B0604020202020204" pitchFamily="34" charset="0"/>
              <a:buChar char="•"/>
            </a:pPr>
            <a:r>
              <a:rPr lang="nl-BE" sz="1600" dirty="0">
                <a:solidFill>
                  <a:schemeClr val="bg2">
                    <a:lumMod val="25000"/>
                  </a:schemeClr>
                </a:solidFill>
              </a:rPr>
              <a:t>Bouwheer: gratis</a:t>
            </a:r>
          </a:p>
          <a:p>
            <a:endParaRPr lang="nl-BE" sz="1600" dirty="0">
              <a:solidFill>
                <a:schemeClr val="bg2">
                  <a:lumMod val="25000"/>
                </a:schemeClr>
              </a:solidFill>
            </a:endParaRPr>
          </a:p>
          <a:p>
            <a:endParaRPr lang="nl-BE" sz="1600" dirty="0">
              <a:solidFill>
                <a:schemeClr val="bg2">
                  <a:lumMod val="25000"/>
                </a:schemeClr>
              </a:solidFill>
            </a:endParaRPr>
          </a:p>
          <a:p>
            <a:r>
              <a:rPr lang="nl-BE" sz="1600" dirty="0">
                <a:solidFill>
                  <a:schemeClr val="bg2">
                    <a:lumMod val="25000"/>
                  </a:schemeClr>
                </a:solidFill>
                <a:sym typeface="Wingdings" panose="05000000000000000000" pitchFamily="2" charset="2"/>
              </a:rPr>
              <a:t>(2) Dossierbijdragen</a:t>
            </a:r>
          </a:p>
          <a:p>
            <a:pPr marL="285750" indent="-285750">
              <a:buFont typeface="Arial" panose="020B0604020202020204" pitchFamily="34" charset="0"/>
              <a:buChar char="•"/>
            </a:pPr>
            <a:r>
              <a:rPr lang="nl-BE" sz="1600" dirty="0">
                <a:solidFill>
                  <a:schemeClr val="bg2">
                    <a:lumMod val="25000"/>
                  </a:schemeClr>
                </a:solidFill>
                <a:sym typeface="Wingdings" panose="05000000000000000000" pitchFamily="2" charset="2"/>
              </a:rPr>
              <a:t>Afhankelijk van deelprocedure / grootte project / aanwezigheid gevaarlijke afvalstoffen</a:t>
            </a:r>
          </a:p>
          <a:p>
            <a:pPr marL="285750" indent="-285750">
              <a:buFont typeface="Arial" panose="020B0604020202020204" pitchFamily="34" charset="0"/>
              <a:buChar char="•"/>
            </a:pPr>
            <a:r>
              <a:rPr lang="nl-BE" sz="1600" dirty="0">
                <a:solidFill>
                  <a:schemeClr val="bg2">
                    <a:lumMod val="25000"/>
                  </a:schemeClr>
                </a:solidFill>
                <a:sym typeface="Wingdings" panose="05000000000000000000" pitchFamily="2" charset="2"/>
              </a:rPr>
              <a:t>Voor prijzen op aanvraag: steeds ook inschatting tonnage puin meegeven</a:t>
            </a:r>
          </a:p>
          <a:p>
            <a:pPr marL="285750" indent="-285750">
              <a:buFont typeface="Arial" panose="020B0604020202020204" pitchFamily="34" charset="0"/>
              <a:buChar char="•"/>
            </a:pPr>
            <a:r>
              <a:rPr lang="nl-BE" sz="1600" dirty="0">
                <a:solidFill>
                  <a:schemeClr val="bg2">
                    <a:lumMod val="25000"/>
                  </a:schemeClr>
                </a:solidFill>
                <a:sym typeface="Wingdings" panose="05000000000000000000" pitchFamily="2" charset="2"/>
              </a:rPr>
              <a:t>Op twee momenten in procedure dient een dossierbijdrage betaald te worden:</a:t>
            </a:r>
          </a:p>
          <a:p>
            <a:pPr marL="738617" lvl="1" indent="-285750">
              <a:buFont typeface="Arial" panose="020B0604020202020204" pitchFamily="34" charset="0"/>
              <a:buChar char="•"/>
            </a:pPr>
            <a:r>
              <a:rPr lang="nl-BE" sz="1600" dirty="0">
                <a:solidFill>
                  <a:schemeClr val="bg2">
                    <a:lumMod val="25000"/>
                  </a:schemeClr>
                </a:solidFill>
                <a:sym typeface="Wingdings" panose="05000000000000000000" pitchFamily="2" charset="2"/>
              </a:rPr>
              <a:t>Aanvraag conformiteitsattest (te betalen door deskundige of bouwheer): begint vanaf 100</a:t>
            </a:r>
            <a:r>
              <a:rPr lang="nl-BE" sz="1600" dirty="0">
                <a:solidFill>
                  <a:schemeClr val="bg2">
                    <a:lumMod val="25000"/>
                  </a:schemeClr>
                </a:solidFill>
              </a:rPr>
              <a:t> €</a:t>
            </a:r>
          </a:p>
          <a:p>
            <a:pPr marL="738617" lvl="1" indent="-285750">
              <a:buFont typeface="Arial" panose="020B0604020202020204" pitchFamily="34" charset="0"/>
              <a:buChar char="•"/>
            </a:pPr>
            <a:endParaRPr lang="nl-BE" sz="1600" dirty="0">
              <a:solidFill>
                <a:schemeClr val="bg2">
                  <a:lumMod val="25000"/>
                </a:schemeClr>
              </a:solidFill>
              <a:sym typeface="Wingdings" panose="05000000000000000000" pitchFamily="2" charset="2"/>
            </a:endParaRPr>
          </a:p>
          <a:p>
            <a:pPr marL="738617" lvl="1" indent="-285750">
              <a:buFont typeface="Arial" panose="020B0604020202020204" pitchFamily="34" charset="0"/>
              <a:buChar char="•"/>
            </a:pPr>
            <a:r>
              <a:rPr lang="nl-BE" sz="1600" dirty="0">
                <a:solidFill>
                  <a:schemeClr val="bg2">
                    <a:lumMod val="25000"/>
                  </a:schemeClr>
                </a:solidFill>
                <a:sym typeface="Wingdings" panose="05000000000000000000" pitchFamily="2" charset="2"/>
              </a:rPr>
              <a:t>Verdere sloopopvolging tijdens de uitvoering van de werken (aanvraag verwerkingstoelating en sloopattest – te betalen door sloopaannemer bij melding start der werken): begint vanaf 150</a:t>
            </a:r>
            <a:r>
              <a:rPr lang="nl-BE" sz="1600" dirty="0">
                <a:solidFill>
                  <a:schemeClr val="bg2">
                    <a:lumMod val="25000"/>
                  </a:schemeClr>
                </a:solidFill>
              </a:rPr>
              <a:t> €</a:t>
            </a:r>
            <a:endParaRPr lang="nl-BE" sz="1600" dirty="0">
              <a:solidFill>
                <a:schemeClr val="bg2">
                  <a:lumMod val="25000"/>
                </a:schemeClr>
              </a:solidFill>
              <a:sym typeface="Wingdings" panose="05000000000000000000" pitchFamily="2" charset="2"/>
            </a:endParaRPr>
          </a:p>
          <a:p>
            <a:pPr marL="285750" indent="-285750">
              <a:buFont typeface="Arial" panose="020B0604020202020204" pitchFamily="34" charset="0"/>
              <a:buChar char="•"/>
            </a:pPr>
            <a:endParaRPr lang="nl-BE" sz="1600" dirty="0">
              <a:solidFill>
                <a:schemeClr val="bg2">
                  <a:lumMod val="25000"/>
                </a:schemeClr>
              </a:solidFill>
              <a:sym typeface="Wingdings" panose="05000000000000000000" pitchFamily="2" charset="2"/>
            </a:endParaRPr>
          </a:p>
          <a:p>
            <a:pPr marL="263525" indent="-263525"/>
            <a:r>
              <a:rPr lang="nl-BE" sz="1600" b="1" dirty="0">
                <a:solidFill>
                  <a:schemeClr val="bg2">
                    <a:lumMod val="25000"/>
                  </a:schemeClr>
                </a:solidFill>
                <a:hlinkClick r:id="rId3"/>
              </a:rPr>
              <a:t>http://www.tracimat.be/info/tarieven/</a:t>
            </a:r>
            <a:endParaRPr lang="nl-BE" sz="1600" b="1" dirty="0">
              <a:solidFill>
                <a:schemeClr val="bg2">
                  <a:lumMod val="25000"/>
                </a:schemeClr>
              </a:solidFill>
            </a:endParaRPr>
          </a:p>
          <a:p>
            <a:pPr marL="263525" indent="-263525"/>
            <a:endParaRPr lang="nl-BE" dirty="0">
              <a:solidFill>
                <a:schemeClr val="bg2">
                  <a:lumMod val="25000"/>
                </a:schemeClr>
              </a:solidFill>
            </a:endParaRPr>
          </a:p>
        </p:txBody>
      </p:sp>
      <p:sp>
        <p:nvSpPr>
          <p:cNvPr id="2" name="Slide Number Placeholder 1">
            <a:extLst>
              <a:ext uri="{FF2B5EF4-FFF2-40B4-BE49-F238E27FC236}">
                <a16:creationId xmlns:a16="http://schemas.microsoft.com/office/drawing/2014/main" id="{1346D374-054F-44B2-B679-043AF90BE496}"/>
              </a:ext>
            </a:extLst>
          </p:cNvPr>
          <p:cNvSpPr>
            <a:spLocks noGrp="1"/>
          </p:cNvSpPr>
          <p:nvPr>
            <p:ph type="sldNum" sz="quarter" idx="12"/>
          </p:nvPr>
        </p:nvSpPr>
        <p:spPr/>
        <p:txBody>
          <a:bodyPr/>
          <a:lstStyle/>
          <a:p>
            <a:fld id="{3AFF86F4-8E7D-463A-AB12-A8684B6AA4CF}" type="slidenum">
              <a:rPr lang="nl-BE" smtClean="0"/>
              <a:t>32</a:t>
            </a:fld>
            <a:endParaRPr lang="nl-BE"/>
          </a:p>
        </p:txBody>
      </p:sp>
    </p:spTree>
    <p:extLst>
      <p:ext uri="{BB962C8B-B14F-4D97-AF65-F5344CB8AC3E}">
        <p14:creationId xmlns:p14="http://schemas.microsoft.com/office/powerpoint/2010/main" val="2231492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534BED34-4608-42A7-81E7-F9F99C4274AD}"/>
              </a:ext>
            </a:extLst>
          </p:cNvPr>
          <p:cNvSpPr txBox="1">
            <a:spLocks noGrp="1"/>
          </p:cNvSpPr>
          <p:nvPr>
            <p:ph idx="1"/>
          </p:nvPr>
        </p:nvSpPr>
        <p:spPr>
          <a:xfrm>
            <a:off x="628650" y="1825625"/>
            <a:ext cx="7886700" cy="4385970"/>
          </a:xfrm>
          <a:prstGeom prst="rect">
            <a:avLst/>
          </a:prstGeom>
          <a:noFill/>
          <a:ln>
            <a:solidFill>
              <a:schemeClr val="accent1"/>
            </a:solidFill>
          </a:ln>
        </p:spPr>
        <p:txBody>
          <a:bodyPr wrap="square" lIns="90576" tIns="45288" rIns="90576" bIns="45288" rtlCol="0">
            <a:spAutoFit/>
          </a:bodyPr>
          <a:lstStyle/>
          <a:p>
            <a:pPr marL="0" indent="0">
              <a:buNone/>
            </a:pPr>
            <a:r>
              <a:rPr lang="nl-BE" b="1" dirty="0">
                <a:solidFill>
                  <a:schemeClr val="bg2">
                    <a:lumMod val="25000"/>
                  </a:schemeClr>
                </a:solidFill>
              </a:rPr>
              <a:t>Verplicht SOP ≠ Verplichting sloopopvolging! </a:t>
            </a:r>
          </a:p>
          <a:p>
            <a:pPr marL="0" indent="0">
              <a:buNone/>
            </a:pPr>
            <a:endParaRPr lang="nl-BE" b="1" dirty="0">
              <a:solidFill>
                <a:schemeClr val="bg2">
                  <a:lumMod val="25000"/>
                </a:schemeClr>
              </a:solidFill>
            </a:endParaRPr>
          </a:p>
          <a:p>
            <a:pPr>
              <a:buFont typeface="Wingdings" panose="05000000000000000000" pitchFamily="2" charset="2"/>
              <a:buChar char="v"/>
            </a:pPr>
            <a:r>
              <a:rPr lang="nl-BE" sz="2000" dirty="0">
                <a:solidFill>
                  <a:schemeClr val="bg2">
                    <a:lumMod val="25000"/>
                  </a:schemeClr>
                </a:solidFill>
                <a:sym typeface="Wingdings" panose="05000000000000000000" pitchFamily="2" charset="2"/>
              </a:rPr>
              <a:t>sloopopvolging via systeem sloopbeheerorganisatie blijft ‘vrijwillig’</a:t>
            </a:r>
          </a:p>
          <a:p>
            <a:pPr>
              <a:buFont typeface="Wingdings" panose="05000000000000000000" pitchFamily="2" charset="2"/>
              <a:buChar char="v"/>
            </a:pPr>
            <a:r>
              <a:rPr lang="nl-BE" sz="2000" dirty="0">
                <a:solidFill>
                  <a:schemeClr val="bg2">
                    <a:lumMod val="25000"/>
                  </a:schemeClr>
                </a:solidFill>
                <a:sym typeface="Wingdings" panose="05000000000000000000" pitchFamily="2" charset="2"/>
              </a:rPr>
              <a:t>sloopopvolging start steeds met een conform verklaard SOP</a:t>
            </a:r>
          </a:p>
          <a:p>
            <a:pPr>
              <a:buFont typeface="Wingdings" panose="05000000000000000000" pitchFamily="2" charset="2"/>
              <a:buChar char="v"/>
            </a:pPr>
            <a:r>
              <a:rPr lang="nl-BE" sz="2000" dirty="0">
                <a:solidFill>
                  <a:schemeClr val="tx1">
                    <a:lumMod val="65000"/>
                    <a:lumOff val="35000"/>
                  </a:schemeClr>
                </a:solidFill>
              </a:rPr>
              <a:t>indien Tracimat niet wordt gevolgd: geen LMRP. O</a:t>
            </a:r>
            <a:r>
              <a:rPr lang="nl-BE" sz="2000" dirty="0">
                <a:solidFill>
                  <a:schemeClr val="bg2">
                    <a:lumMod val="25000"/>
                  </a:schemeClr>
                </a:solidFill>
                <a:sym typeface="Wingdings" panose="05000000000000000000" pitchFamily="2" charset="2"/>
              </a:rPr>
              <a:t>m puin als LMRP naar de breker te brengen is sloopopvolging verplicht</a:t>
            </a:r>
          </a:p>
          <a:p>
            <a:pPr>
              <a:buFont typeface="Wingdings" panose="05000000000000000000" pitchFamily="2" charset="2"/>
              <a:buChar char="v"/>
            </a:pPr>
            <a:r>
              <a:rPr lang="nl-BE" sz="2000" dirty="0">
                <a:solidFill>
                  <a:schemeClr val="bg2">
                    <a:lumMod val="25000"/>
                  </a:schemeClr>
                </a:solidFill>
                <a:sym typeface="Wingdings" panose="05000000000000000000" pitchFamily="2" charset="2"/>
              </a:rPr>
              <a:t>HMRP puin kan zonder sloopopvolging naar de verwerker (breker)</a:t>
            </a:r>
          </a:p>
          <a:p>
            <a:pPr>
              <a:buFont typeface="Wingdings" panose="05000000000000000000" pitchFamily="2" charset="2"/>
              <a:buChar char="v"/>
            </a:pPr>
            <a:r>
              <a:rPr lang="nl-BE" sz="2000" dirty="0">
                <a:solidFill>
                  <a:schemeClr val="bg2">
                    <a:lumMod val="25000"/>
                  </a:schemeClr>
                </a:solidFill>
              </a:rPr>
              <a:t>verplichting sloopopvolgingsplan: eerste stap van de traceerbaarheidsprocedure gezet </a:t>
            </a:r>
          </a:p>
          <a:p>
            <a:pPr>
              <a:buFont typeface="Wingdings" panose="05000000000000000000" pitchFamily="2" charset="2"/>
              <a:buChar char="v"/>
            </a:pPr>
            <a:r>
              <a:rPr lang="nl-BE" sz="2000" dirty="0">
                <a:solidFill>
                  <a:schemeClr val="bg2">
                    <a:lumMod val="25000"/>
                  </a:schemeClr>
                </a:solidFill>
              </a:rPr>
              <a:t>tenzij het kleine hoeveelheden zijn, is sloopopvolging voordelig</a:t>
            </a:r>
          </a:p>
          <a:p>
            <a:pPr>
              <a:buFont typeface="Wingdings" panose="05000000000000000000" pitchFamily="2" charset="2"/>
              <a:buChar char="v"/>
            </a:pPr>
            <a:endParaRPr lang="nl-BE" sz="2000" dirty="0">
              <a:solidFill>
                <a:schemeClr val="bg2">
                  <a:lumMod val="25000"/>
                </a:schemeClr>
              </a:solidFill>
            </a:endParaRPr>
          </a:p>
        </p:txBody>
      </p:sp>
      <p:sp>
        <p:nvSpPr>
          <p:cNvPr id="5" name="Titel 1">
            <a:extLst>
              <a:ext uri="{FF2B5EF4-FFF2-40B4-BE49-F238E27FC236}">
                <a16:creationId xmlns:a16="http://schemas.microsoft.com/office/drawing/2014/main" id="{C67228C2-2584-4768-8835-3C64575EE55A}"/>
              </a:ext>
            </a:extLst>
          </p:cNvPr>
          <p:cNvSpPr>
            <a:spLocks noGrp="1"/>
          </p:cNvSpPr>
          <p:nvPr>
            <p:ph type="title"/>
          </p:nvPr>
        </p:nvSpPr>
        <p:spPr>
          <a:xfrm>
            <a:off x="628650" y="365180"/>
            <a:ext cx="7886700" cy="1029667"/>
          </a:xfrm>
        </p:spPr>
        <p:txBody>
          <a:bodyPr>
            <a:noAutofit/>
          </a:bodyPr>
          <a:lstStyle/>
          <a:p>
            <a:r>
              <a:rPr lang="nl-BE" sz="2400" b="1" dirty="0">
                <a:solidFill>
                  <a:schemeClr val="bg2">
                    <a:lumMod val="50000"/>
                  </a:schemeClr>
                </a:solidFill>
                <a:latin typeface="Myriad Pro"/>
              </a:rPr>
              <a:t>Wettelijke verplichtingen</a:t>
            </a:r>
          </a:p>
        </p:txBody>
      </p:sp>
    </p:spTree>
    <p:extLst>
      <p:ext uri="{BB962C8B-B14F-4D97-AF65-F5344CB8AC3E}">
        <p14:creationId xmlns:p14="http://schemas.microsoft.com/office/powerpoint/2010/main" val="1769427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457200" y="332656"/>
            <a:ext cx="7769944"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lnSpc>
                <a:spcPts val="4200"/>
              </a:lnSpc>
              <a:spcBef>
                <a:spcPct val="0"/>
              </a:spcBef>
              <a:spcAft>
                <a:spcPct val="0"/>
              </a:spcAft>
              <a:defRPr lang="en-GB" sz="3500" b="1" kern="1200">
                <a:solidFill>
                  <a:schemeClr val="bg1"/>
                </a:solidFill>
                <a:latin typeface="+mj-lt"/>
                <a:ea typeface="+mj-ea"/>
                <a:cs typeface="+mj-cs"/>
              </a:defRPr>
            </a:lvl1pPr>
            <a:lvl2pPr algn="l" rtl="0" eaLnBrk="1" fontAlgn="base" hangingPunct="1">
              <a:spcBef>
                <a:spcPct val="0"/>
              </a:spcBef>
              <a:spcAft>
                <a:spcPct val="0"/>
              </a:spcAft>
              <a:defRPr sz="3500" b="1">
                <a:solidFill>
                  <a:schemeClr val="bg1"/>
                </a:solidFill>
                <a:latin typeface="Calibri" pitchFamily="34" charset="0"/>
              </a:defRPr>
            </a:lvl2pPr>
            <a:lvl3pPr algn="l" rtl="0" eaLnBrk="1" fontAlgn="base" hangingPunct="1">
              <a:spcBef>
                <a:spcPct val="0"/>
              </a:spcBef>
              <a:spcAft>
                <a:spcPct val="0"/>
              </a:spcAft>
              <a:defRPr sz="3500" b="1">
                <a:solidFill>
                  <a:schemeClr val="bg1"/>
                </a:solidFill>
                <a:latin typeface="Calibri" pitchFamily="34" charset="0"/>
              </a:defRPr>
            </a:lvl3pPr>
            <a:lvl4pPr algn="l" rtl="0" eaLnBrk="1" fontAlgn="base" hangingPunct="1">
              <a:spcBef>
                <a:spcPct val="0"/>
              </a:spcBef>
              <a:spcAft>
                <a:spcPct val="0"/>
              </a:spcAft>
              <a:defRPr sz="3500" b="1">
                <a:solidFill>
                  <a:schemeClr val="bg1"/>
                </a:solidFill>
                <a:latin typeface="Calibri" pitchFamily="34" charset="0"/>
              </a:defRPr>
            </a:lvl4pPr>
            <a:lvl5pPr algn="l" rtl="0" eaLnBrk="1" fontAlgn="base" hangingPunct="1">
              <a:spcBef>
                <a:spcPct val="0"/>
              </a:spcBef>
              <a:spcAft>
                <a:spcPct val="0"/>
              </a:spcAft>
              <a:defRPr sz="3500" b="1">
                <a:solidFill>
                  <a:schemeClr val="bg1"/>
                </a:solidFill>
                <a:latin typeface="Calibri" pitchFamily="34" charset="0"/>
              </a:defRPr>
            </a:lvl5pPr>
            <a:lvl6pPr marL="457200" algn="l" rtl="0" eaLnBrk="1" fontAlgn="base" hangingPunct="1">
              <a:spcBef>
                <a:spcPct val="0"/>
              </a:spcBef>
              <a:spcAft>
                <a:spcPct val="0"/>
              </a:spcAft>
              <a:defRPr sz="3500" b="1">
                <a:solidFill>
                  <a:schemeClr val="bg1"/>
                </a:solidFill>
                <a:latin typeface="Calibri" pitchFamily="34" charset="0"/>
              </a:defRPr>
            </a:lvl6pPr>
            <a:lvl7pPr marL="914400" algn="l" rtl="0" eaLnBrk="1" fontAlgn="base" hangingPunct="1">
              <a:spcBef>
                <a:spcPct val="0"/>
              </a:spcBef>
              <a:spcAft>
                <a:spcPct val="0"/>
              </a:spcAft>
              <a:defRPr sz="3500" b="1">
                <a:solidFill>
                  <a:schemeClr val="bg1"/>
                </a:solidFill>
                <a:latin typeface="Calibri" pitchFamily="34" charset="0"/>
              </a:defRPr>
            </a:lvl7pPr>
            <a:lvl8pPr marL="1371600" algn="l" rtl="0" eaLnBrk="1" fontAlgn="base" hangingPunct="1">
              <a:spcBef>
                <a:spcPct val="0"/>
              </a:spcBef>
              <a:spcAft>
                <a:spcPct val="0"/>
              </a:spcAft>
              <a:defRPr sz="3500" b="1">
                <a:solidFill>
                  <a:schemeClr val="bg1"/>
                </a:solidFill>
                <a:latin typeface="Calibri" pitchFamily="34" charset="0"/>
              </a:defRPr>
            </a:lvl8pPr>
            <a:lvl9pPr marL="1828800" algn="l" rtl="0" eaLnBrk="1" fontAlgn="base" hangingPunct="1">
              <a:spcBef>
                <a:spcPct val="0"/>
              </a:spcBef>
              <a:spcAft>
                <a:spcPct val="0"/>
              </a:spcAft>
              <a:defRPr sz="3500" b="1">
                <a:solidFill>
                  <a:schemeClr val="bg1"/>
                </a:solidFill>
                <a:latin typeface="Calibri" pitchFamily="34" charset="0"/>
              </a:defRPr>
            </a:lvl9pPr>
          </a:lstStyle>
          <a:p>
            <a:br>
              <a:rPr lang="nl-BE" dirty="0">
                <a:solidFill>
                  <a:schemeClr val="bg2">
                    <a:lumMod val="25000"/>
                  </a:schemeClr>
                </a:solidFill>
              </a:rPr>
            </a:br>
            <a:r>
              <a:rPr lang="nl-BE" sz="2800" dirty="0">
                <a:solidFill>
                  <a:schemeClr val="bg2">
                    <a:lumMod val="25000"/>
                  </a:schemeClr>
                </a:solidFill>
                <a:latin typeface="Myriad Pro"/>
              </a:rPr>
              <a:t>Stand van zaken en timing Tracimat</a:t>
            </a:r>
            <a:endParaRPr lang="nl-BE" sz="2000" dirty="0">
              <a:solidFill>
                <a:schemeClr val="bg2">
                  <a:lumMod val="25000"/>
                </a:schemeClr>
              </a:solidFill>
              <a:latin typeface="Myriad Pro"/>
            </a:endParaRPr>
          </a:p>
        </p:txBody>
      </p:sp>
      <p:sp>
        <p:nvSpPr>
          <p:cNvPr id="5" name="Tijdelijke aanduiding voor inhoud 2"/>
          <p:cNvSpPr>
            <a:spLocks noGrp="1"/>
          </p:cNvSpPr>
          <p:nvPr>
            <p:ph idx="4294967295"/>
          </p:nvPr>
        </p:nvSpPr>
        <p:spPr>
          <a:xfrm>
            <a:off x="457200" y="1600201"/>
            <a:ext cx="8229600" cy="4277072"/>
          </a:xfrm>
          <a:prstGeom prst="rect">
            <a:avLst/>
          </a:prstGeom>
        </p:spPr>
        <p:txBody>
          <a:bodyPr>
            <a:normAutofit fontScale="92500" lnSpcReduction="20000"/>
          </a:bodyPr>
          <a:lstStyle/>
          <a:p>
            <a:pPr>
              <a:buFont typeface="Arial" panose="020B0604020202020204" pitchFamily="34" charset="0"/>
              <a:buChar char="•"/>
            </a:pPr>
            <a:r>
              <a:rPr lang="nl-BE" sz="2000" dirty="0">
                <a:solidFill>
                  <a:schemeClr val="bg2">
                    <a:lumMod val="25000"/>
                  </a:schemeClr>
                </a:solidFill>
              </a:rPr>
              <a:t>Tracimat is erkend als sloopbeheerorganisatie op 24 augustus 2017</a:t>
            </a:r>
          </a:p>
          <a:p>
            <a:pPr marL="0" indent="0">
              <a:buNone/>
            </a:pPr>
            <a:r>
              <a:rPr lang="nl-BE" sz="2000" dirty="0">
                <a:solidFill>
                  <a:schemeClr val="bg2">
                    <a:lumMod val="25000"/>
                  </a:schemeClr>
                </a:solidFill>
                <a:sym typeface="Wingdings" panose="05000000000000000000" pitchFamily="2" charset="2"/>
              </a:rPr>
              <a:t>     Acceptatiebeleid LMRP/HMRP bij breker in voege sinds 24 augustus 2018</a:t>
            </a:r>
          </a:p>
          <a:p>
            <a:pPr marL="0" indent="0">
              <a:buNone/>
            </a:pPr>
            <a:r>
              <a:rPr lang="nl-BE" sz="2000" dirty="0">
                <a:solidFill>
                  <a:schemeClr val="bg2">
                    <a:lumMod val="25000"/>
                  </a:schemeClr>
                </a:solidFill>
                <a:sym typeface="Wingdings" panose="05000000000000000000" pitchFamily="2" charset="2"/>
              </a:rPr>
              <a:t>  </a:t>
            </a:r>
          </a:p>
          <a:p>
            <a:r>
              <a:rPr lang="en-GB" sz="2000" dirty="0" err="1">
                <a:solidFill>
                  <a:schemeClr val="bg2">
                    <a:lumMod val="25000"/>
                  </a:schemeClr>
                </a:solidFill>
              </a:rPr>
              <a:t>Overgangsbepalingen</a:t>
            </a:r>
            <a:r>
              <a:rPr lang="en-GB" sz="2000" dirty="0">
                <a:solidFill>
                  <a:schemeClr val="bg2">
                    <a:lumMod val="25000"/>
                  </a:schemeClr>
                </a:solidFill>
              </a:rPr>
              <a:t>; </a:t>
            </a:r>
            <a:r>
              <a:rPr lang="en-GB" sz="2000" dirty="0" err="1">
                <a:solidFill>
                  <a:schemeClr val="bg2">
                    <a:lumMod val="25000"/>
                  </a:schemeClr>
                </a:solidFill>
              </a:rPr>
              <a:t>versoepeling</a:t>
            </a:r>
            <a:r>
              <a:rPr lang="en-GB" sz="2000" dirty="0">
                <a:solidFill>
                  <a:schemeClr val="bg2">
                    <a:lumMod val="25000"/>
                  </a:schemeClr>
                </a:solidFill>
              </a:rPr>
              <a:t> </a:t>
            </a:r>
            <a:r>
              <a:rPr lang="en-GB" sz="2000" dirty="0" err="1">
                <a:solidFill>
                  <a:schemeClr val="bg2">
                    <a:lumMod val="25000"/>
                  </a:schemeClr>
                </a:solidFill>
              </a:rPr>
              <a:t>gedurende</a:t>
            </a:r>
            <a:r>
              <a:rPr lang="en-GB" sz="2000" dirty="0">
                <a:solidFill>
                  <a:schemeClr val="bg2">
                    <a:lumMod val="25000"/>
                  </a:schemeClr>
                </a:solidFill>
              </a:rPr>
              <a:t> </a:t>
            </a:r>
            <a:r>
              <a:rPr lang="en-GB" sz="2000" dirty="0" err="1">
                <a:solidFill>
                  <a:schemeClr val="bg2">
                    <a:lumMod val="25000"/>
                  </a:schemeClr>
                </a:solidFill>
              </a:rPr>
              <a:t>een</a:t>
            </a:r>
            <a:r>
              <a:rPr lang="en-GB" sz="2000" dirty="0">
                <a:solidFill>
                  <a:schemeClr val="bg2">
                    <a:lumMod val="25000"/>
                  </a:schemeClr>
                </a:solidFill>
              </a:rPr>
              <a:t> </a:t>
            </a:r>
            <a:r>
              <a:rPr lang="en-GB" sz="2000" dirty="0" err="1">
                <a:solidFill>
                  <a:schemeClr val="bg2">
                    <a:lumMod val="25000"/>
                  </a:schemeClr>
                </a:solidFill>
              </a:rPr>
              <a:t>bepaalde</a:t>
            </a:r>
            <a:r>
              <a:rPr lang="en-GB" sz="2000" dirty="0">
                <a:solidFill>
                  <a:schemeClr val="bg2">
                    <a:lumMod val="25000"/>
                  </a:schemeClr>
                </a:solidFill>
              </a:rPr>
              <a:t> </a:t>
            </a:r>
            <a:r>
              <a:rPr lang="en-GB" sz="2000" dirty="0" err="1">
                <a:solidFill>
                  <a:schemeClr val="bg2">
                    <a:lumMod val="25000"/>
                  </a:schemeClr>
                </a:solidFill>
              </a:rPr>
              <a:t>periode</a:t>
            </a:r>
            <a:r>
              <a:rPr lang="en-GB" sz="2000" dirty="0">
                <a:solidFill>
                  <a:schemeClr val="bg2">
                    <a:lumMod val="25000"/>
                  </a:schemeClr>
                </a:solidFill>
              </a:rPr>
              <a:t> </a:t>
            </a:r>
            <a:r>
              <a:rPr lang="en-GB" sz="2000" dirty="0" err="1">
                <a:solidFill>
                  <a:schemeClr val="bg2">
                    <a:lumMod val="25000"/>
                  </a:schemeClr>
                </a:solidFill>
              </a:rPr>
              <a:t>waarbij</a:t>
            </a:r>
            <a:r>
              <a:rPr lang="en-GB" sz="2000" dirty="0">
                <a:solidFill>
                  <a:schemeClr val="bg2">
                    <a:lumMod val="25000"/>
                  </a:schemeClr>
                </a:solidFill>
              </a:rPr>
              <a:t> </a:t>
            </a:r>
            <a:r>
              <a:rPr lang="en-GB" sz="2000" dirty="0" err="1">
                <a:solidFill>
                  <a:schemeClr val="bg2">
                    <a:lumMod val="25000"/>
                  </a:schemeClr>
                </a:solidFill>
              </a:rPr>
              <a:t>puin</a:t>
            </a:r>
            <a:r>
              <a:rPr lang="en-GB" sz="2000" dirty="0">
                <a:solidFill>
                  <a:schemeClr val="bg2">
                    <a:lumMod val="25000"/>
                  </a:schemeClr>
                </a:solidFill>
              </a:rPr>
              <a:t> </a:t>
            </a:r>
            <a:r>
              <a:rPr lang="en-GB" sz="2000" dirty="0" err="1">
                <a:solidFill>
                  <a:schemeClr val="bg2">
                    <a:lumMod val="25000"/>
                  </a:schemeClr>
                </a:solidFill>
              </a:rPr>
              <a:t>als</a:t>
            </a:r>
            <a:r>
              <a:rPr lang="en-GB" sz="2000" dirty="0">
                <a:solidFill>
                  <a:schemeClr val="bg2">
                    <a:lumMod val="25000"/>
                  </a:schemeClr>
                </a:solidFill>
              </a:rPr>
              <a:t> LMRP </a:t>
            </a:r>
            <a:r>
              <a:rPr lang="en-GB" sz="2000" dirty="0" err="1">
                <a:solidFill>
                  <a:schemeClr val="bg2">
                    <a:lumMod val="25000"/>
                  </a:schemeClr>
                </a:solidFill>
              </a:rPr>
              <a:t>naar</a:t>
            </a:r>
            <a:r>
              <a:rPr lang="en-GB" sz="2000" dirty="0">
                <a:solidFill>
                  <a:schemeClr val="bg2">
                    <a:lumMod val="25000"/>
                  </a:schemeClr>
                </a:solidFill>
              </a:rPr>
              <a:t> de </a:t>
            </a:r>
            <a:r>
              <a:rPr lang="en-GB" sz="2000" dirty="0" err="1">
                <a:solidFill>
                  <a:schemeClr val="bg2">
                    <a:lumMod val="25000"/>
                  </a:schemeClr>
                </a:solidFill>
              </a:rPr>
              <a:t>breker</a:t>
            </a:r>
            <a:r>
              <a:rPr lang="en-GB" sz="2000" dirty="0">
                <a:solidFill>
                  <a:schemeClr val="bg2">
                    <a:lumMod val="25000"/>
                  </a:schemeClr>
                </a:solidFill>
              </a:rPr>
              <a:t> </a:t>
            </a:r>
            <a:r>
              <a:rPr lang="en-GB" sz="2000" dirty="0" err="1">
                <a:solidFill>
                  <a:schemeClr val="bg2">
                    <a:lumMod val="25000"/>
                  </a:schemeClr>
                </a:solidFill>
              </a:rPr>
              <a:t>kan</a:t>
            </a:r>
            <a:r>
              <a:rPr lang="en-GB" sz="2000" dirty="0">
                <a:solidFill>
                  <a:schemeClr val="bg2">
                    <a:lumMod val="25000"/>
                  </a:schemeClr>
                </a:solidFill>
              </a:rPr>
              <a:t>, </a:t>
            </a:r>
            <a:r>
              <a:rPr lang="en-GB" sz="2000" dirty="0" err="1">
                <a:solidFill>
                  <a:schemeClr val="bg2">
                    <a:lumMod val="25000"/>
                  </a:schemeClr>
                </a:solidFill>
              </a:rPr>
              <a:t>zonder</a:t>
            </a:r>
            <a:r>
              <a:rPr lang="en-GB" sz="2000" dirty="0">
                <a:solidFill>
                  <a:schemeClr val="bg2">
                    <a:lumMod val="25000"/>
                  </a:schemeClr>
                </a:solidFill>
              </a:rPr>
              <a:t> de </a:t>
            </a:r>
            <a:r>
              <a:rPr lang="en-GB" sz="2000" dirty="0" err="1">
                <a:solidFill>
                  <a:schemeClr val="bg2">
                    <a:lumMod val="25000"/>
                  </a:schemeClr>
                </a:solidFill>
              </a:rPr>
              <a:t>volledige</a:t>
            </a:r>
            <a:r>
              <a:rPr lang="en-GB" sz="2000" dirty="0">
                <a:solidFill>
                  <a:schemeClr val="bg2">
                    <a:lumMod val="25000"/>
                  </a:schemeClr>
                </a:solidFill>
              </a:rPr>
              <a:t> procedure </a:t>
            </a:r>
            <a:r>
              <a:rPr lang="en-GB" sz="2000" dirty="0" err="1">
                <a:solidFill>
                  <a:schemeClr val="bg2">
                    <a:lumMod val="25000"/>
                  </a:schemeClr>
                </a:solidFill>
              </a:rPr>
              <a:t>te</a:t>
            </a:r>
            <a:r>
              <a:rPr lang="en-GB" sz="2000" dirty="0">
                <a:solidFill>
                  <a:schemeClr val="bg2">
                    <a:lumMod val="25000"/>
                  </a:schemeClr>
                </a:solidFill>
              </a:rPr>
              <a:t> </a:t>
            </a:r>
            <a:r>
              <a:rPr lang="en-GB" sz="2000" dirty="0" err="1">
                <a:solidFill>
                  <a:schemeClr val="bg2">
                    <a:lumMod val="25000"/>
                  </a:schemeClr>
                </a:solidFill>
              </a:rPr>
              <a:t>volgen</a:t>
            </a:r>
            <a:endParaRPr lang="en-GB" sz="2000" dirty="0">
              <a:solidFill>
                <a:schemeClr val="bg2">
                  <a:lumMod val="25000"/>
                </a:schemeClr>
              </a:solidFill>
            </a:endParaRPr>
          </a:p>
          <a:p>
            <a:endParaRPr lang="nl-BE" sz="2000" dirty="0">
              <a:solidFill>
                <a:schemeClr val="bg2">
                  <a:lumMod val="25000"/>
                </a:schemeClr>
              </a:solidFill>
              <a:sym typeface="Wingdings" panose="05000000000000000000" pitchFamily="2" charset="2"/>
            </a:endParaRPr>
          </a:p>
          <a:p>
            <a:r>
              <a:rPr lang="nl-BE" sz="2000" dirty="0">
                <a:solidFill>
                  <a:schemeClr val="bg2">
                    <a:lumMod val="25000"/>
                  </a:schemeClr>
                </a:solidFill>
                <a:sym typeface="Wingdings" panose="05000000000000000000" pitchFamily="2" charset="2"/>
              </a:rPr>
              <a:t>Sloopopvolging verplicht sinds 24/08/19</a:t>
            </a:r>
          </a:p>
          <a:p>
            <a:pPr>
              <a:lnSpc>
                <a:spcPct val="100000"/>
              </a:lnSpc>
            </a:pPr>
            <a:endParaRPr lang="en-GB" sz="2000" b="1" dirty="0">
              <a:solidFill>
                <a:schemeClr val="bg2">
                  <a:lumMod val="25000"/>
                </a:schemeClr>
              </a:solidFill>
            </a:endParaRPr>
          </a:p>
          <a:p>
            <a:r>
              <a:rPr lang="en-GB" sz="2000" dirty="0" err="1">
                <a:solidFill>
                  <a:schemeClr val="bg2">
                    <a:lumMod val="25000"/>
                  </a:schemeClr>
                </a:solidFill>
              </a:rPr>
              <a:t>Overgangsperiode</a:t>
            </a:r>
            <a:r>
              <a:rPr lang="en-GB" sz="2000" dirty="0">
                <a:solidFill>
                  <a:schemeClr val="bg2">
                    <a:lumMod val="25000"/>
                  </a:schemeClr>
                </a:solidFill>
              </a:rPr>
              <a:t> : </a:t>
            </a:r>
            <a:r>
              <a:rPr lang="nl-NL" sz="2000" dirty="0">
                <a:solidFill>
                  <a:schemeClr val="bg2">
                    <a:lumMod val="25000"/>
                  </a:schemeClr>
                </a:solidFill>
              </a:rPr>
              <a:t>Voor enkele specifieke werven loopt de overgangsperiode niet af op 24 augustus 2019, maar wel op 31 december 2019:</a:t>
            </a:r>
          </a:p>
          <a:p>
            <a:pPr lvl="1"/>
            <a:r>
              <a:rPr lang="nl-NL" sz="1600" dirty="0">
                <a:solidFill>
                  <a:schemeClr val="bg2">
                    <a:lumMod val="25000"/>
                  </a:schemeClr>
                </a:solidFill>
              </a:rPr>
              <a:t>Eengezinswoningen</a:t>
            </a:r>
          </a:p>
          <a:p>
            <a:pPr lvl="1"/>
            <a:r>
              <a:rPr lang="nl-NL" sz="1600" dirty="0">
                <a:solidFill>
                  <a:schemeClr val="bg2">
                    <a:lumMod val="25000"/>
                  </a:schemeClr>
                </a:solidFill>
              </a:rPr>
              <a:t>Niet-residentiële gebouwen met een bouwvolume van minder dan 1000m³</a:t>
            </a:r>
          </a:p>
          <a:p>
            <a:pPr lvl="1"/>
            <a:r>
              <a:rPr lang="nl-NL" sz="1600" dirty="0">
                <a:solidFill>
                  <a:schemeClr val="bg2">
                    <a:lumMod val="25000"/>
                  </a:schemeClr>
                </a:solidFill>
              </a:rPr>
              <a:t>In hoofdzaak residentiële gebouwen met een bouwvolume van minder dan 5000m³</a:t>
            </a:r>
          </a:p>
          <a:p>
            <a:pPr lvl="1"/>
            <a:r>
              <a:rPr lang="nl-NL" sz="1600" dirty="0">
                <a:solidFill>
                  <a:schemeClr val="bg2">
                    <a:lumMod val="25000"/>
                  </a:schemeClr>
                </a:solidFill>
              </a:rPr>
              <a:t>Alle overige niet-</a:t>
            </a:r>
            <a:r>
              <a:rPr lang="nl-NL" sz="1600" dirty="0" err="1">
                <a:solidFill>
                  <a:schemeClr val="bg2">
                    <a:lumMod val="25000"/>
                  </a:schemeClr>
                </a:solidFill>
              </a:rPr>
              <a:t>omgevingsvergunningsplichtige</a:t>
            </a:r>
            <a:r>
              <a:rPr lang="nl-NL" sz="1600" dirty="0">
                <a:solidFill>
                  <a:schemeClr val="bg2">
                    <a:lumMod val="25000"/>
                  </a:schemeClr>
                </a:solidFill>
              </a:rPr>
              <a:t> sloop- en renovatiewerken</a:t>
            </a:r>
          </a:p>
          <a:p>
            <a:pPr>
              <a:lnSpc>
                <a:spcPct val="100000"/>
              </a:lnSpc>
            </a:pPr>
            <a:endParaRPr lang="en-GB" sz="2000" dirty="0">
              <a:solidFill>
                <a:schemeClr val="bg2">
                  <a:lumMod val="25000"/>
                </a:schemeClr>
              </a:solidFill>
            </a:endParaRPr>
          </a:p>
          <a:p>
            <a:endParaRPr lang="nl-BE" sz="2400" dirty="0">
              <a:solidFill>
                <a:schemeClr val="bg2">
                  <a:lumMod val="50000"/>
                </a:schemeClr>
              </a:solidFill>
            </a:endParaRPr>
          </a:p>
          <a:p>
            <a:pPr marL="0" indent="0">
              <a:buNone/>
            </a:pPr>
            <a:endParaRPr lang="nl-BE" sz="2600" dirty="0">
              <a:solidFill>
                <a:schemeClr val="bg2">
                  <a:lumMod val="50000"/>
                </a:schemeClr>
              </a:solidFill>
            </a:endParaRPr>
          </a:p>
          <a:p>
            <a:pPr marL="447675" lvl="1" indent="0">
              <a:buNone/>
            </a:pPr>
            <a:endParaRPr lang="nl-BE" dirty="0">
              <a:solidFill>
                <a:schemeClr val="bg2">
                  <a:lumMod val="50000"/>
                </a:schemeClr>
              </a:solidFill>
            </a:endParaRPr>
          </a:p>
        </p:txBody>
      </p:sp>
      <p:sp>
        <p:nvSpPr>
          <p:cNvPr id="2" name="Slide Number Placeholder 1">
            <a:extLst>
              <a:ext uri="{FF2B5EF4-FFF2-40B4-BE49-F238E27FC236}">
                <a16:creationId xmlns:a16="http://schemas.microsoft.com/office/drawing/2014/main" id="{C3B23B3C-61F9-44C7-A12B-B4C79A41B4A4}"/>
              </a:ext>
            </a:extLst>
          </p:cNvPr>
          <p:cNvSpPr>
            <a:spLocks noGrp="1"/>
          </p:cNvSpPr>
          <p:nvPr>
            <p:ph type="sldNum" sz="quarter" idx="12"/>
          </p:nvPr>
        </p:nvSpPr>
        <p:spPr/>
        <p:txBody>
          <a:bodyPr/>
          <a:lstStyle/>
          <a:p>
            <a:fld id="{3AFF86F4-8E7D-463A-AB12-A8684B6AA4CF}" type="slidenum">
              <a:rPr lang="nl-BE" smtClean="0"/>
              <a:t>34</a:t>
            </a:fld>
            <a:endParaRPr lang="nl-BE"/>
          </a:p>
        </p:txBody>
      </p:sp>
    </p:spTree>
    <p:extLst>
      <p:ext uri="{BB962C8B-B14F-4D97-AF65-F5344CB8AC3E}">
        <p14:creationId xmlns:p14="http://schemas.microsoft.com/office/powerpoint/2010/main" val="1745031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D388736-514D-417E-9946-CCC2925D7DC5}"/>
              </a:ext>
            </a:extLst>
          </p:cNvPr>
          <p:cNvSpPr>
            <a:spLocks noGrp="1"/>
          </p:cNvSpPr>
          <p:nvPr>
            <p:ph type="title"/>
          </p:nvPr>
        </p:nvSpPr>
        <p:spPr>
          <a:xfrm>
            <a:off x="457200" y="332656"/>
            <a:ext cx="8138160" cy="640080"/>
          </a:xfrm>
        </p:spPr>
        <p:txBody>
          <a:bodyPr>
            <a:noAutofit/>
          </a:bodyPr>
          <a:lstStyle/>
          <a:p>
            <a:r>
              <a:rPr lang="nl-BE" sz="2400" b="1" dirty="0">
                <a:solidFill>
                  <a:schemeClr val="bg2">
                    <a:lumMod val="50000"/>
                  </a:schemeClr>
                </a:solidFill>
                <a:latin typeface="Myriad Pro"/>
              </a:rPr>
              <a:t>Tracimat vandaag en verwachtingen</a:t>
            </a:r>
            <a:br>
              <a:rPr lang="nl-BE" sz="2400" dirty="0"/>
            </a:br>
            <a:r>
              <a:rPr lang="en-GB" sz="1400" b="1" dirty="0" err="1">
                <a:solidFill>
                  <a:schemeClr val="bg2">
                    <a:lumMod val="50000"/>
                  </a:schemeClr>
                </a:solidFill>
                <a:latin typeface="Myriad Pro"/>
              </a:rPr>
              <a:t>Situatie</a:t>
            </a:r>
            <a:r>
              <a:rPr lang="en-GB" sz="1400" b="1" dirty="0">
                <a:solidFill>
                  <a:schemeClr val="bg2">
                    <a:lumMod val="50000"/>
                  </a:schemeClr>
                </a:solidFill>
                <a:latin typeface="Myriad Pro"/>
              </a:rPr>
              <a:t> op 23/09/2019</a:t>
            </a:r>
            <a:endParaRPr lang="nl-BE" sz="2400" b="1" dirty="0">
              <a:solidFill>
                <a:schemeClr val="bg2">
                  <a:lumMod val="50000"/>
                </a:schemeClr>
              </a:solidFill>
              <a:latin typeface="Myriad Pro"/>
            </a:endParaRPr>
          </a:p>
        </p:txBody>
      </p:sp>
      <p:graphicFrame>
        <p:nvGraphicFramePr>
          <p:cNvPr id="7" name="Table 6">
            <a:extLst>
              <a:ext uri="{FF2B5EF4-FFF2-40B4-BE49-F238E27FC236}">
                <a16:creationId xmlns:a16="http://schemas.microsoft.com/office/drawing/2014/main" id="{20E9A0DD-BC46-4317-9D9C-80D52CB69A87}"/>
              </a:ext>
            </a:extLst>
          </p:cNvPr>
          <p:cNvGraphicFramePr>
            <a:graphicFrameLocks noGrp="1"/>
          </p:cNvGraphicFramePr>
          <p:nvPr>
            <p:extLst>
              <p:ext uri="{D42A27DB-BD31-4B8C-83A1-F6EECF244321}">
                <p14:modId xmlns:p14="http://schemas.microsoft.com/office/powerpoint/2010/main" val="2384370120"/>
              </p:ext>
            </p:extLst>
          </p:nvPr>
        </p:nvGraphicFramePr>
        <p:xfrm>
          <a:off x="457200" y="1647031"/>
          <a:ext cx="7258050" cy="2758440"/>
        </p:xfrm>
        <a:graphic>
          <a:graphicData uri="http://schemas.openxmlformats.org/drawingml/2006/table">
            <a:tbl>
              <a:tblPr firstRow="1" bandRow="1">
                <a:tableStyleId>{5C22544A-7EE6-4342-B048-85BDC9FD1C3A}</a:tableStyleId>
              </a:tblPr>
              <a:tblGrid>
                <a:gridCol w="5191125">
                  <a:extLst>
                    <a:ext uri="{9D8B030D-6E8A-4147-A177-3AD203B41FA5}">
                      <a16:colId xmlns:a16="http://schemas.microsoft.com/office/drawing/2014/main" val="359464781"/>
                    </a:ext>
                  </a:extLst>
                </a:gridCol>
                <a:gridCol w="2066925">
                  <a:extLst>
                    <a:ext uri="{9D8B030D-6E8A-4147-A177-3AD203B41FA5}">
                      <a16:colId xmlns:a16="http://schemas.microsoft.com/office/drawing/2014/main" val="299849098"/>
                    </a:ext>
                  </a:extLst>
                </a:gridCol>
              </a:tblGrid>
              <a:tr h="370840">
                <a:tc gridSpan="2">
                  <a:txBody>
                    <a:bodyPr/>
                    <a:lstStyle/>
                    <a:p>
                      <a:r>
                        <a:rPr lang="en-GB" dirty="0" err="1"/>
                        <a:t>Enkele</a:t>
                      </a:r>
                      <a:r>
                        <a:rPr lang="en-GB" dirty="0"/>
                        <a:t> </a:t>
                      </a:r>
                      <a:r>
                        <a:rPr lang="en-GB" dirty="0" err="1"/>
                        <a:t>cijfers</a:t>
                      </a:r>
                      <a:endParaRPr lang="nl-BE" dirty="0"/>
                    </a:p>
                  </a:txBody>
                  <a:tcPr/>
                </a:tc>
                <a:tc hMerge="1">
                  <a:txBody>
                    <a:bodyPr/>
                    <a:lstStyle/>
                    <a:p>
                      <a:endParaRPr lang="nl-BE" dirty="0"/>
                    </a:p>
                  </a:txBody>
                  <a:tcPr/>
                </a:tc>
                <a:extLst>
                  <a:ext uri="{0D108BD9-81ED-4DB2-BD59-A6C34878D82A}">
                    <a16:rowId xmlns:a16="http://schemas.microsoft.com/office/drawing/2014/main" val="3458573956"/>
                  </a:ext>
                </a:extLst>
              </a:tr>
              <a:tr h="370840">
                <a:tc>
                  <a:txBody>
                    <a:bodyPr/>
                    <a:lstStyle/>
                    <a:p>
                      <a:r>
                        <a:rPr lang="en-GB" dirty="0" err="1"/>
                        <a:t>Totaal</a:t>
                      </a:r>
                      <a:r>
                        <a:rPr lang="en-GB" dirty="0"/>
                        <a:t> </a:t>
                      </a:r>
                      <a:r>
                        <a:rPr lang="en-GB" dirty="0" err="1"/>
                        <a:t>aantal</a:t>
                      </a:r>
                      <a:r>
                        <a:rPr lang="en-GB" dirty="0"/>
                        <a:t> </a:t>
                      </a:r>
                      <a:r>
                        <a:rPr lang="en-GB" dirty="0" err="1"/>
                        <a:t>conformverklaarde</a:t>
                      </a:r>
                      <a:r>
                        <a:rPr lang="en-GB" dirty="0"/>
                        <a:t> SOP’s</a:t>
                      </a:r>
                      <a:endParaRPr lang="nl-BE" dirty="0"/>
                    </a:p>
                  </a:txBody>
                  <a:tcPr/>
                </a:tc>
                <a:tc>
                  <a:txBody>
                    <a:bodyPr/>
                    <a:lstStyle/>
                    <a:p>
                      <a:r>
                        <a:rPr lang="en-GB" dirty="0"/>
                        <a:t>2090 </a:t>
                      </a:r>
                      <a:r>
                        <a:rPr lang="en-GB" dirty="0" err="1"/>
                        <a:t>stuks</a:t>
                      </a:r>
                      <a:endParaRPr lang="nl-BE" dirty="0"/>
                    </a:p>
                  </a:txBody>
                  <a:tcPr/>
                </a:tc>
                <a:extLst>
                  <a:ext uri="{0D108BD9-81ED-4DB2-BD59-A6C34878D82A}">
                    <a16:rowId xmlns:a16="http://schemas.microsoft.com/office/drawing/2014/main" val="25956336"/>
                  </a:ext>
                </a:extLst>
              </a:tr>
              <a:tr h="370840">
                <a:tc>
                  <a:txBody>
                    <a:bodyPr/>
                    <a:lstStyle/>
                    <a:p>
                      <a:r>
                        <a:rPr lang="en-GB" dirty="0" err="1"/>
                        <a:t>Waarvan</a:t>
                      </a:r>
                      <a:r>
                        <a:rPr lang="en-GB" dirty="0"/>
                        <a:t> </a:t>
                      </a:r>
                      <a:r>
                        <a:rPr lang="en-GB" dirty="0" err="1"/>
                        <a:t>gebouwen</a:t>
                      </a:r>
                      <a:r>
                        <a:rPr lang="en-GB" dirty="0"/>
                        <a:t> met </a:t>
                      </a:r>
                      <a:r>
                        <a:rPr lang="en-GB" dirty="0" err="1"/>
                        <a:t>bouwvolume</a:t>
                      </a:r>
                      <a:r>
                        <a:rPr lang="en-GB" dirty="0"/>
                        <a:t> &gt; 1000 m³</a:t>
                      </a:r>
                      <a:endParaRPr lang="nl-BE" dirty="0"/>
                    </a:p>
                  </a:txBody>
                  <a:tcPr/>
                </a:tc>
                <a:tc>
                  <a:txBody>
                    <a:bodyPr/>
                    <a:lstStyle/>
                    <a:p>
                      <a:r>
                        <a:rPr lang="nl-BE" dirty="0"/>
                        <a:t>55%</a:t>
                      </a:r>
                    </a:p>
                  </a:txBody>
                  <a:tcPr/>
                </a:tc>
                <a:extLst>
                  <a:ext uri="{0D108BD9-81ED-4DB2-BD59-A6C34878D82A}">
                    <a16:rowId xmlns:a16="http://schemas.microsoft.com/office/drawing/2014/main" val="1536926682"/>
                  </a:ext>
                </a:extLst>
              </a:tr>
              <a:tr h="370840">
                <a:tc>
                  <a:txBody>
                    <a:bodyPr/>
                    <a:lstStyle/>
                    <a:p>
                      <a:r>
                        <a:rPr lang="en-GB" dirty="0"/>
                        <a:t>In </a:t>
                      </a:r>
                      <a:r>
                        <a:rPr lang="en-GB" dirty="0" err="1"/>
                        <a:t>hoeveel</a:t>
                      </a:r>
                      <a:r>
                        <a:rPr lang="en-GB" dirty="0"/>
                        <a:t> </a:t>
                      </a:r>
                      <a:r>
                        <a:rPr lang="en-GB" dirty="0" err="1"/>
                        <a:t>procent</a:t>
                      </a:r>
                      <a:r>
                        <a:rPr lang="en-GB" dirty="0"/>
                        <a:t> van </a:t>
                      </a:r>
                      <a:r>
                        <a:rPr lang="en-GB" dirty="0" err="1"/>
                        <a:t>deze</a:t>
                      </a:r>
                      <a:r>
                        <a:rPr lang="en-GB" dirty="0"/>
                        <a:t> </a:t>
                      </a:r>
                      <a:r>
                        <a:rPr lang="en-GB" dirty="0" err="1"/>
                        <a:t>gebouwen</a:t>
                      </a:r>
                      <a:r>
                        <a:rPr lang="en-GB" dirty="0"/>
                        <a:t> (&gt; 1000 m³) </a:t>
                      </a:r>
                      <a:r>
                        <a:rPr lang="en-GB" dirty="0" err="1"/>
                        <a:t>komen</a:t>
                      </a:r>
                      <a:r>
                        <a:rPr lang="en-GB" dirty="0"/>
                        <a:t> </a:t>
                      </a:r>
                      <a:r>
                        <a:rPr lang="en-GB" dirty="0" err="1"/>
                        <a:t>gevaarlijke</a:t>
                      </a:r>
                      <a:r>
                        <a:rPr lang="en-GB" dirty="0"/>
                        <a:t> </a:t>
                      </a:r>
                      <a:r>
                        <a:rPr lang="en-GB" dirty="0" err="1"/>
                        <a:t>afvalstoffen</a:t>
                      </a:r>
                      <a:r>
                        <a:rPr lang="en-GB" dirty="0"/>
                        <a:t> </a:t>
                      </a:r>
                      <a:r>
                        <a:rPr lang="en-GB" dirty="0" err="1"/>
                        <a:t>voor</a:t>
                      </a:r>
                      <a:r>
                        <a:rPr lang="en-GB" dirty="0"/>
                        <a:t>?</a:t>
                      </a:r>
                      <a:endParaRPr lang="nl-BE" dirty="0"/>
                    </a:p>
                  </a:txBody>
                  <a:tcPr/>
                </a:tc>
                <a:tc>
                  <a:txBody>
                    <a:bodyPr/>
                    <a:lstStyle/>
                    <a:p>
                      <a:r>
                        <a:rPr lang="en-GB" dirty="0"/>
                        <a:t>98%</a:t>
                      </a:r>
                      <a:endParaRPr lang="nl-BE" dirty="0"/>
                    </a:p>
                  </a:txBody>
                  <a:tcPr/>
                </a:tc>
                <a:extLst>
                  <a:ext uri="{0D108BD9-81ED-4DB2-BD59-A6C34878D82A}">
                    <a16:rowId xmlns:a16="http://schemas.microsoft.com/office/drawing/2014/main" val="1687168639"/>
                  </a:ext>
                </a:extLst>
              </a:tr>
              <a:tr h="370840">
                <a:tc>
                  <a:txBody>
                    <a:bodyPr/>
                    <a:lstStyle/>
                    <a:p>
                      <a:r>
                        <a:rPr lang="en-GB" dirty="0"/>
                        <a:t>In </a:t>
                      </a:r>
                      <a:r>
                        <a:rPr lang="en-GB" dirty="0" err="1"/>
                        <a:t>hoeveel</a:t>
                      </a:r>
                      <a:r>
                        <a:rPr lang="en-GB" dirty="0"/>
                        <a:t> </a:t>
                      </a:r>
                      <a:r>
                        <a:rPr lang="en-GB" dirty="0" err="1"/>
                        <a:t>procent</a:t>
                      </a:r>
                      <a:r>
                        <a:rPr lang="en-GB" dirty="0"/>
                        <a:t> van </a:t>
                      </a:r>
                      <a:r>
                        <a:rPr lang="en-GB" dirty="0" err="1"/>
                        <a:t>deze</a:t>
                      </a:r>
                      <a:r>
                        <a:rPr lang="en-GB" dirty="0"/>
                        <a:t> </a:t>
                      </a:r>
                      <a:r>
                        <a:rPr lang="en-GB" dirty="0" err="1"/>
                        <a:t>gebouwen</a:t>
                      </a:r>
                      <a:r>
                        <a:rPr lang="en-GB" dirty="0"/>
                        <a:t> (&gt; 1000 m³) is </a:t>
                      </a:r>
                      <a:r>
                        <a:rPr lang="en-GB" dirty="0" err="1"/>
                        <a:t>er</a:t>
                      </a:r>
                      <a:r>
                        <a:rPr lang="en-GB" dirty="0"/>
                        <a:t> </a:t>
                      </a:r>
                      <a:r>
                        <a:rPr lang="en-GB" dirty="0" err="1"/>
                        <a:t>sprake</a:t>
                      </a:r>
                      <a:r>
                        <a:rPr lang="en-GB" dirty="0"/>
                        <a:t> van </a:t>
                      </a:r>
                      <a:r>
                        <a:rPr lang="en-GB" dirty="0" err="1"/>
                        <a:t>asbest</a:t>
                      </a:r>
                      <a:r>
                        <a:rPr lang="en-GB" dirty="0"/>
                        <a:t>?</a:t>
                      </a:r>
                      <a:endParaRPr lang="nl-BE" dirty="0"/>
                    </a:p>
                  </a:txBody>
                  <a:tcPr/>
                </a:tc>
                <a:tc>
                  <a:txBody>
                    <a:bodyPr/>
                    <a:lstStyle/>
                    <a:p>
                      <a:r>
                        <a:rPr lang="en-GB" dirty="0"/>
                        <a:t>90%</a:t>
                      </a:r>
                      <a:endParaRPr lang="nl-BE" dirty="0"/>
                    </a:p>
                  </a:txBody>
                  <a:tcPr/>
                </a:tc>
                <a:extLst>
                  <a:ext uri="{0D108BD9-81ED-4DB2-BD59-A6C34878D82A}">
                    <a16:rowId xmlns:a16="http://schemas.microsoft.com/office/drawing/2014/main" val="3054218245"/>
                  </a:ext>
                </a:extLst>
              </a:tr>
              <a:tr h="218253">
                <a:tc>
                  <a:txBody>
                    <a:bodyPr/>
                    <a:lstStyle/>
                    <a:p>
                      <a:endParaRPr lang="nl-BE" dirty="0"/>
                    </a:p>
                  </a:txBody>
                  <a:tcPr/>
                </a:tc>
                <a:tc>
                  <a:txBody>
                    <a:bodyPr/>
                    <a:lstStyle/>
                    <a:p>
                      <a:endParaRPr lang="nl-BE" dirty="0"/>
                    </a:p>
                  </a:txBody>
                  <a:tcPr/>
                </a:tc>
                <a:extLst>
                  <a:ext uri="{0D108BD9-81ED-4DB2-BD59-A6C34878D82A}">
                    <a16:rowId xmlns:a16="http://schemas.microsoft.com/office/drawing/2014/main" val="702926472"/>
                  </a:ext>
                </a:extLst>
              </a:tr>
            </a:tbl>
          </a:graphicData>
        </a:graphic>
      </p:graphicFrame>
      <p:sp>
        <p:nvSpPr>
          <p:cNvPr id="5" name="Tekstvak 4">
            <a:extLst>
              <a:ext uri="{FF2B5EF4-FFF2-40B4-BE49-F238E27FC236}">
                <a16:creationId xmlns:a16="http://schemas.microsoft.com/office/drawing/2014/main" id="{0FF5A59E-B342-4754-AE84-65797339E806}"/>
              </a:ext>
            </a:extLst>
          </p:cNvPr>
          <p:cNvSpPr txBox="1"/>
          <p:nvPr/>
        </p:nvSpPr>
        <p:spPr>
          <a:xfrm>
            <a:off x="457200" y="4753496"/>
            <a:ext cx="3960440" cy="1938992"/>
          </a:xfrm>
          <a:prstGeom prst="rect">
            <a:avLst/>
          </a:prstGeom>
          <a:noFill/>
        </p:spPr>
        <p:txBody>
          <a:bodyPr wrap="square" rtlCol="0">
            <a:spAutoFit/>
          </a:bodyPr>
          <a:lstStyle/>
          <a:p>
            <a:pPr marL="0" marR="0" lvl="0" indent="0" algn="l" defTabSz="905726" rtl="0" eaLnBrk="1" fontAlgn="auto" latinLnBrk="0" hangingPunct="1">
              <a:lnSpc>
                <a:spcPct val="100000"/>
              </a:lnSpc>
              <a:spcBef>
                <a:spcPts val="0"/>
              </a:spcBef>
              <a:spcAft>
                <a:spcPts val="0"/>
              </a:spcAft>
              <a:buClrTx/>
              <a:buSzTx/>
              <a:buFontTx/>
              <a:buNone/>
              <a:tabLst/>
              <a:defRPr/>
            </a:pPr>
            <a:r>
              <a:rPr kumimoji="0" lang="nl-BE" sz="2000" b="1" i="0" u="sng" strike="noStrike" kern="1200" cap="none" spc="0" normalizeH="0" baseline="0" noProof="0" dirty="0">
                <a:ln>
                  <a:noFill/>
                </a:ln>
                <a:solidFill>
                  <a:srgbClr val="36A9E1"/>
                </a:solidFill>
                <a:effectLst/>
                <a:uLnTx/>
                <a:uFillTx/>
                <a:latin typeface="Calibri" panose="020F0502020204030204"/>
                <a:ea typeface="+mn-ea"/>
                <a:cs typeface="+mn-cs"/>
                <a:sym typeface="Wingdings" panose="05000000000000000000" pitchFamily="2" charset="2"/>
              </a:rPr>
              <a:t>Verwachtingen?</a:t>
            </a:r>
          </a:p>
          <a:p>
            <a:pPr marL="342900" marR="0" lvl="0" indent="-342900" algn="l" defTabSz="905726" rtl="0" eaLnBrk="1" fontAlgn="auto" latinLnBrk="0" hangingPunct="1">
              <a:lnSpc>
                <a:spcPct val="100000"/>
              </a:lnSpc>
              <a:spcBef>
                <a:spcPts val="0"/>
              </a:spcBef>
              <a:spcAft>
                <a:spcPts val="0"/>
              </a:spcAft>
              <a:buClrTx/>
              <a:buSzTx/>
              <a:buFontTx/>
              <a:buChar char="-"/>
              <a:tabLst/>
              <a:defRPr/>
            </a:pPr>
            <a:r>
              <a:rPr kumimoji="0" lang="nl-BE" sz="2000" b="0" i="0" u="none" strike="noStrike" kern="1200" cap="none" spc="0" normalizeH="0" baseline="0" noProof="0" dirty="0">
                <a:ln>
                  <a:noFill/>
                </a:ln>
                <a:solidFill>
                  <a:srgbClr val="36A9E1"/>
                </a:solidFill>
                <a:effectLst/>
                <a:uLnTx/>
                <a:uFillTx/>
                <a:latin typeface="Calibri" panose="020F0502020204030204"/>
                <a:ea typeface="+mn-ea"/>
                <a:cs typeface="+mn-cs"/>
                <a:sym typeface="Wingdings" panose="05000000000000000000" pitchFamily="2" charset="2"/>
              </a:rPr>
              <a:t>Kwaliteit inventarissen ↑</a:t>
            </a:r>
          </a:p>
          <a:p>
            <a:pPr marL="342900" marR="0" lvl="0" indent="-342900" algn="l" defTabSz="905726" rtl="0" eaLnBrk="1" fontAlgn="auto" latinLnBrk="0" hangingPunct="1">
              <a:lnSpc>
                <a:spcPct val="100000"/>
              </a:lnSpc>
              <a:spcBef>
                <a:spcPts val="0"/>
              </a:spcBef>
              <a:spcAft>
                <a:spcPts val="0"/>
              </a:spcAft>
              <a:buClrTx/>
              <a:buSzTx/>
              <a:buFontTx/>
              <a:buChar char="-"/>
              <a:tabLst/>
              <a:defRPr/>
            </a:pPr>
            <a:r>
              <a:rPr kumimoji="0" lang="nl-BE" sz="2000" b="0" i="0" u="none" strike="noStrike" kern="1200" cap="none" spc="0" normalizeH="0" baseline="0" noProof="0" dirty="0">
                <a:ln>
                  <a:noFill/>
                </a:ln>
                <a:solidFill>
                  <a:srgbClr val="36A9E1"/>
                </a:solidFill>
                <a:effectLst/>
                <a:uLnTx/>
                <a:uFillTx/>
                <a:latin typeface="Calibri" panose="020F0502020204030204"/>
                <a:ea typeface="+mn-ea"/>
                <a:cs typeface="+mn-cs"/>
                <a:sym typeface="Wingdings" panose="05000000000000000000" pitchFamily="2" charset="2"/>
              </a:rPr>
              <a:t>Kwaliteit deskundigen ↑</a:t>
            </a:r>
          </a:p>
          <a:p>
            <a:pPr marL="342900" marR="0" lvl="0" indent="-342900" algn="l" defTabSz="905726" rtl="0" eaLnBrk="1" fontAlgn="auto" latinLnBrk="0" hangingPunct="1">
              <a:lnSpc>
                <a:spcPct val="100000"/>
              </a:lnSpc>
              <a:spcBef>
                <a:spcPts val="0"/>
              </a:spcBef>
              <a:spcAft>
                <a:spcPts val="0"/>
              </a:spcAft>
              <a:buClrTx/>
              <a:buSzTx/>
              <a:buFontTx/>
              <a:buChar char="-"/>
              <a:tabLst/>
              <a:defRPr/>
            </a:pPr>
            <a:r>
              <a:rPr kumimoji="0" lang="nl-BE" sz="2000" b="0" i="0" u="none" strike="noStrike" kern="1200" cap="none" spc="0" normalizeH="0" baseline="0" noProof="0" dirty="0">
                <a:ln>
                  <a:noFill/>
                </a:ln>
                <a:solidFill>
                  <a:srgbClr val="36A9E1"/>
                </a:solidFill>
                <a:effectLst/>
                <a:uLnTx/>
                <a:uFillTx/>
                <a:latin typeface="Calibri" panose="020F0502020204030204"/>
                <a:ea typeface="+mn-ea"/>
                <a:cs typeface="+mn-cs"/>
                <a:sym typeface="Wingdings" panose="05000000000000000000" pitchFamily="2" charset="2"/>
              </a:rPr>
              <a:t>Kwaliteit sloopaannemer ↑</a:t>
            </a:r>
          </a:p>
          <a:p>
            <a:pPr marL="342900" marR="0" lvl="0" indent="-342900" algn="l" defTabSz="905726" rtl="0" eaLnBrk="1" fontAlgn="auto" latinLnBrk="0" hangingPunct="1">
              <a:lnSpc>
                <a:spcPct val="100000"/>
              </a:lnSpc>
              <a:spcBef>
                <a:spcPts val="0"/>
              </a:spcBef>
              <a:spcAft>
                <a:spcPts val="0"/>
              </a:spcAft>
              <a:buClrTx/>
              <a:buSzTx/>
              <a:buFontTx/>
              <a:buChar char="-"/>
              <a:tabLst/>
              <a:defRPr/>
            </a:pPr>
            <a:r>
              <a:rPr kumimoji="0" lang="nl-BE" sz="2000" b="0" i="0" u="none" strike="noStrike" kern="1200" cap="none" spc="0" normalizeH="0" baseline="0" noProof="0" dirty="0">
                <a:ln>
                  <a:noFill/>
                </a:ln>
                <a:solidFill>
                  <a:srgbClr val="36A9E1"/>
                </a:solidFill>
                <a:effectLst/>
                <a:uLnTx/>
                <a:uFillTx/>
                <a:latin typeface="Calibri" panose="020F0502020204030204"/>
                <a:ea typeface="+mn-ea"/>
                <a:cs typeface="+mn-cs"/>
                <a:sym typeface="Wingdings" panose="05000000000000000000" pitchFamily="2" charset="2"/>
              </a:rPr>
              <a:t>Kwaliteit puin ↑</a:t>
            </a:r>
          </a:p>
          <a:p>
            <a:pPr marL="342900" marR="0" lvl="0" indent="-342900" algn="l" defTabSz="905726" rtl="0" eaLnBrk="1" fontAlgn="auto" latinLnBrk="0" hangingPunct="1">
              <a:lnSpc>
                <a:spcPct val="100000"/>
              </a:lnSpc>
              <a:spcBef>
                <a:spcPts val="0"/>
              </a:spcBef>
              <a:spcAft>
                <a:spcPts val="0"/>
              </a:spcAft>
              <a:buClrTx/>
              <a:buSzTx/>
              <a:buFontTx/>
              <a:buChar char="-"/>
              <a:tabLst/>
              <a:defRPr/>
            </a:pPr>
            <a:r>
              <a:rPr kumimoji="0" lang="nl-BE" sz="2000" b="0" i="0" u="none" strike="noStrike" kern="1200" cap="none" spc="0" normalizeH="0" baseline="0" noProof="0" dirty="0">
                <a:ln>
                  <a:noFill/>
                </a:ln>
                <a:solidFill>
                  <a:srgbClr val="36A9E1"/>
                </a:solidFill>
                <a:effectLst/>
                <a:uLnTx/>
                <a:uFillTx/>
                <a:latin typeface="Calibri" panose="020F0502020204030204"/>
                <a:ea typeface="+mn-ea"/>
                <a:cs typeface="+mn-cs"/>
                <a:sym typeface="Wingdings" panose="05000000000000000000" pitchFamily="2" charset="2"/>
              </a:rPr>
              <a:t>Kwaliteit granulaten ↑</a:t>
            </a:r>
          </a:p>
        </p:txBody>
      </p:sp>
    </p:spTree>
    <p:extLst>
      <p:ext uri="{BB962C8B-B14F-4D97-AF65-F5344CB8AC3E}">
        <p14:creationId xmlns:p14="http://schemas.microsoft.com/office/powerpoint/2010/main" val="124441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12922" y="1518834"/>
            <a:ext cx="7638806" cy="4412066"/>
          </a:xfrm>
          <a:prstGeom prst="rect">
            <a:avLst/>
          </a:prstGeom>
        </p:spPr>
        <p:txBody>
          <a:bodyPr>
            <a:normAutofit/>
          </a:bodyPr>
          <a:lstStyle/>
          <a:p>
            <a:pPr marL="0" lvl="0" indent="0">
              <a:buNone/>
            </a:pPr>
            <a:r>
              <a:rPr lang="nl-BE" sz="1800" dirty="0">
                <a:solidFill>
                  <a:schemeClr val="bg2">
                    <a:lumMod val="25000"/>
                  </a:schemeClr>
                </a:solidFill>
              </a:rPr>
              <a:t>Waarom?</a:t>
            </a:r>
          </a:p>
          <a:p>
            <a:pPr>
              <a:buFont typeface="Wingdings" panose="05000000000000000000" pitchFamily="2" charset="2"/>
              <a:buChar char="v"/>
            </a:pPr>
            <a:r>
              <a:rPr lang="nl-BE" sz="1800" dirty="0">
                <a:solidFill>
                  <a:schemeClr val="bg1">
                    <a:lumMod val="50000"/>
                  </a:schemeClr>
                </a:solidFill>
              </a:rPr>
              <a:t>Verbeteren van de kwaliteit van de gerecycleerde granulaten </a:t>
            </a:r>
          </a:p>
          <a:p>
            <a:pPr>
              <a:buFont typeface="Wingdings" panose="05000000000000000000" pitchFamily="2" charset="2"/>
              <a:buChar char="v"/>
            </a:pPr>
            <a:r>
              <a:rPr lang="en-GB" sz="1800" dirty="0" err="1">
                <a:solidFill>
                  <a:schemeClr val="bg1">
                    <a:lumMod val="50000"/>
                  </a:schemeClr>
                </a:solidFill>
              </a:rPr>
              <a:t>Gezondheid</a:t>
            </a:r>
            <a:r>
              <a:rPr lang="en-GB" sz="1800" dirty="0">
                <a:solidFill>
                  <a:schemeClr val="bg1">
                    <a:lumMod val="50000"/>
                  </a:schemeClr>
                </a:solidFill>
              </a:rPr>
              <a:t>- en </a:t>
            </a:r>
            <a:r>
              <a:rPr lang="en-GB" sz="1800" dirty="0" err="1">
                <a:solidFill>
                  <a:schemeClr val="bg1">
                    <a:lumMod val="50000"/>
                  </a:schemeClr>
                </a:solidFill>
              </a:rPr>
              <a:t>milieurisico’s</a:t>
            </a:r>
            <a:r>
              <a:rPr lang="en-GB" sz="1800" dirty="0">
                <a:solidFill>
                  <a:schemeClr val="bg1">
                    <a:lumMod val="50000"/>
                  </a:schemeClr>
                </a:solidFill>
              </a:rPr>
              <a:t> </a:t>
            </a:r>
            <a:r>
              <a:rPr lang="en-GB" sz="1800" dirty="0" err="1">
                <a:solidFill>
                  <a:schemeClr val="bg1">
                    <a:lumMod val="50000"/>
                  </a:schemeClr>
                </a:solidFill>
              </a:rPr>
              <a:t>bij</a:t>
            </a:r>
            <a:r>
              <a:rPr lang="en-GB" sz="1800" dirty="0">
                <a:solidFill>
                  <a:schemeClr val="bg1">
                    <a:lumMod val="50000"/>
                  </a:schemeClr>
                </a:solidFill>
              </a:rPr>
              <a:t> sloop </a:t>
            </a:r>
            <a:r>
              <a:rPr lang="en-GB" sz="1800" dirty="0" err="1">
                <a:solidFill>
                  <a:schemeClr val="bg1">
                    <a:lumMod val="50000"/>
                  </a:schemeClr>
                </a:solidFill>
              </a:rPr>
              <a:t>reduceren</a:t>
            </a:r>
            <a:endParaRPr lang="nl-NL" sz="1800" dirty="0">
              <a:solidFill>
                <a:schemeClr val="bg1">
                  <a:lumMod val="50000"/>
                </a:schemeClr>
              </a:solidFill>
            </a:endParaRPr>
          </a:p>
          <a:p>
            <a:pPr lvl="0">
              <a:buFont typeface="Wingdings" panose="05000000000000000000" pitchFamily="2" charset="2"/>
              <a:buChar char="v"/>
            </a:pPr>
            <a:r>
              <a:rPr lang="nl-BE" sz="1800" dirty="0">
                <a:solidFill>
                  <a:schemeClr val="bg2">
                    <a:lumMod val="25000"/>
                  </a:schemeClr>
                </a:solidFill>
              </a:rPr>
              <a:t>Circulaire economie stimuleren </a:t>
            </a:r>
          </a:p>
          <a:p>
            <a:pPr lvl="1">
              <a:buFont typeface="Wingdings" panose="05000000000000000000" pitchFamily="2" charset="2"/>
              <a:buChar char="v"/>
            </a:pPr>
            <a:r>
              <a:rPr lang="nl-BE" sz="1600" dirty="0">
                <a:solidFill>
                  <a:schemeClr val="bg2">
                    <a:lumMod val="25000"/>
                  </a:schemeClr>
                </a:solidFill>
                <a:sym typeface="Wingdings" panose="05000000000000000000" pitchFamily="2" charset="2"/>
              </a:rPr>
              <a:t>databank voor </a:t>
            </a:r>
            <a:r>
              <a:rPr lang="nl-BE" sz="1600" dirty="0" err="1">
                <a:solidFill>
                  <a:schemeClr val="bg2">
                    <a:lumMod val="25000"/>
                  </a:schemeClr>
                </a:solidFill>
                <a:sym typeface="Wingdings" panose="05000000000000000000" pitchFamily="2" charset="2"/>
              </a:rPr>
              <a:t>urban</a:t>
            </a:r>
            <a:r>
              <a:rPr lang="nl-BE" sz="1600" dirty="0">
                <a:solidFill>
                  <a:schemeClr val="bg2">
                    <a:lumMod val="25000"/>
                  </a:schemeClr>
                </a:solidFill>
                <a:sym typeface="Wingdings" panose="05000000000000000000" pitchFamily="2" charset="2"/>
              </a:rPr>
              <a:t> </a:t>
            </a:r>
            <a:r>
              <a:rPr lang="nl-BE" sz="1600" dirty="0" err="1">
                <a:solidFill>
                  <a:schemeClr val="bg2">
                    <a:lumMod val="25000"/>
                  </a:schemeClr>
                </a:solidFill>
                <a:sym typeface="Wingdings" panose="05000000000000000000" pitchFamily="2" charset="2"/>
              </a:rPr>
              <a:t>mining</a:t>
            </a:r>
            <a:endParaRPr lang="nl-BE" sz="1600" dirty="0">
              <a:solidFill>
                <a:schemeClr val="bg2">
                  <a:lumMod val="25000"/>
                </a:schemeClr>
              </a:solidFill>
              <a:sym typeface="Wingdings" panose="05000000000000000000" pitchFamily="2" charset="2"/>
            </a:endParaRPr>
          </a:p>
          <a:p>
            <a:pPr lvl="1">
              <a:buFont typeface="Wingdings" panose="05000000000000000000" pitchFamily="2" charset="2"/>
              <a:buChar char="v"/>
            </a:pPr>
            <a:r>
              <a:rPr lang="nl-BE" sz="1600" dirty="0">
                <a:solidFill>
                  <a:schemeClr val="bg2">
                    <a:lumMod val="25000"/>
                  </a:schemeClr>
                </a:solidFill>
                <a:sym typeface="Wingdings" panose="05000000000000000000" pitchFamily="2" charset="2"/>
              </a:rPr>
              <a:t>investeren in recyclage (dimensionering recyclage </a:t>
            </a:r>
            <a:r>
              <a:rPr lang="nl-BE" sz="1600" dirty="0" err="1">
                <a:solidFill>
                  <a:schemeClr val="bg2">
                    <a:lumMod val="25000"/>
                  </a:schemeClr>
                </a:solidFill>
                <a:sym typeface="Wingdings" panose="05000000000000000000" pitchFamily="2" charset="2"/>
              </a:rPr>
              <a:t>plants</a:t>
            </a:r>
            <a:r>
              <a:rPr lang="nl-BE" sz="1600" dirty="0">
                <a:solidFill>
                  <a:schemeClr val="bg2">
                    <a:lumMod val="25000"/>
                  </a:schemeClr>
                </a:solidFill>
                <a:sym typeface="Wingdings" panose="05000000000000000000" pitchFamily="2" charset="2"/>
              </a:rPr>
              <a:t>)</a:t>
            </a:r>
          </a:p>
          <a:p>
            <a:pPr lvl="1">
              <a:buFont typeface="Wingdings" panose="05000000000000000000" pitchFamily="2" charset="2"/>
              <a:buChar char="v"/>
            </a:pPr>
            <a:r>
              <a:rPr lang="nl-BE" sz="1600" dirty="0">
                <a:solidFill>
                  <a:schemeClr val="bg2">
                    <a:lumMod val="25000"/>
                  </a:schemeClr>
                </a:solidFill>
                <a:sym typeface="Wingdings" panose="05000000000000000000" pitchFamily="2" charset="2"/>
              </a:rPr>
              <a:t>v</a:t>
            </a:r>
            <a:r>
              <a:rPr lang="nl-BE" sz="1600" dirty="0">
                <a:solidFill>
                  <a:schemeClr val="bg2">
                    <a:lumMod val="25000"/>
                  </a:schemeClr>
                </a:solidFill>
              </a:rPr>
              <a:t>ersterken van het vertrouwen in de kwaliteit van gerecycleerde materialen</a:t>
            </a:r>
          </a:p>
        </p:txBody>
      </p:sp>
      <p:sp>
        <p:nvSpPr>
          <p:cNvPr id="6" name="Titel 1"/>
          <p:cNvSpPr txBox="1">
            <a:spLocks/>
          </p:cNvSpPr>
          <p:nvPr/>
        </p:nvSpPr>
        <p:spPr bwMode="auto">
          <a:xfrm>
            <a:off x="712922" y="365707"/>
            <a:ext cx="610362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rtl="0" eaLnBrk="1" fontAlgn="base" hangingPunct="1">
              <a:lnSpc>
                <a:spcPts val="4200"/>
              </a:lnSpc>
              <a:spcBef>
                <a:spcPct val="0"/>
              </a:spcBef>
              <a:spcAft>
                <a:spcPct val="0"/>
              </a:spcAft>
              <a:defRPr lang="en-GB" sz="3500" b="1" kern="1200">
                <a:solidFill>
                  <a:schemeClr val="bg1"/>
                </a:solidFill>
                <a:latin typeface="+mj-lt"/>
                <a:ea typeface="+mj-ea"/>
                <a:cs typeface="+mj-cs"/>
              </a:defRPr>
            </a:lvl1pPr>
            <a:lvl2pPr algn="l" rtl="0" eaLnBrk="1" fontAlgn="base" hangingPunct="1">
              <a:spcBef>
                <a:spcPct val="0"/>
              </a:spcBef>
              <a:spcAft>
                <a:spcPct val="0"/>
              </a:spcAft>
              <a:defRPr sz="3500" b="1">
                <a:solidFill>
                  <a:schemeClr val="bg1"/>
                </a:solidFill>
                <a:latin typeface="Calibri" pitchFamily="34" charset="0"/>
              </a:defRPr>
            </a:lvl2pPr>
            <a:lvl3pPr algn="l" rtl="0" eaLnBrk="1" fontAlgn="base" hangingPunct="1">
              <a:spcBef>
                <a:spcPct val="0"/>
              </a:spcBef>
              <a:spcAft>
                <a:spcPct val="0"/>
              </a:spcAft>
              <a:defRPr sz="3500" b="1">
                <a:solidFill>
                  <a:schemeClr val="bg1"/>
                </a:solidFill>
                <a:latin typeface="Calibri" pitchFamily="34" charset="0"/>
              </a:defRPr>
            </a:lvl3pPr>
            <a:lvl4pPr algn="l" rtl="0" eaLnBrk="1" fontAlgn="base" hangingPunct="1">
              <a:spcBef>
                <a:spcPct val="0"/>
              </a:spcBef>
              <a:spcAft>
                <a:spcPct val="0"/>
              </a:spcAft>
              <a:defRPr sz="3500" b="1">
                <a:solidFill>
                  <a:schemeClr val="bg1"/>
                </a:solidFill>
                <a:latin typeface="Calibri" pitchFamily="34" charset="0"/>
              </a:defRPr>
            </a:lvl4pPr>
            <a:lvl5pPr algn="l" rtl="0" eaLnBrk="1" fontAlgn="base" hangingPunct="1">
              <a:spcBef>
                <a:spcPct val="0"/>
              </a:spcBef>
              <a:spcAft>
                <a:spcPct val="0"/>
              </a:spcAft>
              <a:defRPr sz="3500" b="1">
                <a:solidFill>
                  <a:schemeClr val="bg1"/>
                </a:solidFill>
                <a:latin typeface="Calibri" pitchFamily="34" charset="0"/>
              </a:defRPr>
            </a:lvl5pPr>
            <a:lvl6pPr marL="457200" algn="l" rtl="0" eaLnBrk="1" fontAlgn="base" hangingPunct="1">
              <a:spcBef>
                <a:spcPct val="0"/>
              </a:spcBef>
              <a:spcAft>
                <a:spcPct val="0"/>
              </a:spcAft>
              <a:defRPr sz="3500" b="1">
                <a:solidFill>
                  <a:schemeClr val="bg1"/>
                </a:solidFill>
                <a:latin typeface="Calibri" pitchFamily="34" charset="0"/>
              </a:defRPr>
            </a:lvl6pPr>
            <a:lvl7pPr marL="914400" algn="l" rtl="0" eaLnBrk="1" fontAlgn="base" hangingPunct="1">
              <a:spcBef>
                <a:spcPct val="0"/>
              </a:spcBef>
              <a:spcAft>
                <a:spcPct val="0"/>
              </a:spcAft>
              <a:defRPr sz="3500" b="1">
                <a:solidFill>
                  <a:schemeClr val="bg1"/>
                </a:solidFill>
                <a:latin typeface="Calibri" pitchFamily="34" charset="0"/>
              </a:defRPr>
            </a:lvl7pPr>
            <a:lvl8pPr marL="1371600" algn="l" rtl="0" eaLnBrk="1" fontAlgn="base" hangingPunct="1">
              <a:spcBef>
                <a:spcPct val="0"/>
              </a:spcBef>
              <a:spcAft>
                <a:spcPct val="0"/>
              </a:spcAft>
              <a:defRPr sz="3500" b="1">
                <a:solidFill>
                  <a:schemeClr val="bg1"/>
                </a:solidFill>
                <a:latin typeface="Calibri" pitchFamily="34" charset="0"/>
              </a:defRPr>
            </a:lvl8pPr>
            <a:lvl9pPr marL="1828800" algn="l" rtl="0" eaLnBrk="1" fontAlgn="base" hangingPunct="1">
              <a:spcBef>
                <a:spcPct val="0"/>
              </a:spcBef>
              <a:spcAft>
                <a:spcPct val="0"/>
              </a:spcAft>
              <a:defRPr sz="3500" b="1">
                <a:solidFill>
                  <a:schemeClr val="bg1"/>
                </a:solidFill>
                <a:latin typeface="Calibri" pitchFamily="34" charset="0"/>
              </a:defRPr>
            </a:lvl9pPr>
          </a:lstStyle>
          <a:p>
            <a:r>
              <a:rPr lang="fr-BE" sz="2800" dirty="0">
                <a:solidFill>
                  <a:schemeClr val="bg2">
                    <a:lumMod val="50000"/>
                  </a:schemeClr>
                </a:solidFill>
                <a:latin typeface="Myriad Pro"/>
              </a:rPr>
              <a:t>DOEL – Circulaire </a:t>
            </a:r>
            <a:r>
              <a:rPr lang="fr-BE" sz="2800" dirty="0" err="1">
                <a:solidFill>
                  <a:schemeClr val="bg2">
                    <a:lumMod val="50000"/>
                  </a:schemeClr>
                </a:solidFill>
                <a:latin typeface="Myriad Pro"/>
              </a:rPr>
              <a:t>economie</a:t>
            </a:r>
            <a:endParaRPr lang="nl-BE" sz="1200" dirty="0">
              <a:solidFill>
                <a:schemeClr val="bg2">
                  <a:lumMod val="50000"/>
                </a:schemeClr>
              </a:solidFill>
              <a:latin typeface="Myriad Pro"/>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16" y="4196800"/>
            <a:ext cx="4093892" cy="2523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579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8A47286E-C139-4FE7-9B05-E52A3F5EC8F2}"/>
              </a:ext>
            </a:extLst>
          </p:cNvPr>
          <p:cNvSpPr>
            <a:spLocks noGrp="1"/>
          </p:cNvSpPr>
          <p:nvPr>
            <p:ph type="title"/>
          </p:nvPr>
        </p:nvSpPr>
        <p:spPr>
          <a:xfrm>
            <a:off x="628650" y="365125"/>
            <a:ext cx="7886700" cy="625475"/>
          </a:xfrm>
        </p:spPr>
        <p:txBody>
          <a:bodyPr>
            <a:normAutofit/>
          </a:bodyPr>
          <a:lstStyle/>
          <a:p>
            <a:r>
              <a:rPr lang="nl-BE" altLang="nl-BE" sz="2800" b="1" dirty="0">
                <a:solidFill>
                  <a:schemeClr val="bg2">
                    <a:lumMod val="50000"/>
                  </a:schemeClr>
                </a:solidFill>
                <a:latin typeface="Myriad Pro"/>
              </a:rPr>
              <a:t>Tracimat – toekomst?</a:t>
            </a:r>
          </a:p>
        </p:txBody>
      </p:sp>
      <p:sp>
        <p:nvSpPr>
          <p:cNvPr id="3" name="Tijdelijke aanduiding voor inhoud 2">
            <a:extLst>
              <a:ext uri="{FF2B5EF4-FFF2-40B4-BE49-F238E27FC236}">
                <a16:creationId xmlns:a16="http://schemas.microsoft.com/office/drawing/2014/main" id="{27099139-346C-4ABF-9E4B-52E49456EDD1}"/>
              </a:ext>
            </a:extLst>
          </p:cNvPr>
          <p:cNvSpPr>
            <a:spLocks noGrp="1"/>
          </p:cNvSpPr>
          <p:nvPr>
            <p:ph idx="1"/>
          </p:nvPr>
        </p:nvSpPr>
        <p:spPr>
          <a:xfrm>
            <a:off x="4978007" y="2497725"/>
            <a:ext cx="4165993" cy="3909212"/>
          </a:xfrm>
        </p:spPr>
        <p:txBody>
          <a:bodyPr>
            <a:normAutofit/>
          </a:bodyPr>
          <a:lstStyle/>
          <a:p>
            <a:pPr>
              <a:defRPr/>
            </a:pPr>
            <a:r>
              <a:rPr lang="nl-BE" sz="2000" b="1" kern="1200" dirty="0">
                <a:solidFill>
                  <a:srgbClr val="36A9E1"/>
                </a:solidFill>
                <a:latin typeface="Calibri"/>
                <a:ea typeface="+mn-ea"/>
                <a:cs typeface="+mn-cs"/>
              </a:rPr>
              <a:t>Urban </a:t>
            </a:r>
            <a:r>
              <a:rPr lang="nl-BE" sz="2000" b="1" kern="1200" dirty="0" err="1">
                <a:solidFill>
                  <a:srgbClr val="36A9E1"/>
                </a:solidFill>
                <a:latin typeface="Calibri"/>
                <a:ea typeface="+mn-ea"/>
                <a:cs typeface="+mn-cs"/>
              </a:rPr>
              <a:t>Mining</a:t>
            </a:r>
            <a:endParaRPr lang="nl-BE" sz="2000" b="1" kern="1200" dirty="0">
              <a:solidFill>
                <a:srgbClr val="36A9E1"/>
              </a:solidFill>
              <a:latin typeface="Calibri"/>
              <a:ea typeface="+mn-ea"/>
              <a:cs typeface="+mn-cs"/>
            </a:endParaRPr>
          </a:p>
          <a:p>
            <a:pPr lvl="1">
              <a:buFontTx/>
              <a:buChar char="-"/>
              <a:defRPr/>
            </a:pPr>
            <a:r>
              <a:rPr lang="nl-BE" sz="1800" dirty="0">
                <a:solidFill>
                  <a:srgbClr val="5A5A5A"/>
                </a:solidFill>
              </a:rPr>
              <a:t>Data over materialen in onze gebouwen en onze steden</a:t>
            </a:r>
          </a:p>
          <a:p>
            <a:pPr lvl="1">
              <a:buFontTx/>
              <a:buChar char="-"/>
              <a:defRPr/>
            </a:pPr>
            <a:r>
              <a:rPr lang="nl-BE" sz="1800" dirty="0">
                <a:solidFill>
                  <a:srgbClr val="5A5A5A"/>
                </a:solidFill>
              </a:rPr>
              <a:t>Belangrijke informatie: waar nood aan welke recyclagefaciliteiten / nood aan “inzamelpunten”? / …</a:t>
            </a:r>
          </a:p>
          <a:p>
            <a:pPr marL="457200" lvl="1" indent="0">
              <a:buNone/>
              <a:defRPr/>
            </a:pPr>
            <a:endParaRPr lang="nl-BE" sz="400" dirty="0">
              <a:solidFill>
                <a:srgbClr val="5A5A5A"/>
              </a:solidFill>
            </a:endParaRPr>
          </a:p>
          <a:p>
            <a:pPr>
              <a:defRPr/>
            </a:pPr>
            <a:r>
              <a:rPr lang="nl-BE" sz="2000" b="1" dirty="0">
                <a:solidFill>
                  <a:srgbClr val="36A9E1"/>
                </a:solidFill>
              </a:rPr>
              <a:t>Samenwerking met andere recyclagebedrijven / producenten?</a:t>
            </a:r>
            <a:endParaRPr lang="nl-BE" sz="2000" dirty="0">
              <a:solidFill>
                <a:srgbClr val="5A5A5A"/>
              </a:solidFill>
            </a:endParaRPr>
          </a:p>
          <a:p>
            <a:pPr>
              <a:defRPr/>
            </a:pPr>
            <a:endParaRPr lang="nl-BE" b="0" kern="1200" dirty="0">
              <a:solidFill>
                <a:srgbClr val="5A5A5A"/>
              </a:solidFill>
              <a:latin typeface="Calibri"/>
              <a:ea typeface="+mn-ea"/>
              <a:cs typeface="+mn-cs"/>
            </a:endParaRPr>
          </a:p>
        </p:txBody>
      </p:sp>
      <p:pic>
        <p:nvPicPr>
          <p:cNvPr id="4" name="Content Placeholder 8">
            <a:extLst>
              <a:ext uri="{FF2B5EF4-FFF2-40B4-BE49-F238E27FC236}">
                <a16:creationId xmlns:a16="http://schemas.microsoft.com/office/drawing/2014/main" id="{99FB53D1-7DC5-4BF0-ABAE-8AE53E25D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4" y="2497725"/>
            <a:ext cx="4701502" cy="2626598"/>
          </a:xfrm>
          <a:prstGeom prst="rect">
            <a:avLst/>
          </a:prstGeom>
        </p:spPr>
      </p:pic>
      <p:sp>
        <p:nvSpPr>
          <p:cNvPr id="2" name="TextBox 1">
            <a:extLst>
              <a:ext uri="{FF2B5EF4-FFF2-40B4-BE49-F238E27FC236}">
                <a16:creationId xmlns:a16="http://schemas.microsoft.com/office/drawing/2014/main" id="{4B752463-E5B0-4026-AE69-1471BD831764}"/>
              </a:ext>
            </a:extLst>
          </p:cNvPr>
          <p:cNvSpPr txBox="1"/>
          <p:nvPr/>
        </p:nvSpPr>
        <p:spPr>
          <a:xfrm>
            <a:off x="1232825" y="5124323"/>
            <a:ext cx="4216059" cy="369332"/>
          </a:xfrm>
          <a:prstGeom prst="rect">
            <a:avLst/>
          </a:prstGeom>
          <a:noFill/>
        </p:spPr>
        <p:txBody>
          <a:bodyPr wrap="square" rtlCol="0">
            <a:spAutoFit/>
          </a:bodyPr>
          <a:lstStyle/>
          <a:p>
            <a:pPr marL="0" marR="0" lvl="0" indent="0" algn="l" defTabSz="905726"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err="1">
                <a:ln>
                  <a:noFill/>
                </a:ln>
                <a:solidFill>
                  <a:srgbClr val="36A9E1"/>
                </a:solidFill>
                <a:effectLst/>
                <a:uLnTx/>
                <a:uFillTx/>
                <a:latin typeface="Calibri" panose="020F0502020204030204"/>
                <a:ea typeface="+mn-ea"/>
                <a:cs typeface="+mn-cs"/>
              </a:rPr>
              <a:t>Circulaire</a:t>
            </a:r>
            <a:r>
              <a:rPr kumimoji="0" lang="en-GB" sz="1800" b="0" i="1" u="none" strike="noStrike" kern="1200" cap="none" spc="0" normalizeH="0" baseline="0" noProof="0" dirty="0">
                <a:ln>
                  <a:noFill/>
                </a:ln>
                <a:solidFill>
                  <a:srgbClr val="36A9E1"/>
                </a:solidFill>
                <a:effectLst/>
                <a:uLnTx/>
                <a:uFillTx/>
                <a:latin typeface="Calibri" panose="020F0502020204030204"/>
                <a:ea typeface="+mn-ea"/>
                <a:cs typeface="+mn-cs"/>
              </a:rPr>
              <a:t> </a:t>
            </a:r>
            <a:r>
              <a:rPr kumimoji="0" lang="en-GB" sz="1800" b="0" i="1" u="none" strike="noStrike" kern="1200" cap="none" spc="0" normalizeH="0" baseline="0" noProof="0" dirty="0" err="1">
                <a:ln>
                  <a:noFill/>
                </a:ln>
                <a:solidFill>
                  <a:srgbClr val="36A9E1"/>
                </a:solidFill>
                <a:effectLst/>
                <a:uLnTx/>
                <a:uFillTx/>
                <a:latin typeface="Calibri" panose="020F0502020204030204"/>
                <a:ea typeface="+mn-ea"/>
                <a:cs typeface="+mn-cs"/>
              </a:rPr>
              <a:t>bouweconomie</a:t>
            </a:r>
            <a:endParaRPr kumimoji="0" lang="nl-NL" sz="1800" b="0" i="1" u="none" strike="noStrike" kern="1200" cap="none" spc="0" normalizeH="0" baseline="0" noProof="0" dirty="0">
              <a:ln>
                <a:noFill/>
              </a:ln>
              <a:solidFill>
                <a:srgbClr val="36A9E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810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457200" y="332656"/>
            <a:ext cx="7769944"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lnSpc>
                <a:spcPts val="4200"/>
              </a:lnSpc>
              <a:spcBef>
                <a:spcPct val="0"/>
              </a:spcBef>
              <a:spcAft>
                <a:spcPct val="0"/>
              </a:spcAft>
              <a:defRPr lang="en-GB" sz="3500" b="1" kern="1200">
                <a:solidFill>
                  <a:schemeClr val="bg1"/>
                </a:solidFill>
                <a:latin typeface="+mj-lt"/>
                <a:ea typeface="+mj-ea"/>
                <a:cs typeface="+mj-cs"/>
              </a:defRPr>
            </a:lvl1pPr>
            <a:lvl2pPr algn="l" rtl="0" eaLnBrk="1" fontAlgn="base" hangingPunct="1">
              <a:spcBef>
                <a:spcPct val="0"/>
              </a:spcBef>
              <a:spcAft>
                <a:spcPct val="0"/>
              </a:spcAft>
              <a:defRPr sz="3500" b="1">
                <a:solidFill>
                  <a:schemeClr val="bg1"/>
                </a:solidFill>
                <a:latin typeface="Calibri" pitchFamily="34" charset="0"/>
              </a:defRPr>
            </a:lvl2pPr>
            <a:lvl3pPr algn="l" rtl="0" eaLnBrk="1" fontAlgn="base" hangingPunct="1">
              <a:spcBef>
                <a:spcPct val="0"/>
              </a:spcBef>
              <a:spcAft>
                <a:spcPct val="0"/>
              </a:spcAft>
              <a:defRPr sz="3500" b="1">
                <a:solidFill>
                  <a:schemeClr val="bg1"/>
                </a:solidFill>
                <a:latin typeface="Calibri" pitchFamily="34" charset="0"/>
              </a:defRPr>
            </a:lvl3pPr>
            <a:lvl4pPr algn="l" rtl="0" eaLnBrk="1" fontAlgn="base" hangingPunct="1">
              <a:spcBef>
                <a:spcPct val="0"/>
              </a:spcBef>
              <a:spcAft>
                <a:spcPct val="0"/>
              </a:spcAft>
              <a:defRPr sz="3500" b="1">
                <a:solidFill>
                  <a:schemeClr val="bg1"/>
                </a:solidFill>
                <a:latin typeface="Calibri" pitchFamily="34" charset="0"/>
              </a:defRPr>
            </a:lvl4pPr>
            <a:lvl5pPr algn="l" rtl="0" eaLnBrk="1" fontAlgn="base" hangingPunct="1">
              <a:spcBef>
                <a:spcPct val="0"/>
              </a:spcBef>
              <a:spcAft>
                <a:spcPct val="0"/>
              </a:spcAft>
              <a:defRPr sz="3500" b="1">
                <a:solidFill>
                  <a:schemeClr val="bg1"/>
                </a:solidFill>
                <a:latin typeface="Calibri" pitchFamily="34" charset="0"/>
              </a:defRPr>
            </a:lvl5pPr>
            <a:lvl6pPr marL="457200" algn="l" rtl="0" eaLnBrk="1" fontAlgn="base" hangingPunct="1">
              <a:spcBef>
                <a:spcPct val="0"/>
              </a:spcBef>
              <a:spcAft>
                <a:spcPct val="0"/>
              </a:spcAft>
              <a:defRPr sz="3500" b="1">
                <a:solidFill>
                  <a:schemeClr val="bg1"/>
                </a:solidFill>
                <a:latin typeface="Calibri" pitchFamily="34" charset="0"/>
              </a:defRPr>
            </a:lvl6pPr>
            <a:lvl7pPr marL="914400" algn="l" rtl="0" eaLnBrk="1" fontAlgn="base" hangingPunct="1">
              <a:spcBef>
                <a:spcPct val="0"/>
              </a:spcBef>
              <a:spcAft>
                <a:spcPct val="0"/>
              </a:spcAft>
              <a:defRPr sz="3500" b="1">
                <a:solidFill>
                  <a:schemeClr val="bg1"/>
                </a:solidFill>
                <a:latin typeface="Calibri" pitchFamily="34" charset="0"/>
              </a:defRPr>
            </a:lvl7pPr>
            <a:lvl8pPr marL="1371600" algn="l" rtl="0" eaLnBrk="1" fontAlgn="base" hangingPunct="1">
              <a:spcBef>
                <a:spcPct val="0"/>
              </a:spcBef>
              <a:spcAft>
                <a:spcPct val="0"/>
              </a:spcAft>
              <a:defRPr sz="3500" b="1">
                <a:solidFill>
                  <a:schemeClr val="bg1"/>
                </a:solidFill>
                <a:latin typeface="Calibri" pitchFamily="34" charset="0"/>
              </a:defRPr>
            </a:lvl8pPr>
            <a:lvl9pPr marL="1828800" algn="l" rtl="0" eaLnBrk="1" fontAlgn="base" hangingPunct="1">
              <a:spcBef>
                <a:spcPct val="0"/>
              </a:spcBef>
              <a:spcAft>
                <a:spcPct val="0"/>
              </a:spcAft>
              <a:defRPr sz="3500" b="1">
                <a:solidFill>
                  <a:schemeClr val="bg1"/>
                </a:solidFill>
                <a:latin typeface="Calibri" pitchFamily="34" charset="0"/>
              </a:defRPr>
            </a:lvl9pPr>
          </a:lstStyle>
          <a:p>
            <a:r>
              <a:rPr lang="nl-BE" sz="2800" dirty="0">
                <a:solidFill>
                  <a:schemeClr val="bg2">
                    <a:lumMod val="50000"/>
                  </a:schemeClr>
                </a:solidFill>
                <a:latin typeface="Myriad Pro"/>
              </a:rPr>
              <a:t>Meer informatie</a:t>
            </a:r>
            <a:endParaRPr lang="nl-BE" sz="1600" dirty="0">
              <a:solidFill>
                <a:schemeClr val="bg2">
                  <a:lumMod val="50000"/>
                </a:schemeClr>
              </a:solidFill>
              <a:latin typeface="Myriad Pro"/>
            </a:endParaRPr>
          </a:p>
        </p:txBody>
      </p:sp>
      <p:sp>
        <p:nvSpPr>
          <p:cNvPr id="5" name="Tijdelijke aanduiding voor inhoud 2"/>
          <p:cNvSpPr>
            <a:spLocks noGrp="1"/>
          </p:cNvSpPr>
          <p:nvPr>
            <p:ph idx="4294967295"/>
          </p:nvPr>
        </p:nvSpPr>
        <p:spPr>
          <a:xfrm>
            <a:off x="457200" y="1600201"/>
            <a:ext cx="8229600" cy="4277072"/>
          </a:xfrm>
          <a:prstGeom prst="rect">
            <a:avLst/>
          </a:prstGeom>
        </p:spPr>
        <p:txBody>
          <a:bodyPr>
            <a:normAutofit/>
          </a:bodyPr>
          <a:lstStyle/>
          <a:p>
            <a:pPr marL="0" indent="0">
              <a:buNone/>
            </a:pPr>
            <a:r>
              <a:rPr lang="nl-BE" sz="2400" dirty="0">
                <a:solidFill>
                  <a:schemeClr val="bg2">
                    <a:lumMod val="25000"/>
                  </a:schemeClr>
                </a:solidFill>
                <a:sym typeface="Wingdings" panose="05000000000000000000" pitchFamily="2" charset="2"/>
              </a:rPr>
              <a:t></a:t>
            </a:r>
            <a:r>
              <a:rPr lang="nl-BE" sz="2400" dirty="0">
                <a:solidFill>
                  <a:schemeClr val="bg2">
                    <a:lumMod val="25000"/>
                  </a:schemeClr>
                </a:solidFill>
              </a:rPr>
              <a:t>      	</a:t>
            </a:r>
            <a:r>
              <a:rPr lang="nl-BE" sz="2400" u="sng" dirty="0">
                <a:solidFill>
                  <a:schemeClr val="bg2">
                    <a:lumMod val="25000"/>
                  </a:schemeClr>
                </a:solidFill>
                <a:hlinkClick r:id="rId2"/>
              </a:rPr>
              <a:t>www.tracimat.be</a:t>
            </a:r>
            <a:endParaRPr lang="nl-BE" sz="2400" u="sng" dirty="0">
              <a:solidFill>
                <a:schemeClr val="bg2">
                  <a:lumMod val="25000"/>
                </a:schemeClr>
              </a:solidFill>
            </a:endParaRPr>
          </a:p>
          <a:p>
            <a:pPr marL="0" indent="0">
              <a:buNone/>
            </a:pPr>
            <a:r>
              <a:rPr lang="nl-BE" sz="2400" dirty="0">
                <a:solidFill>
                  <a:schemeClr val="bg2">
                    <a:lumMod val="25000"/>
                  </a:schemeClr>
                </a:solidFill>
                <a:sym typeface="Wingdings" panose="05000000000000000000" pitchFamily="2" charset="2"/>
              </a:rPr>
              <a:t></a:t>
            </a:r>
            <a:r>
              <a:rPr lang="nl-BE" sz="2400" dirty="0">
                <a:solidFill>
                  <a:schemeClr val="bg2">
                    <a:lumMod val="25000"/>
                  </a:schemeClr>
                </a:solidFill>
              </a:rPr>
              <a:t>     	</a:t>
            </a:r>
            <a:r>
              <a:rPr lang="nl-BE" sz="2400" dirty="0">
                <a:solidFill>
                  <a:schemeClr val="bg2">
                    <a:lumMod val="25000"/>
                  </a:schemeClr>
                </a:solidFill>
                <a:hlinkClick r:id="rId3"/>
              </a:rPr>
              <a:t>info@tracimat.be</a:t>
            </a:r>
            <a:endParaRPr lang="nl-BE" dirty="0">
              <a:solidFill>
                <a:schemeClr val="bg2">
                  <a:lumMod val="25000"/>
                </a:schemeClr>
              </a:solidFill>
            </a:endParaRPr>
          </a:p>
          <a:p>
            <a:pPr marL="0" indent="0">
              <a:buNone/>
            </a:pPr>
            <a:r>
              <a:rPr lang="en-GB" sz="2400" dirty="0">
                <a:solidFill>
                  <a:schemeClr val="bg2">
                    <a:lumMod val="25000"/>
                  </a:schemeClr>
                </a:solidFill>
              </a:rPr>
              <a:t>	</a:t>
            </a:r>
            <a:r>
              <a:rPr lang="en-GB" sz="2400" dirty="0">
                <a:solidFill>
                  <a:schemeClr val="bg2">
                    <a:lumMod val="25000"/>
                  </a:schemeClr>
                </a:solidFill>
                <a:hlinkClick r:id="rId4"/>
              </a:rPr>
              <a:t>Liesbet.vancauwenberghe@tracimat.be</a:t>
            </a:r>
            <a:endParaRPr lang="en-GB" sz="2400" dirty="0">
              <a:solidFill>
                <a:schemeClr val="bg2">
                  <a:lumMod val="25000"/>
                </a:schemeClr>
              </a:solidFill>
            </a:endParaRPr>
          </a:p>
          <a:p>
            <a:pPr marL="0" indent="0">
              <a:buNone/>
            </a:pPr>
            <a:endParaRPr lang="en-GB" sz="2400" dirty="0">
              <a:solidFill>
                <a:schemeClr val="bg2">
                  <a:lumMod val="25000"/>
                </a:schemeClr>
              </a:solidFill>
              <a:sym typeface="Wingdings" panose="05000000000000000000" pitchFamily="2" charset="2"/>
            </a:endParaRPr>
          </a:p>
          <a:p>
            <a:pPr marL="0" indent="0">
              <a:buNone/>
            </a:pPr>
            <a:r>
              <a:rPr lang="nl-BE" sz="2400" dirty="0">
                <a:solidFill>
                  <a:schemeClr val="bg2">
                    <a:lumMod val="25000"/>
                  </a:schemeClr>
                </a:solidFill>
                <a:sym typeface="Wingdings" panose="05000000000000000000" pitchFamily="2" charset="2"/>
              </a:rPr>
              <a:t>      </a:t>
            </a:r>
            <a:r>
              <a:rPr lang="nl-BE" sz="2400" dirty="0">
                <a:solidFill>
                  <a:schemeClr val="bg2">
                    <a:lumMod val="25000"/>
                  </a:schemeClr>
                </a:solidFill>
              </a:rPr>
              <a:t> 02/545.58.60</a:t>
            </a:r>
          </a:p>
          <a:p>
            <a:pPr marL="0" indent="0">
              <a:buNone/>
            </a:pPr>
            <a:endParaRPr lang="en-GB" sz="1600" dirty="0">
              <a:solidFill>
                <a:schemeClr val="bg2">
                  <a:lumMod val="25000"/>
                </a:schemeClr>
              </a:solidFill>
            </a:endParaRPr>
          </a:p>
          <a:p>
            <a:pPr marL="0" indent="0">
              <a:buNone/>
            </a:pPr>
            <a:r>
              <a:rPr lang="en-GB" sz="1600" dirty="0">
                <a:solidFill>
                  <a:schemeClr val="bg2">
                    <a:lumMod val="25000"/>
                  </a:schemeClr>
                </a:solidFill>
              </a:rPr>
              <a:t>Tracimat </a:t>
            </a:r>
            <a:r>
              <a:rPr lang="en-GB" sz="1600" dirty="0" err="1">
                <a:solidFill>
                  <a:schemeClr val="bg2">
                    <a:lumMod val="25000"/>
                  </a:schemeClr>
                </a:solidFill>
              </a:rPr>
              <a:t>vzw</a:t>
            </a:r>
            <a:endParaRPr lang="en-GB" sz="1600" dirty="0">
              <a:solidFill>
                <a:schemeClr val="bg2">
                  <a:lumMod val="25000"/>
                </a:schemeClr>
              </a:solidFill>
            </a:endParaRPr>
          </a:p>
          <a:p>
            <a:pPr marL="0" indent="0">
              <a:buNone/>
            </a:pPr>
            <a:r>
              <a:rPr lang="en-GB" sz="1600" dirty="0" err="1">
                <a:solidFill>
                  <a:schemeClr val="bg2">
                    <a:lumMod val="25000"/>
                  </a:schemeClr>
                </a:solidFill>
              </a:rPr>
              <a:t>Lombardstraat</a:t>
            </a:r>
            <a:r>
              <a:rPr lang="en-GB" sz="1600" dirty="0">
                <a:solidFill>
                  <a:schemeClr val="bg2">
                    <a:lumMod val="25000"/>
                  </a:schemeClr>
                </a:solidFill>
              </a:rPr>
              <a:t> 34-42</a:t>
            </a:r>
          </a:p>
          <a:p>
            <a:pPr marL="0" indent="0">
              <a:buNone/>
            </a:pPr>
            <a:r>
              <a:rPr lang="en-GB" sz="1600" dirty="0">
                <a:solidFill>
                  <a:schemeClr val="bg2">
                    <a:lumMod val="25000"/>
                  </a:schemeClr>
                </a:solidFill>
              </a:rPr>
              <a:t>1000 Brussel</a:t>
            </a:r>
            <a:endParaRPr lang="nl-BE" sz="1600" dirty="0">
              <a:solidFill>
                <a:schemeClr val="bg2">
                  <a:lumMod val="25000"/>
                </a:schemeClr>
              </a:solidFill>
            </a:endParaRPr>
          </a:p>
          <a:p>
            <a:pPr marL="0" indent="0">
              <a:buNone/>
            </a:pPr>
            <a:endParaRPr lang="nl-BE" sz="2400" dirty="0">
              <a:solidFill>
                <a:schemeClr val="bg2">
                  <a:lumMod val="50000"/>
                </a:schemeClr>
              </a:solidFill>
            </a:endParaRPr>
          </a:p>
          <a:p>
            <a:pPr marL="0" indent="0">
              <a:buNone/>
            </a:pPr>
            <a:endParaRPr lang="nl-BE" sz="2400" dirty="0">
              <a:solidFill>
                <a:schemeClr val="bg2">
                  <a:lumMod val="50000"/>
                </a:schemeClr>
              </a:solidFill>
            </a:endParaRPr>
          </a:p>
          <a:p>
            <a:pPr>
              <a:buFont typeface="Arial" panose="020B0604020202020204" pitchFamily="34" charset="0"/>
              <a:buChar char="•"/>
            </a:pPr>
            <a:endParaRPr lang="nl-BE" sz="2400" dirty="0">
              <a:solidFill>
                <a:schemeClr val="bg2">
                  <a:lumMod val="50000"/>
                </a:schemeClr>
              </a:solidFill>
            </a:endParaRPr>
          </a:p>
          <a:p>
            <a:pPr marL="0" indent="0">
              <a:buNone/>
            </a:pPr>
            <a:endParaRPr lang="nl-BE" sz="2400" dirty="0">
              <a:solidFill>
                <a:schemeClr val="bg2">
                  <a:lumMod val="50000"/>
                </a:schemeClr>
              </a:solidFill>
            </a:endParaRPr>
          </a:p>
          <a:p>
            <a:pPr marL="443449" lvl="1" indent="0">
              <a:buNone/>
            </a:pPr>
            <a:endParaRPr lang="nl-BE" dirty="0">
              <a:solidFill>
                <a:schemeClr val="bg2">
                  <a:lumMod val="50000"/>
                </a:schemeClr>
              </a:solidFill>
            </a:endParaRPr>
          </a:p>
        </p:txBody>
      </p:sp>
    </p:spTree>
    <p:extLst>
      <p:ext uri="{BB962C8B-B14F-4D97-AF65-F5344CB8AC3E}">
        <p14:creationId xmlns:p14="http://schemas.microsoft.com/office/powerpoint/2010/main" val="134411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7235" y="593591"/>
            <a:ext cx="4016193" cy="279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35" y="3632200"/>
            <a:ext cx="6536686" cy="3046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9914" y="593591"/>
            <a:ext cx="2384007" cy="279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400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2326" y="325203"/>
            <a:ext cx="7344816" cy="778098"/>
          </a:xfrm>
        </p:spPr>
        <p:txBody>
          <a:bodyPr>
            <a:normAutofit/>
          </a:bodyPr>
          <a:lstStyle/>
          <a:p>
            <a:r>
              <a:rPr lang="en-US" sz="2800" b="1" dirty="0" err="1">
                <a:solidFill>
                  <a:schemeClr val="bg2">
                    <a:lumMod val="50000"/>
                  </a:schemeClr>
                </a:solidFill>
                <a:latin typeface="Myriad Pro"/>
              </a:rPr>
              <a:t>Circulaire</a:t>
            </a:r>
            <a:r>
              <a:rPr lang="en-US" sz="2800" b="1" dirty="0">
                <a:solidFill>
                  <a:schemeClr val="bg2">
                    <a:lumMod val="50000"/>
                  </a:schemeClr>
                </a:solidFill>
                <a:latin typeface="Myriad Pro"/>
              </a:rPr>
              <a:t> </a:t>
            </a:r>
            <a:r>
              <a:rPr lang="en-US" sz="2800" b="1" dirty="0" err="1">
                <a:solidFill>
                  <a:schemeClr val="bg2">
                    <a:lumMod val="50000"/>
                  </a:schemeClr>
                </a:solidFill>
                <a:latin typeface="Myriad Pro"/>
              </a:rPr>
              <a:t>economie</a:t>
            </a:r>
            <a:r>
              <a:rPr lang="en-US" sz="2800" b="1" dirty="0">
                <a:solidFill>
                  <a:schemeClr val="bg2">
                    <a:lumMod val="50000"/>
                  </a:schemeClr>
                </a:solidFill>
                <a:latin typeface="Myriad Pro"/>
              </a:rPr>
              <a:t> – </a:t>
            </a:r>
            <a:r>
              <a:rPr lang="en-US" sz="2800" b="1" dirty="0" err="1">
                <a:solidFill>
                  <a:schemeClr val="bg2">
                    <a:lumMod val="50000"/>
                  </a:schemeClr>
                </a:solidFill>
                <a:latin typeface="Myriad Pro"/>
              </a:rPr>
              <a:t>kwaliteit</a:t>
            </a:r>
            <a:endParaRPr lang="en-US" sz="2800" b="1" dirty="0">
              <a:solidFill>
                <a:schemeClr val="bg2">
                  <a:lumMod val="50000"/>
                </a:schemeClr>
              </a:solidFill>
              <a:latin typeface="Myriad Pro"/>
            </a:endParaRPr>
          </a:p>
        </p:txBody>
      </p:sp>
      <p:pic>
        <p:nvPicPr>
          <p:cNvPr id="9" name="Content Placeholder 8">
            <a:extLst>
              <a:ext uri="{FF2B5EF4-FFF2-40B4-BE49-F238E27FC236}">
                <a16:creationId xmlns:a16="http://schemas.microsoft.com/office/drawing/2014/main" id="{46CE00D2-CEAC-40A6-B030-D77F64B9130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503" y="2222134"/>
            <a:ext cx="4385531" cy="2450074"/>
          </a:xfrm>
        </p:spPr>
      </p:pic>
      <p:sp>
        <p:nvSpPr>
          <p:cNvPr id="10" name="TextBox 9">
            <a:extLst>
              <a:ext uri="{FF2B5EF4-FFF2-40B4-BE49-F238E27FC236}">
                <a16:creationId xmlns:a16="http://schemas.microsoft.com/office/drawing/2014/main" id="{F8CA18D5-46AD-4F07-BA48-9B44C864E2AC}"/>
              </a:ext>
            </a:extLst>
          </p:cNvPr>
          <p:cNvSpPr txBox="1"/>
          <p:nvPr/>
        </p:nvSpPr>
        <p:spPr>
          <a:xfrm>
            <a:off x="4334005" y="1445285"/>
            <a:ext cx="1928997" cy="369332"/>
          </a:xfrm>
          <a:prstGeom prst="rect">
            <a:avLst/>
          </a:prstGeom>
          <a:noFill/>
        </p:spPr>
        <p:txBody>
          <a:bodyPr wrap="square" rtlCol="0">
            <a:spAutoFit/>
          </a:bodyPr>
          <a:lstStyle/>
          <a:p>
            <a:r>
              <a:rPr lang="en-GB" b="1" dirty="0">
                <a:solidFill>
                  <a:srgbClr val="58595B"/>
                </a:solidFill>
              </a:rPr>
              <a:t>MARKT CREËREN</a:t>
            </a:r>
            <a:endParaRPr lang="nl-NL" b="1" dirty="0">
              <a:solidFill>
                <a:srgbClr val="58595B"/>
              </a:solidFill>
            </a:endParaRPr>
          </a:p>
        </p:txBody>
      </p:sp>
      <p:sp>
        <p:nvSpPr>
          <p:cNvPr id="11" name="TextBox 10">
            <a:extLst>
              <a:ext uri="{FF2B5EF4-FFF2-40B4-BE49-F238E27FC236}">
                <a16:creationId xmlns:a16="http://schemas.microsoft.com/office/drawing/2014/main" id="{3BFF571B-8F4B-400B-8393-A7419C44B6F6}"/>
              </a:ext>
            </a:extLst>
          </p:cNvPr>
          <p:cNvSpPr txBox="1"/>
          <p:nvPr/>
        </p:nvSpPr>
        <p:spPr>
          <a:xfrm>
            <a:off x="7163102" y="1397405"/>
            <a:ext cx="3240360" cy="369332"/>
          </a:xfrm>
          <a:prstGeom prst="rect">
            <a:avLst/>
          </a:prstGeom>
          <a:noFill/>
        </p:spPr>
        <p:txBody>
          <a:bodyPr wrap="square" rtlCol="0">
            <a:spAutoFit/>
          </a:bodyPr>
          <a:lstStyle/>
          <a:p>
            <a:r>
              <a:rPr lang="en-GB" b="1" dirty="0">
                <a:solidFill>
                  <a:srgbClr val="58595B"/>
                </a:solidFill>
              </a:rPr>
              <a:t>VERTROUWEN</a:t>
            </a:r>
            <a:endParaRPr lang="nl-NL" b="1" dirty="0">
              <a:solidFill>
                <a:srgbClr val="58595B"/>
              </a:solidFill>
            </a:endParaRPr>
          </a:p>
        </p:txBody>
      </p:sp>
      <p:sp>
        <p:nvSpPr>
          <p:cNvPr id="14" name="Arrow: Right 13">
            <a:extLst>
              <a:ext uri="{FF2B5EF4-FFF2-40B4-BE49-F238E27FC236}">
                <a16:creationId xmlns:a16="http://schemas.microsoft.com/office/drawing/2014/main" id="{2190CBFE-21FC-4B56-B907-AB9869007BB8}"/>
              </a:ext>
            </a:extLst>
          </p:cNvPr>
          <p:cNvSpPr/>
          <p:nvPr/>
        </p:nvSpPr>
        <p:spPr>
          <a:xfrm>
            <a:off x="6404407" y="1475933"/>
            <a:ext cx="397230" cy="166522"/>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rrow: Right 15">
            <a:extLst>
              <a:ext uri="{FF2B5EF4-FFF2-40B4-BE49-F238E27FC236}">
                <a16:creationId xmlns:a16="http://schemas.microsoft.com/office/drawing/2014/main" id="{4E54DF18-A311-459E-8E26-CB2E373802E5}"/>
              </a:ext>
            </a:extLst>
          </p:cNvPr>
          <p:cNvSpPr/>
          <p:nvPr/>
        </p:nvSpPr>
        <p:spPr>
          <a:xfrm rot="10800000">
            <a:off x="6402594" y="1675034"/>
            <a:ext cx="397230" cy="16652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Box 16">
            <a:extLst>
              <a:ext uri="{FF2B5EF4-FFF2-40B4-BE49-F238E27FC236}">
                <a16:creationId xmlns:a16="http://schemas.microsoft.com/office/drawing/2014/main" id="{95DC1021-E4CA-4E0E-8CCD-473A4124B6F3}"/>
              </a:ext>
            </a:extLst>
          </p:cNvPr>
          <p:cNvSpPr txBox="1"/>
          <p:nvPr/>
        </p:nvSpPr>
        <p:spPr>
          <a:xfrm>
            <a:off x="4610575" y="2564904"/>
            <a:ext cx="4320480" cy="369332"/>
          </a:xfrm>
          <a:prstGeom prst="rect">
            <a:avLst/>
          </a:prstGeom>
          <a:noFill/>
        </p:spPr>
        <p:txBody>
          <a:bodyPr wrap="square" rtlCol="0">
            <a:spAutoFit/>
          </a:bodyPr>
          <a:lstStyle/>
          <a:p>
            <a:r>
              <a:rPr lang="en-GB" b="1" dirty="0">
                <a:solidFill>
                  <a:srgbClr val="58595B"/>
                </a:solidFill>
              </a:rPr>
              <a:t>KWALITEIT VAN GERECYCLEERD MATERIAAL</a:t>
            </a:r>
            <a:endParaRPr lang="nl-NL" b="1" dirty="0">
              <a:solidFill>
                <a:srgbClr val="58595B"/>
              </a:solidFill>
            </a:endParaRPr>
          </a:p>
        </p:txBody>
      </p:sp>
      <p:sp>
        <p:nvSpPr>
          <p:cNvPr id="23" name="Arrow: Right 22">
            <a:extLst>
              <a:ext uri="{FF2B5EF4-FFF2-40B4-BE49-F238E27FC236}">
                <a16:creationId xmlns:a16="http://schemas.microsoft.com/office/drawing/2014/main" id="{4D2EE4B4-70ED-4075-900F-1598402A31E9}"/>
              </a:ext>
            </a:extLst>
          </p:cNvPr>
          <p:cNvSpPr/>
          <p:nvPr/>
        </p:nvSpPr>
        <p:spPr>
          <a:xfrm rot="2558644">
            <a:off x="5592247" y="2050956"/>
            <a:ext cx="397230" cy="166522"/>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Arrow: Right 23">
            <a:extLst>
              <a:ext uri="{FF2B5EF4-FFF2-40B4-BE49-F238E27FC236}">
                <a16:creationId xmlns:a16="http://schemas.microsoft.com/office/drawing/2014/main" id="{9A960DCC-F794-4C85-801C-F9CA7F307A85}"/>
              </a:ext>
            </a:extLst>
          </p:cNvPr>
          <p:cNvSpPr/>
          <p:nvPr/>
        </p:nvSpPr>
        <p:spPr>
          <a:xfrm rot="13358644">
            <a:off x="5389746" y="2112868"/>
            <a:ext cx="397230" cy="16652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Arrow: Right 24">
            <a:extLst>
              <a:ext uri="{FF2B5EF4-FFF2-40B4-BE49-F238E27FC236}">
                <a16:creationId xmlns:a16="http://schemas.microsoft.com/office/drawing/2014/main" id="{D0CF67FF-341F-4FC2-9247-7F5171E77BAA}"/>
              </a:ext>
            </a:extLst>
          </p:cNvPr>
          <p:cNvSpPr/>
          <p:nvPr/>
        </p:nvSpPr>
        <p:spPr>
          <a:xfrm rot="7186536">
            <a:off x="7531029" y="2140695"/>
            <a:ext cx="397230" cy="166522"/>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Arrow: Right 25">
            <a:extLst>
              <a:ext uri="{FF2B5EF4-FFF2-40B4-BE49-F238E27FC236}">
                <a16:creationId xmlns:a16="http://schemas.microsoft.com/office/drawing/2014/main" id="{B42659B9-9F4A-4F17-9E23-7E58408B50AB}"/>
              </a:ext>
            </a:extLst>
          </p:cNvPr>
          <p:cNvSpPr/>
          <p:nvPr/>
        </p:nvSpPr>
        <p:spPr>
          <a:xfrm rot="17986536">
            <a:off x="7328527" y="2090101"/>
            <a:ext cx="397230" cy="16652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extBox 26">
            <a:extLst>
              <a:ext uri="{FF2B5EF4-FFF2-40B4-BE49-F238E27FC236}">
                <a16:creationId xmlns:a16="http://schemas.microsoft.com/office/drawing/2014/main" id="{017F7EBE-6CD9-457B-9358-EADB1D845DD6}"/>
              </a:ext>
            </a:extLst>
          </p:cNvPr>
          <p:cNvSpPr txBox="1"/>
          <p:nvPr/>
        </p:nvSpPr>
        <p:spPr>
          <a:xfrm>
            <a:off x="4734611" y="3524531"/>
            <a:ext cx="3851242" cy="1200329"/>
          </a:xfrm>
          <a:prstGeom prst="rect">
            <a:avLst/>
          </a:prstGeom>
          <a:noFill/>
          <a:ln>
            <a:solidFill>
              <a:srgbClr val="00B0F0"/>
            </a:solidFill>
          </a:ln>
        </p:spPr>
        <p:txBody>
          <a:bodyPr wrap="square" rtlCol="0">
            <a:spAutoFit/>
          </a:bodyPr>
          <a:lstStyle/>
          <a:p>
            <a:pPr algn="ctr"/>
            <a:r>
              <a:rPr lang="en-GB" dirty="0"/>
              <a:t>End of waste criteria</a:t>
            </a:r>
          </a:p>
          <a:p>
            <a:pPr algn="ctr"/>
            <a:r>
              <a:rPr lang="en-GB" dirty="0" err="1"/>
              <a:t>Traceerbaarheid</a:t>
            </a:r>
            <a:endParaRPr lang="en-GB" dirty="0"/>
          </a:p>
          <a:p>
            <a:pPr algn="ctr"/>
            <a:r>
              <a:rPr lang="en-GB" dirty="0" err="1"/>
              <a:t>Onafhankelijke</a:t>
            </a:r>
            <a:r>
              <a:rPr lang="en-GB" dirty="0"/>
              <a:t> </a:t>
            </a:r>
            <a:r>
              <a:rPr lang="en-GB" dirty="0" err="1"/>
              <a:t>controle</a:t>
            </a:r>
            <a:endParaRPr lang="nl-NL" dirty="0"/>
          </a:p>
          <a:p>
            <a:pPr algn="ctr"/>
            <a:endParaRPr lang="nl-NL" dirty="0"/>
          </a:p>
        </p:txBody>
      </p:sp>
      <p:cxnSp>
        <p:nvCxnSpPr>
          <p:cNvPr id="29" name="Straight Arrow Connector 28">
            <a:extLst>
              <a:ext uri="{FF2B5EF4-FFF2-40B4-BE49-F238E27FC236}">
                <a16:creationId xmlns:a16="http://schemas.microsoft.com/office/drawing/2014/main" id="{9D0286D4-6F8B-467D-A922-5BC2769CFDA6}"/>
              </a:ext>
            </a:extLst>
          </p:cNvPr>
          <p:cNvCxnSpPr>
            <a:cxnSpLocks/>
          </p:cNvCxnSpPr>
          <p:nvPr/>
        </p:nvCxnSpPr>
        <p:spPr>
          <a:xfrm>
            <a:off x="6461617" y="2996952"/>
            <a:ext cx="0" cy="43204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AA3FF36-924F-4923-A221-7E13C9528A18}"/>
              </a:ext>
            </a:extLst>
          </p:cNvPr>
          <p:cNvSpPr txBox="1"/>
          <p:nvPr/>
        </p:nvSpPr>
        <p:spPr>
          <a:xfrm>
            <a:off x="144914" y="4916787"/>
            <a:ext cx="4310708" cy="2031325"/>
          </a:xfrm>
          <a:prstGeom prst="rect">
            <a:avLst/>
          </a:prstGeom>
          <a:noFill/>
          <a:ln>
            <a:solidFill>
              <a:srgbClr val="95C11F"/>
            </a:solidFill>
          </a:ln>
        </p:spPr>
        <p:txBody>
          <a:bodyPr wrap="square" rtlCol="0">
            <a:spAutoFit/>
          </a:bodyPr>
          <a:lstStyle/>
          <a:p>
            <a:pPr marL="285750" indent="-285750">
              <a:buFont typeface="Wingdings" panose="05000000000000000000" pitchFamily="2" charset="2"/>
              <a:buChar char="Ø"/>
            </a:pPr>
            <a:r>
              <a:rPr lang="nl-BE" i="1" dirty="0">
                <a:solidFill>
                  <a:schemeClr val="bg2">
                    <a:lumMod val="25000"/>
                  </a:schemeClr>
                </a:solidFill>
              </a:rPr>
              <a:t>Invoering van verplichting sloopinventaris (2009) – verplichting sloopopvolgingsplan (2018)</a:t>
            </a:r>
            <a:endParaRPr lang="en-GB" i="1" dirty="0">
              <a:solidFill>
                <a:schemeClr val="bg2">
                  <a:lumMod val="25000"/>
                </a:schemeClr>
              </a:solidFill>
            </a:endParaRPr>
          </a:p>
          <a:p>
            <a:pPr marL="285750" indent="-285750">
              <a:buFont typeface="Wingdings" panose="05000000000000000000" pitchFamily="2" charset="2"/>
              <a:buChar char="Ø"/>
            </a:pPr>
            <a:r>
              <a:rPr lang="en-GB" i="1" dirty="0">
                <a:solidFill>
                  <a:schemeClr val="bg2">
                    <a:lumMod val="25000"/>
                  </a:schemeClr>
                </a:solidFill>
              </a:rPr>
              <a:t>End of waste criteria </a:t>
            </a:r>
            <a:r>
              <a:rPr lang="en-GB" i="1" dirty="0" err="1">
                <a:solidFill>
                  <a:schemeClr val="bg2">
                    <a:lumMod val="25000"/>
                  </a:schemeClr>
                </a:solidFill>
              </a:rPr>
              <a:t>voor</a:t>
            </a:r>
            <a:r>
              <a:rPr lang="en-GB" i="1" dirty="0">
                <a:solidFill>
                  <a:schemeClr val="bg2">
                    <a:lumMod val="25000"/>
                  </a:schemeClr>
                </a:solidFill>
              </a:rPr>
              <a:t> </a:t>
            </a:r>
            <a:r>
              <a:rPr lang="en-GB" i="1" dirty="0" err="1">
                <a:solidFill>
                  <a:schemeClr val="bg2">
                    <a:lumMod val="25000"/>
                  </a:schemeClr>
                </a:solidFill>
              </a:rPr>
              <a:t>gerecycleerde</a:t>
            </a:r>
            <a:r>
              <a:rPr lang="en-GB" i="1" dirty="0">
                <a:solidFill>
                  <a:schemeClr val="bg2">
                    <a:lumMod val="25000"/>
                  </a:schemeClr>
                </a:solidFill>
              </a:rPr>
              <a:t> </a:t>
            </a:r>
            <a:r>
              <a:rPr lang="en-GB" i="1" dirty="0" err="1">
                <a:solidFill>
                  <a:schemeClr val="bg2">
                    <a:lumMod val="25000"/>
                  </a:schemeClr>
                </a:solidFill>
              </a:rPr>
              <a:t>granulaten</a:t>
            </a:r>
            <a:endParaRPr lang="en-GB" i="1" dirty="0">
              <a:solidFill>
                <a:schemeClr val="bg2">
                  <a:lumMod val="25000"/>
                </a:schemeClr>
              </a:solidFill>
            </a:endParaRPr>
          </a:p>
          <a:p>
            <a:pPr marL="285750" indent="-285750">
              <a:buFont typeface="Wingdings" panose="05000000000000000000" pitchFamily="2" charset="2"/>
              <a:buChar char="Ø"/>
            </a:pPr>
            <a:r>
              <a:rPr lang="en-GB" i="1" dirty="0" err="1">
                <a:solidFill>
                  <a:schemeClr val="bg2">
                    <a:lumMod val="25000"/>
                  </a:schemeClr>
                </a:solidFill>
              </a:rPr>
              <a:t>Eenheidsreglement</a:t>
            </a:r>
            <a:r>
              <a:rPr lang="en-GB" i="1" dirty="0">
                <a:solidFill>
                  <a:schemeClr val="bg2">
                    <a:lumMod val="25000"/>
                  </a:schemeClr>
                </a:solidFill>
              </a:rPr>
              <a:t> </a:t>
            </a:r>
            <a:r>
              <a:rPr lang="en-GB" i="1" dirty="0" err="1">
                <a:solidFill>
                  <a:schemeClr val="bg2">
                    <a:lumMod val="25000"/>
                  </a:schemeClr>
                </a:solidFill>
              </a:rPr>
              <a:t>voor</a:t>
            </a:r>
            <a:r>
              <a:rPr lang="en-GB" i="1" dirty="0">
                <a:solidFill>
                  <a:schemeClr val="bg2">
                    <a:lumMod val="25000"/>
                  </a:schemeClr>
                </a:solidFill>
              </a:rPr>
              <a:t> </a:t>
            </a:r>
            <a:r>
              <a:rPr lang="en-GB" i="1" dirty="0" err="1">
                <a:solidFill>
                  <a:schemeClr val="bg2">
                    <a:lumMod val="25000"/>
                  </a:schemeClr>
                </a:solidFill>
              </a:rPr>
              <a:t>gerecycleerde</a:t>
            </a:r>
            <a:r>
              <a:rPr lang="en-GB" i="1" dirty="0">
                <a:solidFill>
                  <a:schemeClr val="bg2">
                    <a:lumMod val="25000"/>
                  </a:schemeClr>
                </a:solidFill>
              </a:rPr>
              <a:t> </a:t>
            </a:r>
            <a:r>
              <a:rPr lang="en-GB" i="1" dirty="0" err="1">
                <a:solidFill>
                  <a:schemeClr val="bg2">
                    <a:lumMod val="25000"/>
                  </a:schemeClr>
                </a:solidFill>
              </a:rPr>
              <a:t>granulaten</a:t>
            </a:r>
            <a:r>
              <a:rPr lang="en-GB" i="1" dirty="0">
                <a:solidFill>
                  <a:schemeClr val="bg2">
                    <a:lumMod val="25000"/>
                  </a:schemeClr>
                </a:solidFill>
              </a:rPr>
              <a:t> (2011)</a:t>
            </a:r>
          </a:p>
        </p:txBody>
      </p:sp>
    </p:spTree>
    <p:extLst>
      <p:ext uri="{BB962C8B-B14F-4D97-AF65-F5344CB8AC3E}">
        <p14:creationId xmlns:p14="http://schemas.microsoft.com/office/powerpoint/2010/main" val="282523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1"/>
          <p:cNvSpPr txBox="1">
            <a:spLocks/>
          </p:cNvSpPr>
          <p:nvPr/>
        </p:nvSpPr>
        <p:spPr>
          <a:xfrm>
            <a:off x="353658" y="369232"/>
            <a:ext cx="7272808" cy="64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800" b="1" dirty="0">
                <a:solidFill>
                  <a:schemeClr val="bg2">
                    <a:lumMod val="50000"/>
                  </a:schemeClr>
                </a:solidFill>
                <a:latin typeface="Myriad Pro"/>
              </a:rPr>
              <a:t>Problematiek – waarom?</a:t>
            </a:r>
          </a:p>
        </p:txBody>
      </p:sp>
      <p:sp>
        <p:nvSpPr>
          <p:cNvPr id="38" name="Tekstvak 4">
            <a:extLst>
              <a:ext uri="{FF2B5EF4-FFF2-40B4-BE49-F238E27FC236}">
                <a16:creationId xmlns:a16="http://schemas.microsoft.com/office/drawing/2014/main" id="{DD5D4ECF-4DA8-4E9A-A557-C22C110B7EE2}"/>
              </a:ext>
            </a:extLst>
          </p:cNvPr>
          <p:cNvSpPr txBox="1"/>
          <p:nvPr/>
        </p:nvSpPr>
        <p:spPr>
          <a:xfrm>
            <a:off x="208482" y="3361648"/>
            <a:ext cx="4278302" cy="1877437"/>
          </a:xfrm>
          <a:prstGeom prst="rect">
            <a:avLst/>
          </a:prstGeom>
          <a:noFill/>
        </p:spPr>
        <p:txBody>
          <a:bodyPr wrap="square" rtlCol="0">
            <a:spAutoFit/>
          </a:bodyPr>
          <a:lstStyle/>
          <a:p>
            <a:r>
              <a:rPr lang="nl-BE" sz="2000" b="1" dirty="0">
                <a:solidFill>
                  <a:srgbClr val="36A9E1"/>
                </a:solidFill>
              </a:rPr>
              <a:t>Kwaliteit granulaten?</a:t>
            </a:r>
          </a:p>
          <a:p>
            <a:pPr marL="285750" indent="-285750">
              <a:buFont typeface="Wingdings" panose="05000000000000000000" pitchFamily="2" charset="2"/>
              <a:buChar char="Ø"/>
            </a:pPr>
            <a:r>
              <a:rPr lang="nl-BE" sz="2000" dirty="0">
                <a:solidFill>
                  <a:schemeClr val="bg2">
                    <a:lumMod val="50000"/>
                  </a:schemeClr>
                </a:solidFill>
              </a:rPr>
              <a:t>asbest </a:t>
            </a:r>
            <a:r>
              <a:rPr lang="nl-BE" sz="1600" dirty="0">
                <a:solidFill>
                  <a:schemeClr val="bg2">
                    <a:lumMod val="50000"/>
                  </a:schemeClr>
                </a:solidFill>
              </a:rPr>
              <a:t>(6,9%)</a:t>
            </a:r>
          </a:p>
          <a:p>
            <a:pPr marL="285750" indent="-285750">
              <a:buFont typeface="Wingdings" panose="05000000000000000000" pitchFamily="2" charset="2"/>
              <a:buChar char="Ø"/>
            </a:pPr>
            <a:r>
              <a:rPr lang="nl-BE" sz="2000" dirty="0">
                <a:solidFill>
                  <a:schemeClr val="bg2">
                    <a:lumMod val="50000"/>
                  </a:schemeClr>
                </a:solidFill>
              </a:rPr>
              <a:t>fysische verontreiniging </a:t>
            </a:r>
            <a:r>
              <a:rPr lang="nl-BE" sz="1400" dirty="0">
                <a:solidFill>
                  <a:schemeClr val="bg2">
                    <a:lumMod val="50000"/>
                  </a:schemeClr>
                </a:solidFill>
              </a:rPr>
              <a:t>(ca. 12%) </a:t>
            </a:r>
          </a:p>
          <a:p>
            <a:pPr marL="285750" indent="-285750">
              <a:buFont typeface="Wingdings" panose="05000000000000000000" pitchFamily="2" charset="2"/>
              <a:buChar char="Ø"/>
            </a:pPr>
            <a:r>
              <a:rPr lang="nl-BE" sz="2000" dirty="0">
                <a:solidFill>
                  <a:schemeClr val="bg2">
                    <a:lumMod val="50000"/>
                  </a:schemeClr>
                </a:solidFill>
              </a:rPr>
              <a:t>chemische verontreiniging </a:t>
            </a:r>
            <a:r>
              <a:rPr lang="nl-BE" sz="1400" dirty="0">
                <a:solidFill>
                  <a:schemeClr val="bg2">
                    <a:lumMod val="50000"/>
                  </a:schemeClr>
                </a:solidFill>
              </a:rPr>
              <a:t>(3,9%)</a:t>
            </a:r>
          </a:p>
          <a:p>
            <a:endParaRPr lang="nl-BE" dirty="0"/>
          </a:p>
          <a:p>
            <a:endParaRPr lang="nl-BE" dirty="0"/>
          </a:p>
        </p:txBody>
      </p:sp>
      <p:pic>
        <p:nvPicPr>
          <p:cNvPr id="5" name="Content Placeholder 5" descr="niet-selectieve sloop.JPG">
            <a:extLst>
              <a:ext uri="{FF2B5EF4-FFF2-40B4-BE49-F238E27FC236}">
                <a16:creationId xmlns:a16="http://schemas.microsoft.com/office/drawing/2014/main" id="{DE757B48-E370-49D0-A983-695A1EDA42C4}"/>
              </a:ext>
            </a:extLst>
          </p:cNvPr>
          <p:cNvPicPr>
            <a:picLocks noGrp="1" noChangeAspect="1"/>
          </p:cNvPicPr>
          <p:nvPr/>
        </p:nvPicPr>
        <p:blipFill>
          <a:blip r:embed="rId3">
            <a:extLst>
              <a:ext uri="{28A0092B-C50C-407E-A947-70E740481C1C}">
                <a14:useLocalDpi xmlns:a14="http://schemas.microsoft.com/office/drawing/2010/main" val="0"/>
              </a:ext>
            </a:extLst>
          </a:blip>
          <a:srcRect t="-33633" b="-33633"/>
          <a:stretch>
            <a:fillRect/>
          </a:stretch>
        </p:blipFill>
        <p:spPr bwMode="auto">
          <a:xfrm>
            <a:off x="5293426" y="3660173"/>
            <a:ext cx="3512388" cy="391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C275154-9501-4B74-9D79-4B366C907D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0484" y="1621600"/>
            <a:ext cx="3595330" cy="2406791"/>
          </a:xfrm>
          <a:prstGeom prst="rect">
            <a:avLst/>
          </a:prstGeom>
        </p:spPr>
      </p:pic>
      <p:sp>
        <p:nvSpPr>
          <p:cNvPr id="11" name="Tekstvak 4">
            <a:extLst>
              <a:ext uri="{FF2B5EF4-FFF2-40B4-BE49-F238E27FC236}">
                <a16:creationId xmlns:a16="http://schemas.microsoft.com/office/drawing/2014/main" id="{1A5F2CC3-788F-4A4D-A302-3DB6DAEF0C98}"/>
              </a:ext>
            </a:extLst>
          </p:cNvPr>
          <p:cNvSpPr txBox="1"/>
          <p:nvPr/>
        </p:nvSpPr>
        <p:spPr>
          <a:xfrm>
            <a:off x="192705" y="4819772"/>
            <a:ext cx="3960441" cy="1292662"/>
          </a:xfrm>
          <a:prstGeom prst="rect">
            <a:avLst/>
          </a:prstGeom>
          <a:noFill/>
        </p:spPr>
        <p:txBody>
          <a:bodyPr wrap="square" rtlCol="0">
            <a:spAutoFit/>
          </a:bodyPr>
          <a:lstStyle/>
          <a:p>
            <a:r>
              <a:rPr lang="nl-BE" sz="2000" dirty="0">
                <a:solidFill>
                  <a:srgbClr val="36A9E1"/>
                </a:solidFill>
              </a:rPr>
              <a:t> </a:t>
            </a:r>
            <a:r>
              <a:rPr lang="nl-BE" sz="2000" b="1" dirty="0">
                <a:solidFill>
                  <a:srgbClr val="36A9E1"/>
                </a:solidFill>
              </a:rPr>
              <a:t>Asbestproblematiek</a:t>
            </a:r>
          </a:p>
          <a:p>
            <a:pPr marL="285750" indent="-285750">
              <a:buFont typeface="Wingdings" panose="05000000000000000000" pitchFamily="2" charset="2"/>
              <a:buChar char="Ø"/>
            </a:pPr>
            <a:r>
              <a:rPr lang="nl-BE" sz="2000" dirty="0">
                <a:solidFill>
                  <a:schemeClr val="bg2">
                    <a:lumMod val="50000"/>
                  </a:schemeClr>
                </a:solidFill>
              </a:rPr>
              <a:t>Gezondheids- en milieurisico’s  </a:t>
            </a:r>
          </a:p>
          <a:p>
            <a:pPr marL="285750" indent="-285750">
              <a:buFont typeface="Wingdings" panose="05000000000000000000" pitchFamily="2" charset="2"/>
              <a:buChar char="Ø"/>
            </a:pPr>
            <a:r>
              <a:rPr lang="nl-BE" sz="2000" dirty="0">
                <a:solidFill>
                  <a:schemeClr val="bg2">
                    <a:lumMod val="50000"/>
                  </a:schemeClr>
                </a:solidFill>
              </a:rPr>
              <a:t>Verontreinigde puinstromen</a:t>
            </a:r>
          </a:p>
          <a:p>
            <a:endParaRPr lang="nl-BE" dirty="0"/>
          </a:p>
        </p:txBody>
      </p:sp>
      <p:sp>
        <p:nvSpPr>
          <p:cNvPr id="2" name="Rechthoek 1"/>
          <p:cNvSpPr/>
          <p:nvPr/>
        </p:nvSpPr>
        <p:spPr>
          <a:xfrm>
            <a:off x="304846" y="1729884"/>
            <a:ext cx="4572000" cy="1200329"/>
          </a:xfrm>
          <a:prstGeom prst="rect">
            <a:avLst/>
          </a:prstGeom>
        </p:spPr>
        <p:txBody>
          <a:bodyPr>
            <a:spAutoFit/>
          </a:bodyPr>
          <a:lstStyle/>
          <a:p>
            <a:r>
              <a:rPr lang="nl-BE" dirty="0">
                <a:solidFill>
                  <a:schemeClr val="bg2">
                    <a:lumMod val="50000"/>
                  </a:schemeClr>
                </a:solidFill>
              </a:rPr>
              <a:t>Productie van gecertificeerde gerecycleerde granulaten 2016 in België:</a:t>
            </a:r>
          </a:p>
          <a:p>
            <a:pPr marL="281903" indent="-281903">
              <a:buFont typeface="Wingdings" panose="05000000000000000000" pitchFamily="2" charset="2"/>
              <a:buChar char="à"/>
            </a:pPr>
            <a:r>
              <a:rPr lang="nl-BE" dirty="0">
                <a:solidFill>
                  <a:schemeClr val="bg2">
                    <a:lumMod val="50000"/>
                  </a:schemeClr>
                </a:solidFill>
                <a:sym typeface="Wingdings" panose="05000000000000000000" pitchFamily="2" charset="2"/>
              </a:rPr>
              <a:t>ca. 16,5 miljoen ton</a:t>
            </a:r>
          </a:p>
          <a:p>
            <a:pPr marL="281903" indent="-281903">
              <a:buFont typeface="Wingdings" panose="05000000000000000000" pitchFamily="2" charset="2"/>
              <a:buChar char="à"/>
            </a:pPr>
            <a:r>
              <a:rPr lang="nl-BE" dirty="0">
                <a:solidFill>
                  <a:schemeClr val="bg2">
                    <a:lumMod val="50000"/>
                  </a:schemeClr>
                </a:solidFill>
                <a:sym typeface="Wingdings" panose="05000000000000000000" pitchFamily="2" charset="2"/>
              </a:rPr>
              <a:t>&gt; 330 gecertificeerde productie</a:t>
            </a:r>
            <a:endParaRPr lang="nl-BE" dirty="0"/>
          </a:p>
        </p:txBody>
      </p:sp>
    </p:spTree>
    <p:extLst>
      <p:ext uri="{BB962C8B-B14F-4D97-AF65-F5344CB8AC3E}">
        <p14:creationId xmlns:p14="http://schemas.microsoft.com/office/powerpoint/2010/main" val="315890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kstvak 4">
            <a:extLst>
              <a:ext uri="{FF2B5EF4-FFF2-40B4-BE49-F238E27FC236}">
                <a16:creationId xmlns:a16="http://schemas.microsoft.com/office/drawing/2014/main" id="{DD5D4ECF-4DA8-4E9A-A557-C22C110B7EE2}"/>
              </a:ext>
            </a:extLst>
          </p:cNvPr>
          <p:cNvSpPr txBox="1"/>
          <p:nvPr/>
        </p:nvSpPr>
        <p:spPr>
          <a:xfrm>
            <a:off x="243689" y="1875093"/>
            <a:ext cx="3551904" cy="1060957"/>
          </a:xfrm>
          <a:prstGeom prst="rect">
            <a:avLst/>
          </a:prstGeom>
          <a:noFill/>
          <a:ln>
            <a:solidFill>
              <a:srgbClr val="36A9E1"/>
            </a:solidFill>
          </a:ln>
        </p:spPr>
        <p:txBody>
          <a:bodyPr wrap="square" lIns="90576" tIns="45288" rIns="90576" bIns="45288" rtlCol="0">
            <a:spAutoFit/>
          </a:bodyPr>
          <a:lstStyle/>
          <a:p>
            <a:r>
              <a:rPr lang="nl-BE" sz="2000" b="1">
                <a:solidFill>
                  <a:srgbClr val="36A9E1"/>
                </a:solidFill>
              </a:rPr>
              <a:t>Kwaliteit granulaten?</a:t>
            </a:r>
            <a:endParaRPr lang="nl-BE" sz="2000" b="1" dirty="0">
              <a:solidFill>
                <a:srgbClr val="36A9E1"/>
              </a:solidFill>
            </a:endParaRPr>
          </a:p>
          <a:p>
            <a:endParaRPr lang="nl-BE" sz="500" b="1" dirty="0">
              <a:solidFill>
                <a:srgbClr val="36A9E1"/>
              </a:solidFill>
            </a:endParaRPr>
          </a:p>
          <a:p>
            <a:r>
              <a:rPr lang="nl-BE" sz="2000" b="1" dirty="0">
                <a:solidFill>
                  <a:srgbClr val="36A9E1"/>
                </a:solidFill>
              </a:rPr>
              <a:t>Asbestproblematiek</a:t>
            </a:r>
            <a:endParaRPr lang="nl-BE" dirty="0"/>
          </a:p>
          <a:p>
            <a:endParaRPr lang="nl-BE" dirty="0"/>
          </a:p>
        </p:txBody>
      </p:sp>
      <p:pic>
        <p:nvPicPr>
          <p:cNvPr id="5" name="Content Placeholder 5" descr="niet-selectieve sloop.JPG">
            <a:extLst>
              <a:ext uri="{FF2B5EF4-FFF2-40B4-BE49-F238E27FC236}">
                <a16:creationId xmlns:a16="http://schemas.microsoft.com/office/drawing/2014/main" id="{DE757B48-E370-49D0-A983-695A1EDA42C4}"/>
              </a:ext>
            </a:extLst>
          </p:cNvPr>
          <p:cNvPicPr>
            <a:picLocks noGrp="1" noChangeAspect="1"/>
          </p:cNvPicPr>
          <p:nvPr/>
        </p:nvPicPr>
        <p:blipFill>
          <a:blip r:embed="rId3" cstate="print">
            <a:extLst>
              <a:ext uri="{28A0092B-C50C-407E-A947-70E740481C1C}">
                <a14:useLocalDpi xmlns:a14="http://schemas.microsoft.com/office/drawing/2010/main" val="0"/>
              </a:ext>
            </a:extLst>
          </a:blip>
          <a:srcRect t="-33633" b="-33633"/>
          <a:stretch>
            <a:fillRect/>
          </a:stretch>
        </p:blipFill>
        <p:spPr bwMode="auto">
          <a:xfrm>
            <a:off x="5228099" y="0"/>
            <a:ext cx="3288794" cy="366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vak 4">
            <a:extLst>
              <a:ext uri="{FF2B5EF4-FFF2-40B4-BE49-F238E27FC236}">
                <a16:creationId xmlns:a16="http://schemas.microsoft.com/office/drawing/2014/main" id="{1A5F2CC3-788F-4A4D-A302-3DB6DAEF0C98}"/>
              </a:ext>
            </a:extLst>
          </p:cNvPr>
          <p:cNvSpPr txBox="1"/>
          <p:nvPr/>
        </p:nvSpPr>
        <p:spPr>
          <a:xfrm>
            <a:off x="243689" y="3153696"/>
            <a:ext cx="3520100" cy="1845787"/>
          </a:xfrm>
          <a:prstGeom prst="rect">
            <a:avLst/>
          </a:prstGeom>
          <a:noFill/>
          <a:ln>
            <a:solidFill>
              <a:schemeClr val="bg2">
                <a:lumMod val="50000"/>
              </a:schemeClr>
            </a:solidFill>
          </a:ln>
        </p:spPr>
        <p:txBody>
          <a:bodyPr wrap="square" lIns="90576" tIns="45288" rIns="90576" bIns="45288" rtlCol="0">
            <a:spAutoFit/>
          </a:bodyPr>
          <a:lstStyle/>
          <a:p>
            <a:pPr algn="ctr"/>
            <a:r>
              <a:rPr lang="nl-BE" sz="2000" b="1" dirty="0">
                <a:solidFill>
                  <a:schemeClr val="bg2">
                    <a:lumMod val="25000"/>
                  </a:schemeClr>
                </a:solidFill>
              </a:rPr>
              <a:t>ACTIE AAN DE BRON</a:t>
            </a:r>
          </a:p>
          <a:p>
            <a:pPr algn="ctr"/>
            <a:r>
              <a:rPr lang="nl-BE" sz="2000" b="1" dirty="0">
                <a:solidFill>
                  <a:schemeClr val="bg2">
                    <a:lumMod val="25000"/>
                  </a:schemeClr>
                </a:solidFill>
                <a:sym typeface="Wingdings" panose="05000000000000000000" pitchFamily="2" charset="2"/>
              </a:rPr>
              <a:t></a:t>
            </a:r>
            <a:endParaRPr lang="nl-BE" sz="2000" b="1" dirty="0">
              <a:solidFill>
                <a:schemeClr val="bg2">
                  <a:lumMod val="25000"/>
                </a:schemeClr>
              </a:solidFill>
            </a:endParaRPr>
          </a:p>
          <a:p>
            <a:pPr algn="ctr"/>
            <a:r>
              <a:rPr lang="nl-BE" b="1" dirty="0">
                <a:solidFill>
                  <a:schemeClr val="bg2">
                    <a:lumMod val="25000"/>
                  </a:schemeClr>
                </a:solidFill>
              </a:rPr>
              <a:t>Zuiverdere puinstromen</a:t>
            </a:r>
          </a:p>
          <a:p>
            <a:pPr algn="ctr"/>
            <a:r>
              <a:rPr lang="nl-BE" sz="2000" b="1" dirty="0">
                <a:solidFill>
                  <a:schemeClr val="bg2">
                    <a:lumMod val="25000"/>
                  </a:schemeClr>
                </a:solidFill>
                <a:sym typeface="Wingdings" panose="05000000000000000000" pitchFamily="2" charset="2"/>
              </a:rPr>
              <a:t></a:t>
            </a:r>
            <a:endParaRPr lang="nl-BE" sz="2000" b="1" dirty="0">
              <a:solidFill>
                <a:schemeClr val="bg2">
                  <a:lumMod val="25000"/>
                </a:schemeClr>
              </a:solidFill>
            </a:endParaRPr>
          </a:p>
          <a:p>
            <a:pPr algn="ctr"/>
            <a:r>
              <a:rPr lang="nl-BE" b="1" dirty="0">
                <a:solidFill>
                  <a:schemeClr val="bg2">
                    <a:lumMod val="25000"/>
                  </a:schemeClr>
                </a:solidFill>
              </a:rPr>
              <a:t>Betere kwaliteit granulaten</a:t>
            </a:r>
          </a:p>
          <a:p>
            <a:pPr algn="ctr"/>
            <a:endParaRPr lang="nl-BE" b="1" dirty="0">
              <a:solidFill>
                <a:schemeClr val="bg2">
                  <a:lumMod val="50000"/>
                </a:schemeClr>
              </a:solidFill>
            </a:endParaRPr>
          </a:p>
        </p:txBody>
      </p:sp>
      <p:sp>
        <p:nvSpPr>
          <p:cNvPr id="7" name="Multiplication Sign 6">
            <a:extLst>
              <a:ext uri="{FF2B5EF4-FFF2-40B4-BE49-F238E27FC236}">
                <a16:creationId xmlns:a16="http://schemas.microsoft.com/office/drawing/2014/main" id="{BA02FB9D-5DBA-4953-8A08-5AE7BC8637F3}"/>
              </a:ext>
            </a:extLst>
          </p:cNvPr>
          <p:cNvSpPr/>
          <p:nvPr/>
        </p:nvSpPr>
        <p:spPr>
          <a:xfrm>
            <a:off x="5317527" y="229368"/>
            <a:ext cx="3023540" cy="2971604"/>
          </a:xfrm>
          <a:prstGeom prst="mathMultiply">
            <a:avLst>
              <a:gd name="adj1" fmla="val 565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NL"/>
          </a:p>
        </p:txBody>
      </p:sp>
      <p:sp>
        <p:nvSpPr>
          <p:cNvPr id="2" name="TextBox 1">
            <a:extLst>
              <a:ext uri="{FF2B5EF4-FFF2-40B4-BE49-F238E27FC236}">
                <a16:creationId xmlns:a16="http://schemas.microsoft.com/office/drawing/2014/main" id="{749485C1-8CAE-4C4F-B1E3-7EB56672DCDF}"/>
              </a:ext>
            </a:extLst>
          </p:cNvPr>
          <p:cNvSpPr txBox="1"/>
          <p:nvPr/>
        </p:nvSpPr>
        <p:spPr>
          <a:xfrm>
            <a:off x="-33327" y="5605574"/>
            <a:ext cx="1858296" cy="368459"/>
          </a:xfrm>
          <a:prstGeom prst="rect">
            <a:avLst/>
          </a:prstGeom>
          <a:noFill/>
          <a:ln>
            <a:noFill/>
          </a:ln>
        </p:spPr>
        <p:txBody>
          <a:bodyPr wrap="square" lIns="90576" tIns="45288" rIns="90576" bIns="45288" rtlCol="0">
            <a:spAutoFit/>
          </a:bodyPr>
          <a:lstStyle/>
          <a:p>
            <a:r>
              <a:rPr lang="en-GB" dirty="0" err="1">
                <a:solidFill>
                  <a:schemeClr val="bg2">
                    <a:lumMod val="25000"/>
                  </a:schemeClr>
                </a:solidFill>
              </a:rPr>
              <a:t>Risico’s</a:t>
            </a:r>
            <a:r>
              <a:rPr lang="en-GB" dirty="0">
                <a:solidFill>
                  <a:schemeClr val="bg2">
                    <a:lumMod val="25000"/>
                  </a:schemeClr>
                </a:solidFill>
              </a:rPr>
              <a:t> </a:t>
            </a:r>
            <a:r>
              <a:rPr lang="en-GB" dirty="0" err="1">
                <a:solidFill>
                  <a:schemeClr val="bg2">
                    <a:lumMod val="25000"/>
                  </a:schemeClr>
                </a:solidFill>
              </a:rPr>
              <a:t>beperken</a:t>
            </a:r>
            <a:endParaRPr lang="nl-NL" dirty="0">
              <a:solidFill>
                <a:schemeClr val="bg2">
                  <a:lumMod val="25000"/>
                </a:schemeClr>
              </a:solidFill>
            </a:endParaRPr>
          </a:p>
        </p:txBody>
      </p:sp>
      <p:sp>
        <p:nvSpPr>
          <p:cNvPr id="9" name="TextBox 8">
            <a:extLst>
              <a:ext uri="{FF2B5EF4-FFF2-40B4-BE49-F238E27FC236}">
                <a16:creationId xmlns:a16="http://schemas.microsoft.com/office/drawing/2014/main" id="{30E2B13E-D88A-4D3F-B818-435B44F54A72}"/>
              </a:ext>
            </a:extLst>
          </p:cNvPr>
          <p:cNvSpPr txBox="1"/>
          <p:nvPr/>
        </p:nvSpPr>
        <p:spPr>
          <a:xfrm>
            <a:off x="825382" y="6152511"/>
            <a:ext cx="2023479" cy="645458"/>
          </a:xfrm>
          <a:prstGeom prst="rect">
            <a:avLst/>
          </a:prstGeom>
          <a:noFill/>
          <a:ln>
            <a:noFill/>
          </a:ln>
        </p:spPr>
        <p:txBody>
          <a:bodyPr wrap="square" lIns="90576" tIns="45288" rIns="90576" bIns="45288" rtlCol="0">
            <a:spAutoFit/>
          </a:bodyPr>
          <a:lstStyle/>
          <a:p>
            <a:pPr algn="ctr"/>
            <a:r>
              <a:rPr lang="en-GB" dirty="0" err="1">
                <a:solidFill>
                  <a:schemeClr val="bg2">
                    <a:lumMod val="25000"/>
                  </a:schemeClr>
                </a:solidFill>
              </a:rPr>
              <a:t>Nieuwe</a:t>
            </a:r>
            <a:r>
              <a:rPr lang="en-GB" dirty="0">
                <a:solidFill>
                  <a:schemeClr val="bg2">
                    <a:lumMod val="25000"/>
                  </a:schemeClr>
                </a:solidFill>
              </a:rPr>
              <a:t> </a:t>
            </a:r>
            <a:r>
              <a:rPr lang="en-GB" dirty="0" err="1">
                <a:solidFill>
                  <a:schemeClr val="bg2">
                    <a:lumMod val="25000"/>
                  </a:schemeClr>
                </a:solidFill>
              </a:rPr>
              <a:t>afzetmogelijkheden</a:t>
            </a:r>
            <a:endParaRPr lang="nl-NL" dirty="0">
              <a:solidFill>
                <a:schemeClr val="bg2">
                  <a:lumMod val="25000"/>
                </a:schemeClr>
              </a:solidFill>
            </a:endParaRPr>
          </a:p>
        </p:txBody>
      </p:sp>
      <p:sp>
        <p:nvSpPr>
          <p:cNvPr id="10" name="TextBox 9">
            <a:extLst>
              <a:ext uri="{FF2B5EF4-FFF2-40B4-BE49-F238E27FC236}">
                <a16:creationId xmlns:a16="http://schemas.microsoft.com/office/drawing/2014/main" id="{AE932D89-92F0-4D1F-B1D4-499B797AC132}"/>
              </a:ext>
            </a:extLst>
          </p:cNvPr>
          <p:cNvSpPr txBox="1"/>
          <p:nvPr/>
        </p:nvSpPr>
        <p:spPr>
          <a:xfrm>
            <a:off x="2366094" y="5567921"/>
            <a:ext cx="1620606" cy="368459"/>
          </a:xfrm>
          <a:prstGeom prst="rect">
            <a:avLst/>
          </a:prstGeom>
          <a:noFill/>
          <a:ln>
            <a:noFill/>
          </a:ln>
        </p:spPr>
        <p:txBody>
          <a:bodyPr wrap="square" lIns="90576" tIns="45288" rIns="90576" bIns="45288" rtlCol="0">
            <a:spAutoFit/>
          </a:bodyPr>
          <a:lstStyle/>
          <a:p>
            <a:r>
              <a:rPr lang="en-GB" dirty="0" err="1">
                <a:solidFill>
                  <a:schemeClr val="bg2">
                    <a:lumMod val="25000"/>
                  </a:schemeClr>
                </a:solidFill>
              </a:rPr>
              <a:t>Vertrouwen</a:t>
            </a:r>
            <a:endParaRPr lang="nl-NL" dirty="0">
              <a:solidFill>
                <a:schemeClr val="bg2">
                  <a:lumMod val="25000"/>
                </a:schemeClr>
              </a:solidFill>
            </a:endParaRPr>
          </a:p>
        </p:txBody>
      </p:sp>
      <p:sp>
        <p:nvSpPr>
          <p:cNvPr id="3" name="Oval 2">
            <a:extLst>
              <a:ext uri="{FF2B5EF4-FFF2-40B4-BE49-F238E27FC236}">
                <a16:creationId xmlns:a16="http://schemas.microsoft.com/office/drawing/2014/main" id="{8ADE28BA-AD94-4454-A06A-4747D076DCC3}"/>
              </a:ext>
            </a:extLst>
          </p:cNvPr>
          <p:cNvSpPr/>
          <p:nvPr/>
        </p:nvSpPr>
        <p:spPr>
          <a:xfrm>
            <a:off x="-33325" y="5535095"/>
            <a:ext cx="1787504" cy="472429"/>
          </a:xfrm>
          <a:prstGeom prst="ellipse">
            <a:avLst/>
          </a:prstGeom>
          <a:noFill/>
          <a:ln w="19050">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NL"/>
          </a:p>
        </p:txBody>
      </p:sp>
      <p:sp>
        <p:nvSpPr>
          <p:cNvPr id="12" name="Oval 11">
            <a:extLst>
              <a:ext uri="{FF2B5EF4-FFF2-40B4-BE49-F238E27FC236}">
                <a16:creationId xmlns:a16="http://schemas.microsoft.com/office/drawing/2014/main" id="{A87F18B0-9B94-40CE-9C22-BF0D7FAEDDA7}"/>
              </a:ext>
            </a:extLst>
          </p:cNvPr>
          <p:cNvSpPr/>
          <p:nvPr/>
        </p:nvSpPr>
        <p:spPr>
          <a:xfrm>
            <a:off x="825382" y="6097726"/>
            <a:ext cx="2023479" cy="838061"/>
          </a:xfrm>
          <a:prstGeom prst="ellipse">
            <a:avLst/>
          </a:prstGeom>
          <a:noFill/>
          <a:ln w="19050">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NL"/>
          </a:p>
        </p:txBody>
      </p:sp>
      <p:sp>
        <p:nvSpPr>
          <p:cNvPr id="13" name="Oval 12">
            <a:extLst>
              <a:ext uri="{FF2B5EF4-FFF2-40B4-BE49-F238E27FC236}">
                <a16:creationId xmlns:a16="http://schemas.microsoft.com/office/drawing/2014/main" id="{67902DDD-94F9-4018-85AC-E785565B39C8}"/>
              </a:ext>
            </a:extLst>
          </p:cNvPr>
          <p:cNvSpPr/>
          <p:nvPr/>
        </p:nvSpPr>
        <p:spPr>
          <a:xfrm>
            <a:off x="2276479" y="5484458"/>
            <a:ext cx="1467054" cy="573596"/>
          </a:xfrm>
          <a:prstGeom prst="ellipse">
            <a:avLst/>
          </a:prstGeom>
          <a:noFill/>
          <a:ln w="19050">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NL"/>
          </a:p>
        </p:txBody>
      </p:sp>
      <p:sp>
        <p:nvSpPr>
          <p:cNvPr id="6" name="Arrow: Down 5">
            <a:extLst>
              <a:ext uri="{FF2B5EF4-FFF2-40B4-BE49-F238E27FC236}">
                <a16:creationId xmlns:a16="http://schemas.microsoft.com/office/drawing/2014/main" id="{0DA5AEBA-BAAF-4DA9-88AC-5D9D1960B531}"/>
              </a:ext>
            </a:extLst>
          </p:cNvPr>
          <p:cNvSpPr/>
          <p:nvPr/>
        </p:nvSpPr>
        <p:spPr>
          <a:xfrm>
            <a:off x="1837174" y="5151384"/>
            <a:ext cx="198965" cy="856087"/>
          </a:xfrm>
          <a:prstGeom prst="downArrow">
            <a:avLst/>
          </a:prstGeom>
          <a:solidFill>
            <a:srgbClr val="36A9E1"/>
          </a:solidFill>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NL"/>
          </a:p>
        </p:txBody>
      </p:sp>
      <p:sp>
        <p:nvSpPr>
          <p:cNvPr id="15" name="Arrow: Down 14">
            <a:extLst>
              <a:ext uri="{FF2B5EF4-FFF2-40B4-BE49-F238E27FC236}">
                <a16:creationId xmlns:a16="http://schemas.microsoft.com/office/drawing/2014/main" id="{F6CBF9A1-C5CC-4082-87DF-C6214B6E3056}"/>
              </a:ext>
            </a:extLst>
          </p:cNvPr>
          <p:cNvSpPr/>
          <p:nvPr/>
        </p:nvSpPr>
        <p:spPr>
          <a:xfrm rot="18357714">
            <a:off x="2186672" y="5060604"/>
            <a:ext cx="221318" cy="484952"/>
          </a:xfrm>
          <a:prstGeom prst="downArrow">
            <a:avLst/>
          </a:prstGeom>
          <a:solidFill>
            <a:srgbClr val="36A9E1"/>
          </a:solidFill>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NL"/>
          </a:p>
        </p:txBody>
      </p:sp>
      <p:sp>
        <p:nvSpPr>
          <p:cNvPr id="16" name="Arrow: Down 15">
            <a:extLst>
              <a:ext uri="{FF2B5EF4-FFF2-40B4-BE49-F238E27FC236}">
                <a16:creationId xmlns:a16="http://schemas.microsoft.com/office/drawing/2014/main" id="{B87725B1-2C0F-43FF-8460-F76E7D70E2DB}"/>
              </a:ext>
            </a:extLst>
          </p:cNvPr>
          <p:cNvSpPr/>
          <p:nvPr/>
        </p:nvSpPr>
        <p:spPr>
          <a:xfrm rot="2792726">
            <a:off x="1472156" y="5059588"/>
            <a:ext cx="206686" cy="474511"/>
          </a:xfrm>
          <a:prstGeom prst="downArrow">
            <a:avLst/>
          </a:prstGeom>
          <a:solidFill>
            <a:srgbClr val="36A9E1"/>
          </a:solidFill>
          <a:ln>
            <a:solidFill>
              <a:srgbClr val="36A9E1"/>
            </a:solidFill>
          </a:ln>
        </p:spPr>
        <p:style>
          <a:lnRef idx="2">
            <a:schemeClr val="accent1">
              <a:shade val="50000"/>
            </a:schemeClr>
          </a:lnRef>
          <a:fillRef idx="1">
            <a:schemeClr val="accent1"/>
          </a:fillRef>
          <a:effectRef idx="0">
            <a:schemeClr val="accent1"/>
          </a:effectRef>
          <a:fontRef idx="minor">
            <a:schemeClr val="lt1"/>
          </a:fontRef>
        </p:style>
        <p:txBody>
          <a:bodyPr lIns="90576" tIns="45288" rIns="90576" bIns="45288" rtlCol="0" anchor="ctr"/>
          <a:lstStyle/>
          <a:p>
            <a:pPr algn="ctr"/>
            <a:endParaRPr lang="nl-NL"/>
          </a:p>
        </p:txBody>
      </p:sp>
      <p:pic>
        <p:nvPicPr>
          <p:cNvPr id="18" name="Content Placeholder 11" descr="selectieve sloop.jpg">
            <a:extLst>
              <a:ext uri="{FF2B5EF4-FFF2-40B4-BE49-F238E27FC236}">
                <a16:creationId xmlns:a16="http://schemas.microsoft.com/office/drawing/2014/main" id="{6101EC4E-F720-45FC-B780-3277D7E82F1D}"/>
              </a:ext>
            </a:extLst>
          </p:cNvPr>
          <p:cNvPicPr>
            <a:picLocks noGrp="1" noChangeAspect="1"/>
          </p:cNvPicPr>
          <p:nvPr/>
        </p:nvPicPr>
        <p:blipFill>
          <a:blip r:embed="rId4">
            <a:extLst>
              <a:ext uri="{28A0092B-C50C-407E-A947-70E740481C1C}">
                <a14:useLocalDpi xmlns:a14="http://schemas.microsoft.com/office/drawing/2010/main" val="0"/>
              </a:ext>
            </a:extLst>
          </a:blip>
          <a:srcRect t="-24712" b="-24712"/>
          <a:stretch>
            <a:fillRect/>
          </a:stretch>
        </p:blipFill>
        <p:spPr bwMode="auto">
          <a:xfrm>
            <a:off x="3812652" y="2628858"/>
            <a:ext cx="3202032" cy="358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Afbeelding 15">
            <a:extLst>
              <a:ext uri="{FF2B5EF4-FFF2-40B4-BE49-F238E27FC236}">
                <a16:creationId xmlns:a16="http://schemas.microsoft.com/office/drawing/2014/main" id="{D0345762-43ED-48F5-937D-E0384F32F0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132274" y="4148009"/>
            <a:ext cx="3834371" cy="1940298"/>
          </a:xfrm>
          <a:prstGeom prst="rect">
            <a:avLst/>
          </a:prstGeom>
        </p:spPr>
      </p:pic>
      <p:sp>
        <p:nvSpPr>
          <p:cNvPr id="19" name="Titel 1">
            <a:extLst>
              <a:ext uri="{FF2B5EF4-FFF2-40B4-BE49-F238E27FC236}">
                <a16:creationId xmlns:a16="http://schemas.microsoft.com/office/drawing/2014/main" id="{63D9B040-4417-44A3-9AA6-C1312E145EBE}"/>
              </a:ext>
            </a:extLst>
          </p:cNvPr>
          <p:cNvSpPr txBox="1">
            <a:spLocks/>
          </p:cNvSpPr>
          <p:nvPr/>
        </p:nvSpPr>
        <p:spPr>
          <a:xfrm>
            <a:off x="353658" y="369232"/>
            <a:ext cx="7272808" cy="64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800" b="1" dirty="0">
                <a:solidFill>
                  <a:schemeClr val="bg2">
                    <a:lumMod val="50000"/>
                  </a:schemeClr>
                </a:solidFill>
                <a:latin typeface="Myriad Pro"/>
              </a:rPr>
              <a:t>Vraag vanuit de sector</a:t>
            </a:r>
          </a:p>
        </p:txBody>
      </p:sp>
    </p:spTree>
    <p:extLst>
      <p:ext uri="{BB962C8B-B14F-4D97-AF65-F5344CB8AC3E}">
        <p14:creationId xmlns:p14="http://schemas.microsoft.com/office/powerpoint/2010/main" val="3714079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4514850" cy="640080"/>
          </a:xfrm>
        </p:spPr>
        <p:txBody>
          <a:bodyPr>
            <a:normAutofit/>
          </a:bodyPr>
          <a:lstStyle/>
          <a:p>
            <a:r>
              <a:rPr lang="nl-BE" sz="2600" b="1" dirty="0">
                <a:solidFill>
                  <a:schemeClr val="bg2">
                    <a:lumMod val="50000"/>
                  </a:schemeClr>
                </a:solidFill>
                <a:latin typeface="Myriad Pro"/>
              </a:rPr>
              <a:t>Problematiek – waarom?</a:t>
            </a:r>
          </a:p>
        </p:txBody>
      </p:sp>
      <p:sp>
        <p:nvSpPr>
          <p:cNvPr id="3" name="Tijdelijke aanduiding voor inhoud 2"/>
          <p:cNvSpPr>
            <a:spLocks noGrp="1"/>
          </p:cNvSpPr>
          <p:nvPr>
            <p:ph idx="4294967295"/>
          </p:nvPr>
        </p:nvSpPr>
        <p:spPr>
          <a:xfrm>
            <a:off x="457200" y="1600201"/>
            <a:ext cx="8435280" cy="2476871"/>
          </a:xfrm>
          <a:prstGeom prst="rect">
            <a:avLst/>
          </a:prstGeom>
        </p:spPr>
        <p:txBody>
          <a:bodyPr>
            <a:noAutofit/>
          </a:bodyPr>
          <a:lstStyle/>
          <a:p>
            <a:pPr marL="0" indent="0">
              <a:buNone/>
            </a:pPr>
            <a:r>
              <a:rPr lang="nl-BE" sz="2400" dirty="0">
                <a:solidFill>
                  <a:schemeClr val="bg2">
                    <a:lumMod val="25000"/>
                  </a:schemeClr>
                </a:solidFill>
              </a:rPr>
              <a:t>Sloopinventaris </a:t>
            </a:r>
            <a:r>
              <a:rPr lang="nl-BE" sz="1400" dirty="0">
                <a:solidFill>
                  <a:schemeClr val="bg2">
                    <a:lumMod val="25000"/>
                  </a:schemeClr>
                </a:solidFill>
              </a:rPr>
              <a:t>(verplichting sinds 2009)</a:t>
            </a:r>
            <a:r>
              <a:rPr lang="nl-BE" sz="2400" dirty="0">
                <a:solidFill>
                  <a:schemeClr val="bg2">
                    <a:lumMod val="25000"/>
                  </a:schemeClr>
                </a:solidFill>
              </a:rPr>
              <a:t>: </a:t>
            </a:r>
          </a:p>
          <a:p>
            <a:pPr>
              <a:buFont typeface="Arial" panose="020B0604020202020204" pitchFamily="34" charset="0"/>
              <a:buChar char="•"/>
            </a:pPr>
            <a:r>
              <a:rPr lang="nl-BE" sz="2000" dirty="0">
                <a:solidFill>
                  <a:schemeClr val="bg2">
                    <a:lumMod val="25000"/>
                  </a:schemeClr>
                </a:solidFill>
              </a:rPr>
              <a:t>1</a:t>
            </a:r>
            <a:r>
              <a:rPr lang="nl-BE" sz="2000" baseline="30000" dirty="0">
                <a:solidFill>
                  <a:schemeClr val="bg2">
                    <a:lumMod val="25000"/>
                  </a:schemeClr>
                </a:solidFill>
              </a:rPr>
              <a:t>ste</a:t>
            </a:r>
            <a:r>
              <a:rPr lang="nl-BE" sz="2000" dirty="0">
                <a:solidFill>
                  <a:schemeClr val="bg2">
                    <a:lumMod val="25000"/>
                  </a:schemeClr>
                </a:solidFill>
              </a:rPr>
              <a:t> stap in proces van selectieve sloop - </a:t>
            </a:r>
            <a:r>
              <a:rPr lang="nl-BE" sz="1800" i="1" dirty="0">
                <a:solidFill>
                  <a:schemeClr val="bg2">
                    <a:lumMod val="25000"/>
                  </a:schemeClr>
                </a:solidFill>
                <a:sym typeface="Wingdings" panose="05000000000000000000" pitchFamily="2" charset="2"/>
              </a:rPr>
              <a:t>instrument voor planning, uitvoering en opvolging van selectieve sloop- en ontmantelingswerken</a:t>
            </a:r>
            <a:r>
              <a:rPr lang="nl-BE" sz="2400" dirty="0">
                <a:solidFill>
                  <a:schemeClr val="bg2">
                    <a:lumMod val="25000"/>
                  </a:schemeClr>
                </a:solidFill>
              </a:rPr>
              <a:t>    </a:t>
            </a:r>
          </a:p>
          <a:p>
            <a:pPr lvl="1">
              <a:buFont typeface="Wingdings" panose="05000000000000000000" pitchFamily="2" charset="2"/>
              <a:buChar char="Ø"/>
            </a:pPr>
            <a:r>
              <a:rPr lang="nl-BE" sz="1800" b="1" dirty="0">
                <a:solidFill>
                  <a:srgbClr val="C00000"/>
                </a:solidFill>
              </a:rPr>
              <a:t> Slechts in 5-10% van de gevallen effectief opgemaakt</a:t>
            </a:r>
          </a:p>
          <a:p>
            <a:pPr lvl="1">
              <a:buFont typeface="Wingdings" panose="05000000000000000000" pitchFamily="2" charset="2"/>
              <a:buChar char="Ø"/>
            </a:pPr>
            <a:r>
              <a:rPr lang="nl-BE" sz="1800" b="1" dirty="0">
                <a:solidFill>
                  <a:srgbClr val="C00000"/>
                </a:solidFill>
              </a:rPr>
              <a:t> Kwaliteit kan sterk verschillen</a:t>
            </a:r>
          </a:p>
          <a:p>
            <a:pPr marL="457200" lvl="1" indent="0">
              <a:buNone/>
            </a:pPr>
            <a:endParaRPr lang="nl-BE" sz="1400" dirty="0">
              <a:solidFill>
                <a:schemeClr val="bg2">
                  <a:lumMod val="25000"/>
                </a:schemeClr>
              </a:solidFill>
              <a:sym typeface="Wingdings" panose="05000000000000000000" pitchFamily="2" charset="2"/>
            </a:endParaRPr>
          </a:p>
          <a:p>
            <a:pPr lvl="1"/>
            <a:endParaRPr lang="nl-BE" sz="1400" dirty="0">
              <a:solidFill>
                <a:schemeClr val="bg2">
                  <a:lumMod val="25000"/>
                </a:schemeClr>
              </a:solidFill>
              <a:sym typeface="Wingdings" panose="05000000000000000000" pitchFamily="2" charset="2"/>
            </a:endParaRPr>
          </a:p>
          <a:p>
            <a:endParaRPr lang="nl-BE" sz="2400" dirty="0">
              <a:solidFill>
                <a:schemeClr val="bg2">
                  <a:lumMod val="25000"/>
                </a:schemeClr>
              </a:solidFill>
            </a:endParaRPr>
          </a:p>
          <a:p>
            <a:endParaRPr lang="nl-BE" sz="2400" dirty="0">
              <a:solidFill>
                <a:schemeClr val="bg2">
                  <a:lumMod val="25000"/>
                </a:schemeClr>
              </a:solidFill>
            </a:endParaRPr>
          </a:p>
          <a:p>
            <a:pPr marL="0" indent="0">
              <a:buNone/>
            </a:pPr>
            <a:endParaRPr lang="nl-BE" sz="2400" dirty="0">
              <a:solidFill>
                <a:schemeClr val="bg2">
                  <a:lumMod val="25000"/>
                </a:schemeClr>
              </a:solidFill>
            </a:endParaRPr>
          </a:p>
          <a:p>
            <a:pPr marL="333375" lvl="1" indent="0">
              <a:buNone/>
            </a:pPr>
            <a:endParaRPr lang="nl-BE" sz="1600" dirty="0">
              <a:solidFill>
                <a:schemeClr val="bg2">
                  <a:lumMod val="25000"/>
                </a:schemeClr>
              </a:solidFill>
            </a:endParaRPr>
          </a:p>
        </p:txBody>
      </p:sp>
      <p:sp>
        <p:nvSpPr>
          <p:cNvPr id="4" name="Slide Number Placeholder 3">
            <a:extLst>
              <a:ext uri="{FF2B5EF4-FFF2-40B4-BE49-F238E27FC236}">
                <a16:creationId xmlns:a16="http://schemas.microsoft.com/office/drawing/2014/main" id="{A4D59F96-E9A0-4CB2-9D2F-CAB303AC6867}"/>
              </a:ext>
            </a:extLst>
          </p:cNvPr>
          <p:cNvSpPr>
            <a:spLocks noGrp="1"/>
          </p:cNvSpPr>
          <p:nvPr>
            <p:ph type="sldNum" sz="quarter" idx="12"/>
          </p:nvPr>
        </p:nvSpPr>
        <p:spPr/>
        <p:txBody>
          <a:bodyPr/>
          <a:lstStyle/>
          <a:p>
            <a:pPr marL="0" marR="0" lvl="0" indent="0" algn="r" defTabSz="905726" rtl="0" eaLnBrk="1" fontAlgn="auto" latinLnBrk="0" hangingPunct="1">
              <a:lnSpc>
                <a:spcPct val="100000"/>
              </a:lnSpc>
              <a:spcBef>
                <a:spcPts val="0"/>
              </a:spcBef>
              <a:spcAft>
                <a:spcPts val="0"/>
              </a:spcAft>
              <a:buClrTx/>
              <a:buSzTx/>
              <a:buFontTx/>
              <a:buNone/>
              <a:tabLst/>
              <a:defRPr/>
            </a:pPr>
            <a:fld id="{3AFF86F4-8E7D-463A-AB12-A8684B6AA4CF}"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05726"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39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457200" y="332656"/>
            <a:ext cx="822960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lnSpc>
                <a:spcPts val="4200"/>
              </a:lnSpc>
              <a:spcBef>
                <a:spcPct val="0"/>
              </a:spcBef>
              <a:spcAft>
                <a:spcPct val="0"/>
              </a:spcAft>
              <a:defRPr lang="en-GB" sz="3500" b="1" kern="1200">
                <a:solidFill>
                  <a:schemeClr val="bg1"/>
                </a:solidFill>
                <a:latin typeface="+mj-lt"/>
                <a:ea typeface="+mj-ea"/>
                <a:cs typeface="+mj-cs"/>
              </a:defRPr>
            </a:lvl1pPr>
            <a:lvl2pPr algn="l" rtl="0" eaLnBrk="1" fontAlgn="base" hangingPunct="1">
              <a:spcBef>
                <a:spcPct val="0"/>
              </a:spcBef>
              <a:spcAft>
                <a:spcPct val="0"/>
              </a:spcAft>
              <a:defRPr sz="3500" b="1">
                <a:solidFill>
                  <a:schemeClr val="bg1"/>
                </a:solidFill>
                <a:latin typeface="Calibri" pitchFamily="34" charset="0"/>
              </a:defRPr>
            </a:lvl2pPr>
            <a:lvl3pPr algn="l" rtl="0" eaLnBrk="1" fontAlgn="base" hangingPunct="1">
              <a:spcBef>
                <a:spcPct val="0"/>
              </a:spcBef>
              <a:spcAft>
                <a:spcPct val="0"/>
              </a:spcAft>
              <a:defRPr sz="3500" b="1">
                <a:solidFill>
                  <a:schemeClr val="bg1"/>
                </a:solidFill>
                <a:latin typeface="Calibri" pitchFamily="34" charset="0"/>
              </a:defRPr>
            </a:lvl3pPr>
            <a:lvl4pPr algn="l" rtl="0" eaLnBrk="1" fontAlgn="base" hangingPunct="1">
              <a:spcBef>
                <a:spcPct val="0"/>
              </a:spcBef>
              <a:spcAft>
                <a:spcPct val="0"/>
              </a:spcAft>
              <a:defRPr sz="3500" b="1">
                <a:solidFill>
                  <a:schemeClr val="bg1"/>
                </a:solidFill>
                <a:latin typeface="Calibri" pitchFamily="34" charset="0"/>
              </a:defRPr>
            </a:lvl4pPr>
            <a:lvl5pPr algn="l" rtl="0" eaLnBrk="1" fontAlgn="base" hangingPunct="1">
              <a:spcBef>
                <a:spcPct val="0"/>
              </a:spcBef>
              <a:spcAft>
                <a:spcPct val="0"/>
              </a:spcAft>
              <a:defRPr sz="3500" b="1">
                <a:solidFill>
                  <a:schemeClr val="bg1"/>
                </a:solidFill>
                <a:latin typeface="Calibri" pitchFamily="34" charset="0"/>
              </a:defRPr>
            </a:lvl5pPr>
            <a:lvl6pPr marL="457200" algn="l" rtl="0" eaLnBrk="1" fontAlgn="base" hangingPunct="1">
              <a:spcBef>
                <a:spcPct val="0"/>
              </a:spcBef>
              <a:spcAft>
                <a:spcPct val="0"/>
              </a:spcAft>
              <a:defRPr sz="3500" b="1">
                <a:solidFill>
                  <a:schemeClr val="bg1"/>
                </a:solidFill>
                <a:latin typeface="Calibri" pitchFamily="34" charset="0"/>
              </a:defRPr>
            </a:lvl6pPr>
            <a:lvl7pPr marL="914400" algn="l" rtl="0" eaLnBrk="1" fontAlgn="base" hangingPunct="1">
              <a:spcBef>
                <a:spcPct val="0"/>
              </a:spcBef>
              <a:spcAft>
                <a:spcPct val="0"/>
              </a:spcAft>
              <a:defRPr sz="3500" b="1">
                <a:solidFill>
                  <a:schemeClr val="bg1"/>
                </a:solidFill>
                <a:latin typeface="Calibri" pitchFamily="34" charset="0"/>
              </a:defRPr>
            </a:lvl7pPr>
            <a:lvl8pPr marL="1371600" algn="l" rtl="0" eaLnBrk="1" fontAlgn="base" hangingPunct="1">
              <a:spcBef>
                <a:spcPct val="0"/>
              </a:spcBef>
              <a:spcAft>
                <a:spcPct val="0"/>
              </a:spcAft>
              <a:defRPr sz="3500" b="1">
                <a:solidFill>
                  <a:schemeClr val="bg1"/>
                </a:solidFill>
                <a:latin typeface="Calibri" pitchFamily="34" charset="0"/>
              </a:defRPr>
            </a:lvl8pPr>
            <a:lvl9pPr marL="1828800" algn="l" rtl="0" eaLnBrk="1" fontAlgn="base" hangingPunct="1">
              <a:spcBef>
                <a:spcPct val="0"/>
              </a:spcBef>
              <a:spcAft>
                <a:spcPct val="0"/>
              </a:spcAft>
              <a:defRPr sz="3500" b="1">
                <a:solidFill>
                  <a:schemeClr val="bg1"/>
                </a:solidFill>
                <a:latin typeface="Calibri" pitchFamily="34" charset="0"/>
              </a:defRPr>
            </a:lvl9pPr>
          </a:lstStyle>
          <a:p>
            <a:pPr marL="0" marR="0" lvl="0" indent="0" algn="l" defTabSz="905726" rtl="0" eaLnBrk="1" fontAlgn="base" latinLnBrk="0" hangingPunct="1">
              <a:lnSpc>
                <a:spcPts val="4200"/>
              </a:lnSpc>
              <a:spcBef>
                <a:spcPct val="0"/>
              </a:spcBef>
              <a:spcAft>
                <a:spcPct val="0"/>
              </a:spcAft>
              <a:buClrTx/>
              <a:buSzTx/>
              <a:buFontTx/>
              <a:buNone/>
              <a:tabLst/>
              <a:defRPr/>
            </a:pPr>
            <a:br>
              <a:rPr kumimoji="0" lang="nl-BE" sz="3500" b="1" i="0" u="none" strike="noStrike" kern="1200" cap="none" spc="0" normalizeH="0" baseline="0" noProof="0" dirty="0">
                <a:ln>
                  <a:noFill/>
                </a:ln>
                <a:solidFill>
                  <a:srgbClr val="E7E6E6">
                    <a:lumMod val="50000"/>
                  </a:srgbClr>
                </a:solidFill>
                <a:effectLst/>
                <a:uLnTx/>
                <a:uFillTx/>
                <a:latin typeface="Calibri Light" panose="020F0302020204030204"/>
                <a:ea typeface="+mj-ea"/>
                <a:cs typeface="+mj-cs"/>
              </a:rPr>
            </a:br>
            <a:endParaRPr kumimoji="0" lang="nl-BE" sz="2800" b="1" i="0" u="none" strike="noStrike" kern="1200" cap="none" spc="0" normalizeH="0" baseline="0" noProof="0" dirty="0">
              <a:ln>
                <a:noFill/>
              </a:ln>
              <a:solidFill>
                <a:srgbClr val="E7E6E6">
                  <a:lumMod val="50000"/>
                </a:srgbClr>
              </a:solidFill>
              <a:effectLst/>
              <a:uLnTx/>
              <a:uFillTx/>
              <a:latin typeface="Myriad Pro"/>
              <a:ea typeface="+mj-ea"/>
              <a:cs typeface="+mj-cs"/>
            </a:endParaRPr>
          </a:p>
        </p:txBody>
      </p:sp>
      <p:sp>
        <p:nvSpPr>
          <p:cNvPr id="5" name="Tijdelijke aanduiding voor inhoud 2"/>
          <p:cNvSpPr>
            <a:spLocks noGrp="1"/>
          </p:cNvSpPr>
          <p:nvPr>
            <p:ph idx="4294967295"/>
          </p:nvPr>
        </p:nvSpPr>
        <p:spPr>
          <a:xfrm>
            <a:off x="457202" y="1541593"/>
            <a:ext cx="8545215" cy="742949"/>
          </a:xfrm>
          <a:prstGeom prst="rect">
            <a:avLst/>
          </a:prstGeom>
        </p:spPr>
        <p:txBody>
          <a:bodyPr>
            <a:normAutofit/>
          </a:bodyPr>
          <a:lstStyle/>
          <a:p>
            <a:pPr marL="0" indent="0">
              <a:buNone/>
            </a:pPr>
            <a:r>
              <a:rPr lang="nl-BE" sz="2000" b="1" dirty="0" err="1">
                <a:solidFill>
                  <a:srgbClr val="36A9E1"/>
                </a:solidFill>
              </a:rPr>
              <a:t>Vlarema</a:t>
            </a:r>
            <a:r>
              <a:rPr lang="nl-BE" sz="2000" b="1" dirty="0">
                <a:solidFill>
                  <a:srgbClr val="36A9E1"/>
                </a:solidFill>
              </a:rPr>
              <a:t> 6 artikel 4.3.3 – publicatie BS 23/02/2018</a:t>
            </a:r>
          </a:p>
          <a:p>
            <a:pPr marL="0" indent="0">
              <a:buNone/>
            </a:pPr>
            <a:endParaRPr lang="nl-BE" sz="2000" i="1" dirty="0">
              <a:solidFill>
                <a:schemeClr val="tx1">
                  <a:lumMod val="65000"/>
                  <a:lumOff val="35000"/>
                </a:schemeClr>
              </a:solidFill>
            </a:endParaRPr>
          </a:p>
          <a:p>
            <a:pPr marL="0" indent="0">
              <a:buNone/>
            </a:pPr>
            <a:endParaRPr lang="nl-BE" sz="2600" dirty="0">
              <a:solidFill>
                <a:schemeClr val="bg2">
                  <a:lumMod val="50000"/>
                </a:schemeClr>
              </a:solidFill>
            </a:endParaRPr>
          </a:p>
          <a:p>
            <a:pPr marL="443449" lvl="1" indent="0">
              <a:buNone/>
            </a:pPr>
            <a:endParaRPr lang="nl-BE" dirty="0">
              <a:solidFill>
                <a:schemeClr val="bg2">
                  <a:lumMod val="50000"/>
                </a:schemeClr>
              </a:solidFill>
            </a:endParaRPr>
          </a:p>
        </p:txBody>
      </p:sp>
      <p:sp>
        <p:nvSpPr>
          <p:cNvPr id="6" name="Tekstvak 2">
            <a:extLst>
              <a:ext uri="{FF2B5EF4-FFF2-40B4-BE49-F238E27FC236}">
                <a16:creationId xmlns:a16="http://schemas.microsoft.com/office/drawing/2014/main" id="{987F3581-113E-45C6-A261-F0A2E59AFB58}"/>
              </a:ext>
            </a:extLst>
          </p:cNvPr>
          <p:cNvSpPr txBox="1"/>
          <p:nvPr/>
        </p:nvSpPr>
        <p:spPr>
          <a:xfrm>
            <a:off x="525779" y="2151156"/>
            <a:ext cx="7843305" cy="2676784"/>
          </a:xfrm>
          <a:prstGeom prst="rect">
            <a:avLst/>
          </a:prstGeom>
          <a:noFill/>
          <a:ln>
            <a:solidFill>
              <a:schemeClr val="accent1"/>
            </a:solidFill>
          </a:ln>
        </p:spPr>
        <p:txBody>
          <a:bodyPr wrap="square" lIns="90576" tIns="45288" rIns="90576" bIns="45288" rtlCol="0">
            <a:spAutoFit/>
          </a:bodyPr>
          <a:lstStyle/>
          <a:p>
            <a:pPr marL="0" marR="0" lvl="0" indent="0" algn="l" defTabSz="905726"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Verplichting </a:t>
            </a:r>
            <a:r>
              <a:rPr kumimoji="0" lang="nl-BE"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tot opmaak van een </a:t>
            </a:r>
            <a:r>
              <a:rPr kumimoji="0" lang="nl-BE" sz="2400" b="0" i="0" u="none" strike="noStrike" kern="1200" cap="none" spc="0" normalizeH="0" baseline="0" noProof="0" dirty="0">
                <a:ln>
                  <a:noFill/>
                </a:ln>
                <a:solidFill>
                  <a:srgbClr val="36A9E1"/>
                </a:solidFill>
                <a:effectLst/>
                <a:uLnTx/>
                <a:uFillTx/>
                <a:latin typeface="Calibri" panose="020F0502020204030204"/>
                <a:ea typeface="+mn-ea"/>
                <a:cs typeface="+mn-cs"/>
              </a:rPr>
              <a:t>sloopopvolgingsplan</a:t>
            </a:r>
          </a:p>
          <a:p>
            <a:pPr marL="0" marR="0" lvl="0" indent="0" algn="l" defTabSz="905726"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05726"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prstClr val="black"/>
                </a:solidFill>
                <a:effectLst/>
                <a:uLnTx/>
                <a:uFillTx/>
                <a:latin typeface="Calibri" panose="020F0502020204030204"/>
                <a:ea typeface="+mn-ea"/>
                <a:cs typeface="+mn-cs"/>
              </a:rPr>
              <a:t>1°	sloop-, renovatie- of ontmantelingswerken bij </a:t>
            </a:r>
            <a:r>
              <a:rPr kumimoji="0" lang="nl-BE" sz="1600" b="0" i="0" u="none" strike="noStrike" kern="1200" cap="none" spc="0" normalizeH="0" baseline="0" noProof="0" dirty="0">
                <a:ln>
                  <a:noFill/>
                </a:ln>
                <a:solidFill>
                  <a:srgbClr val="0070C0"/>
                </a:solidFill>
                <a:effectLst/>
                <a:uLnTx/>
                <a:uFillTx/>
                <a:latin typeface="Calibri" panose="020F0502020204030204"/>
                <a:ea typeface="+mn-ea"/>
                <a:cs typeface="+mn-cs"/>
              </a:rPr>
              <a:t>gebouwen</a:t>
            </a:r>
            <a:r>
              <a:rPr kumimoji="0" lang="nl-BE" sz="1600" b="0" i="0" u="none" strike="noStrike" kern="1200" cap="none" spc="0" normalizeH="0" baseline="0" noProof="0" dirty="0">
                <a:ln>
                  <a:noFill/>
                </a:ln>
                <a:solidFill>
                  <a:prstClr val="black"/>
                </a:solidFill>
                <a:effectLst/>
                <a:uLnTx/>
                <a:uFillTx/>
                <a:latin typeface="Calibri" panose="020F0502020204030204"/>
                <a:ea typeface="+mn-ea"/>
                <a:cs typeface="+mn-cs"/>
              </a:rPr>
              <a:t> waarvoor een </a:t>
            </a:r>
            <a:r>
              <a:rPr kumimoji="0" lang="nl-BE" sz="16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omgevingsvergunning vereist </a:t>
            </a:r>
            <a:r>
              <a:rPr kumimoji="0" lang="nl-BE" sz="1600" b="0" i="0" u="none" strike="noStrike" kern="1200" cap="none" spc="0" normalizeH="0" baseline="0" noProof="0" dirty="0">
                <a:ln>
                  <a:noFill/>
                </a:ln>
                <a:solidFill>
                  <a:prstClr val="black"/>
                </a:solidFill>
                <a:effectLst/>
                <a:uLnTx/>
                <a:uFillTx/>
                <a:latin typeface="Calibri" panose="020F0502020204030204"/>
                <a:ea typeface="+mn-ea"/>
                <a:cs typeface="+mn-cs"/>
              </a:rPr>
              <a:t>is en waarvan het totale bouwvolume </a:t>
            </a:r>
            <a:r>
              <a:rPr kumimoji="0" lang="nl-BE" sz="16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groter is dan 1000 m³ </a:t>
            </a:r>
            <a:r>
              <a:rPr kumimoji="0" lang="nl-BE" sz="1600" b="0" i="0" u="none" strike="noStrike" kern="1200" cap="none" spc="0" normalizeH="0" baseline="0" noProof="0" dirty="0">
                <a:ln>
                  <a:noFill/>
                </a:ln>
                <a:solidFill>
                  <a:prstClr val="black"/>
                </a:solidFill>
                <a:effectLst/>
                <a:uLnTx/>
                <a:uFillTx/>
                <a:latin typeface="Calibri" panose="020F0502020204030204"/>
                <a:ea typeface="+mn-ea"/>
                <a:cs typeface="+mn-cs"/>
              </a:rPr>
              <a:t>voor alle </a:t>
            </a:r>
            <a:r>
              <a:rPr kumimoji="0" lang="nl-BE" sz="16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niet-residentiële gebouwen </a:t>
            </a:r>
            <a:r>
              <a:rPr kumimoji="0" lang="nl-BE" sz="1600" b="0" i="0" u="none" strike="noStrike" kern="1200" cap="none" spc="0" normalizeH="0" baseline="0" noProof="0" dirty="0">
                <a:ln>
                  <a:noFill/>
                </a:ln>
                <a:solidFill>
                  <a:prstClr val="black"/>
                </a:solidFill>
                <a:effectLst/>
                <a:uLnTx/>
                <a:uFillTx/>
                <a:latin typeface="Calibri" panose="020F0502020204030204"/>
                <a:ea typeface="+mn-ea"/>
                <a:cs typeface="+mn-cs"/>
              </a:rPr>
              <a:t>waarop de vergunning betrekking heeft, of </a:t>
            </a:r>
            <a:r>
              <a:rPr kumimoji="0" lang="nl-BE" sz="16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groter dan 5000 m³ </a:t>
            </a:r>
            <a:r>
              <a:rPr kumimoji="0" lang="nl-BE" sz="1600" b="0" i="0" u="none" strike="noStrike" kern="1200" cap="none" spc="0" normalizeH="0" baseline="0" noProof="0" dirty="0">
                <a:ln>
                  <a:noFill/>
                </a:ln>
                <a:solidFill>
                  <a:prstClr val="black"/>
                </a:solidFill>
                <a:effectLst/>
                <a:uLnTx/>
                <a:uFillTx/>
                <a:latin typeface="Calibri" panose="020F0502020204030204"/>
                <a:ea typeface="+mn-ea"/>
                <a:cs typeface="+mn-cs"/>
              </a:rPr>
              <a:t>voor alle </a:t>
            </a:r>
            <a:r>
              <a:rPr kumimoji="0" lang="nl-BE" sz="16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in hoofdzaak residentiële gebouwen</a:t>
            </a:r>
            <a:r>
              <a:rPr kumimoji="0" lang="nl-BE" sz="1600" b="0" i="0" u="none" strike="noStrike" kern="1200" cap="none" spc="0" normalizeH="0" baseline="0" noProof="0" dirty="0">
                <a:ln>
                  <a:noFill/>
                </a:ln>
                <a:solidFill>
                  <a:prstClr val="black"/>
                </a:solidFill>
                <a:effectLst/>
                <a:uLnTx/>
                <a:uFillTx/>
                <a:latin typeface="Calibri" panose="020F0502020204030204"/>
                <a:ea typeface="+mn-ea"/>
                <a:cs typeface="+mn-cs"/>
              </a:rPr>
              <a:t>, met uitzondering van eengezinswoningen, waarop de vergunning betrekking heeft;</a:t>
            </a:r>
          </a:p>
          <a:p>
            <a:pPr marL="0" marR="0" lvl="0" indent="0" algn="l" defTabSz="905726"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prstClr val="black"/>
                </a:solidFill>
                <a:effectLst/>
                <a:uLnTx/>
                <a:uFillTx/>
                <a:latin typeface="Calibri" panose="020F0502020204030204"/>
                <a:ea typeface="+mn-ea"/>
                <a:cs typeface="+mn-cs"/>
              </a:rPr>
              <a:t>2°	sloop-, renovatie- of ontmantelingswerken in het kader van </a:t>
            </a:r>
            <a:r>
              <a:rPr kumimoji="0" lang="nl-BE" sz="1600" b="0" i="0" u="none" strike="noStrike" kern="1200" cap="none" spc="0" normalizeH="0" baseline="0" noProof="0" dirty="0">
                <a:ln>
                  <a:noFill/>
                </a:ln>
                <a:solidFill>
                  <a:srgbClr val="0070C0"/>
                </a:solidFill>
                <a:effectLst/>
                <a:uLnTx/>
                <a:uFillTx/>
                <a:latin typeface="Calibri" panose="020F0502020204030204"/>
                <a:ea typeface="+mn-ea"/>
                <a:cs typeface="+mn-cs"/>
              </a:rPr>
              <a:t>infrastructuurwerken</a:t>
            </a:r>
            <a:r>
              <a:rPr kumimoji="0" lang="nl-BE" sz="1600" b="0" i="0" u="none" strike="noStrike" kern="1200" cap="none" spc="0" normalizeH="0" baseline="0" noProof="0" dirty="0">
                <a:ln>
                  <a:noFill/>
                </a:ln>
                <a:solidFill>
                  <a:prstClr val="black"/>
                </a:solidFill>
                <a:effectLst/>
                <a:uLnTx/>
                <a:uFillTx/>
                <a:latin typeface="Calibri" panose="020F0502020204030204"/>
                <a:ea typeface="+mn-ea"/>
                <a:cs typeface="+mn-cs"/>
              </a:rPr>
              <a:t> waarvoor een </a:t>
            </a:r>
            <a:r>
              <a:rPr kumimoji="0" lang="nl-BE" sz="16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omgevingsvergunning vereist </a:t>
            </a:r>
            <a:r>
              <a:rPr kumimoji="0" lang="nl-BE" sz="1600" b="0" i="0" u="none" strike="noStrike" kern="1200" cap="none" spc="0" normalizeH="0" baseline="0" noProof="0" dirty="0">
                <a:ln>
                  <a:noFill/>
                </a:ln>
                <a:solidFill>
                  <a:prstClr val="black"/>
                </a:solidFill>
                <a:effectLst/>
                <a:uLnTx/>
                <a:uFillTx/>
                <a:latin typeface="Calibri" panose="020F0502020204030204"/>
                <a:ea typeface="+mn-ea"/>
                <a:cs typeface="+mn-cs"/>
              </a:rPr>
              <a:t>is en onderhoudswerken aan infrastructuur waarvoor een omgevingsvergunning vereist is met </a:t>
            </a:r>
            <a:r>
              <a:rPr kumimoji="0" lang="nl-BE" sz="16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een puinvolume van meer dan 250 m³</a:t>
            </a:r>
            <a:r>
              <a:rPr kumimoji="0" lang="nl-BE" sz="1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 name="Titel 1">
            <a:extLst>
              <a:ext uri="{FF2B5EF4-FFF2-40B4-BE49-F238E27FC236}">
                <a16:creationId xmlns:a16="http://schemas.microsoft.com/office/drawing/2014/main" id="{C67228C2-2584-4768-8835-3C64575EE55A}"/>
              </a:ext>
            </a:extLst>
          </p:cNvPr>
          <p:cNvSpPr>
            <a:spLocks noGrp="1"/>
          </p:cNvSpPr>
          <p:nvPr>
            <p:ph type="title"/>
          </p:nvPr>
        </p:nvSpPr>
        <p:spPr>
          <a:xfrm>
            <a:off x="457200" y="332656"/>
            <a:ext cx="8138160" cy="640080"/>
          </a:xfrm>
        </p:spPr>
        <p:txBody>
          <a:bodyPr>
            <a:noAutofit/>
          </a:bodyPr>
          <a:lstStyle/>
          <a:p>
            <a:r>
              <a:rPr lang="nl-BE" sz="2400" b="1" dirty="0">
                <a:solidFill>
                  <a:schemeClr val="bg2">
                    <a:lumMod val="50000"/>
                  </a:schemeClr>
                </a:solidFill>
                <a:latin typeface="Myriad Pro"/>
              </a:rPr>
              <a:t>Wettelijke verplichtingen opmaak sloopopvolgingsplan</a:t>
            </a:r>
          </a:p>
        </p:txBody>
      </p:sp>
      <p:sp>
        <p:nvSpPr>
          <p:cNvPr id="2" name="TextBox 1">
            <a:extLst>
              <a:ext uri="{FF2B5EF4-FFF2-40B4-BE49-F238E27FC236}">
                <a16:creationId xmlns:a16="http://schemas.microsoft.com/office/drawing/2014/main" id="{C7DE5EAC-D9F9-46CB-8151-07489C23C373}"/>
              </a:ext>
            </a:extLst>
          </p:cNvPr>
          <p:cNvSpPr txBox="1"/>
          <p:nvPr/>
        </p:nvSpPr>
        <p:spPr>
          <a:xfrm>
            <a:off x="525779" y="4975838"/>
            <a:ext cx="6855522" cy="923330"/>
          </a:xfrm>
          <a:prstGeom prst="rect">
            <a:avLst/>
          </a:prstGeom>
          <a:noFill/>
          <a:ln>
            <a:solidFill>
              <a:schemeClr val="accent1"/>
            </a:solidFill>
          </a:ln>
        </p:spPr>
        <p:txBody>
          <a:bodyPr wrap="square" rtlCol="0">
            <a:spAutoFit/>
          </a:bodyPr>
          <a:lstStyle/>
          <a:p>
            <a:pPr marL="283047" marR="0" lvl="0" indent="-283047" algn="l" defTabSz="9057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8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opmaak conform een standaardprocedure</a:t>
            </a:r>
          </a:p>
          <a:p>
            <a:pPr marL="283047" marR="0" lvl="0" indent="-283047" algn="l" defTabSz="9057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8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als bijlage aan de omgevingsvergunningsaanvraag</a:t>
            </a:r>
          </a:p>
          <a:p>
            <a:pPr marL="283047" marR="0" lvl="0" indent="-283047" algn="l" defTabSz="9057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8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bij omgevingsvergunningsaanvragen </a:t>
            </a:r>
            <a:r>
              <a:rPr lang="nl-BE" b="1" dirty="0">
                <a:solidFill>
                  <a:srgbClr val="36A9E1"/>
                </a:solidFill>
                <a:latin typeface="Calibri" panose="020F0502020204030204"/>
              </a:rPr>
              <a:t>sinds</a:t>
            </a:r>
            <a:r>
              <a:rPr kumimoji="0" lang="nl-BE" sz="1800" b="1" i="0" u="none" strike="noStrike" kern="1200" cap="none" spc="0" normalizeH="0" baseline="0" noProof="0" dirty="0">
                <a:ln>
                  <a:noFill/>
                </a:ln>
                <a:solidFill>
                  <a:srgbClr val="36A9E1"/>
                </a:solidFill>
                <a:effectLst/>
                <a:uLnTx/>
                <a:uFillTx/>
                <a:latin typeface="Calibri" panose="020F0502020204030204"/>
                <a:ea typeface="+mn-ea"/>
                <a:cs typeface="+mn-cs"/>
              </a:rPr>
              <a:t> 5/06/2018</a:t>
            </a:r>
          </a:p>
        </p:txBody>
      </p:sp>
      <p:sp>
        <p:nvSpPr>
          <p:cNvPr id="8" name="TextBox 7">
            <a:extLst>
              <a:ext uri="{FF2B5EF4-FFF2-40B4-BE49-F238E27FC236}">
                <a16:creationId xmlns:a16="http://schemas.microsoft.com/office/drawing/2014/main" id="{A7AB1065-399D-406F-B777-F458363E690D}"/>
              </a:ext>
            </a:extLst>
          </p:cNvPr>
          <p:cNvSpPr txBox="1"/>
          <p:nvPr/>
        </p:nvSpPr>
        <p:spPr>
          <a:xfrm>
            <a:off x="525779" y="6047066"/>
            <a:ext cx="6855522" cy="369332"/>
          </a:xfrm>
          <a:prstGeom prst="rect">
            <a:avLst/>
          </a:prstGeom>
          <a:noFill/>
          <a:ln>
            <a:solidFill>
              <a:schemeClr val="accent1"/>
            </a:solidFill>
          </a:ln>
        </p:spPr>
        <p:txBody>
          <a:bodyPr wrap="square" rtlCol="0">
            <a:spAutoFit/>
          </a:bodyPr>
          <a:lstStyle/>
          <a:p>
            <a:pPr marL="0" marR="0" lvl="0" indent="0" algn="l" defTabSz="90572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6A9E1"/>
                </a:solidFill>
                <a:effectLst/>
                <a:uLnTx/>
                <a:uFillTx/>
                <a:latin typeface="Calibri" panose="020F0502020204030204"/>
                <a:ea typeface="+mn-ea"/>
                <a:cs typeface="+mn-cs"/>
                <a:sym typeface="Wingdings" panose="05000000000000000000" pitchFamily="2" charset="2"/>
              </a:rPr>
              <a:t> </a:t>
            </a:r>
            <a:r>
              <a:rPr kumimoji="0" lang="en-GB" sz="1800" b="1" i="0" u="none" strike="noStrike" kern="1200" cap="none" spc="0" normalizeH="0" baseline="0" noProof="0" dirty="0">
                <a:ln>
                  <a:noFill/>
                </a:ln>
                <a:solidFill>
                  <a:srgbClr val="36A9E1"/>
                </a:solidFill>
                <a:effectLst/>
                <a:uLnTx/>
                <a:uFillTx/>
                <a:latin typeface="Calibri" panose="020F0502020204030204"/>
                <a:ea typeface="+mn-ea"/>
                <a:cs typeface="+mn-cs"/>
                <a:sym typeface="Wingdings" panose="05000000000000000000" pitchFamily="2" charset="2"/>
                <a:hlinkClick r:id="rId3"/>
              </a:rPr>
              <a:t>sslopen@ovam.be</a:t>
            </a:r>
            <a:r>
              <a:rPr kumimoji="0" lang="en-GB" sz="1800" b="1" i="0" u="none" strike="noStrike" kern="1200" cap="none" spc="0" normalizeH="0" baseline="0" noProof="0" dirty="0">
                <a:ln>
                  <a:noFill/>
                </a:ln>
                <a:solidFill>
                  <a:srgbClr val="36A9E1"/>
                </a:solidFill>
                <a:effectLst/>
                <a:uLnTx/>
                <a:uFillTx/>
                <a:latin typeface="Calibri" panose="020F0502020204030204"/>
                <a:ea typeface="+mn-ea"/>
                <a:cs typeface="+mn-cs"/>
                <a:sym typeface="Wingdings" panose="05000000000000000000" pitchFamily="2" charset="2"/>
              </a:rPr>
              <a:t> </a:t>
            </a:r>
            <a:endParaRPr kumimoji="0" lang="nl-BE" sz="1800" b="1" i="0" u="none" strike="noStrike" kern="1200" cap="none" spc="0" normalizeH="0" baseline="0" noProof="0" dirty="0">
              <a:ln>
                <a:noFill/>
              </a:ln>
              <a:solidFill>
                <a:srgbClr val="36A9E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26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Subtitel &amp; tekst">
  <a:themeElements>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btitel &amp; tekst">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btitel &amp; tek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btitel &amp; tek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btitel &amp; tek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btitel &amp; tek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btitel &amp; tek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btitel &amp; tek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btitel &amp; tek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btitel &amp; tek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btitel &amp; tek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btitel &amp; tek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btitel &amp; tek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Subtitel &amp; tekst">
  <a:themeElements>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btitel &amp; tekst">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btitel &amp; tek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btitel &amp; tek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btitel &amp; tek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btitel &amp; tek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btitel &amp; tek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btitel &amp; tek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btitel &amp; tek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btitel &amp; tek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btitel &amp; tek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btitel &amp; tek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btitel &amp; tek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Subtitel &amp; tekst">
  <a:themeElements>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btitel &amp; tekst">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btitel &amp; tek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btitel &amp; tek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btitel &amp; tek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btitel &amp; tek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btitel &amp; tek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btitel &amp; tek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btitel &amp; tek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btitel &amp; tek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btitel &amp; tek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btitel &amp; tek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btitel &amp; tek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Subtitel &amp; tekst">
  <a:themeElements>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btitel &amp; tekst">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btitel &amp; tek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btitel &amp; tek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btitel &amp; tek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btitel &amp; tek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btitel &amp; tek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btitel &amp; tek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btitel &amp; tek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btitel &amp; tek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btitel &amp; tek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btitel &amp; tek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btitel &amp; tek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3_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 &amp; inhoudsopgave">
  <a:themeElements>
    <a:clrScheme name="Titel &amp; inhoudsopga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el &amp; inhoudsopgave">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itel &amp; inhoudsopga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el &amp; inhoudsopgav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el &amp; inhoudsopgav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el &amp; inhoudsopgav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el &amp; inhoudsopgav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el &amp; inhoudsopgav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el &amp; inhoudsopgav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el &amp; inhoudsopgav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el &amp; inhoudsopgav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el &amp; inhoudsopgav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el &amp; inhoudsopgav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el &amp; inhoudsopgav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itel &amp; inhoudsopgave">
  <a:themeElements>
    <a:clrScheme name="Titel &amp; inhoudsopga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el &amp; inhoudsopgave">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itel &amp; inhoudsopga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el &amp; inhoudsopgav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el &amp; inhoudsopgav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el &amp; inhoudsopgav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el &amp; inhoudsopgav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el &amp; inhoudsopgav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el &amp; inhoudsopgav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el &amp; inhoudsopgav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el &amp; inhoudsopgav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el &amp; inhoudsopgav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el &amp; inhoudsopgav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el &amp; inhoudsopgav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ubtitel &amp; tekst">
  <a:themeElements>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btitel &amp; tekst">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btitel &amp; tek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btitel &amp; tek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btitel &amp; tek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btitel &amp; tek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btitel &amp; tek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btitel &amp; tek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btitel &amp; tek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btitel &amp; tek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btitel &amp; tek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btitel &amp; tek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btitel &amp; tek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ubtitel &amp; tekst">
  <a:themeElements>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btitel &amp; tekst">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btitel &amp; tek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btitel &amp; tek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btitel &amp; tek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btitel &amp; tek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btitel &amp; tek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btitel &amp; tek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btitel &amp; tek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btitel &amp; tek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btitel &amp; tek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btitel &amp; tek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btitel &amp; tek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ubtitel &amp; tekst">
  <a:themeElements>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btitel &amp; tekst">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btitel &amp; tek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btitel &amp; tek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btitel &amp; tek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btitel &amp; tek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btitel &amp; tek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btitel &amp; tek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btitel &amp; tek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btitel &amp; tek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btitel &amp; tek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btitel &amp; tek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btitel &amp; tek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Subtitel &amp; tekst">
  <a:themeElements>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btitel &amp; tekst">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btitel &amp; tek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btitel &amp; tek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btitel &amp; tek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btitel &amp; tek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btitel &amp; tek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btitel &amp; tek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btitel &amp; tek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btitel &amp; tek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btitel &amp; tek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btitel &amp; tek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btitel &amp; tek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Subtitel &amp; tekst">
  <a:themeElements>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btitel &amp; tekst">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btitel &amp; tek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btitel &amp; tek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btitel &amp; tek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btitel &amp; tek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btitel &amp; tek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btitel &amp; tek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btitel &amp; tek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btitel &amp; tek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btitel &amp; tek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btitel &amp; tek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btitel &amp; tek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Subtitel &amp; tekst">
  <a:themeElements>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btitel &amp; tekst">
      <a:majorFont>
        <a:latin typeface="Garamond"/>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ubtitel &amp; tek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btitel &amp; tek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btitel &amp; tek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btitel &amp; tek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btitel &amp; tek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btitel &amp; tek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btitel &amp; tek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btitel &amp; tek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btitel &amp; tek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btitel &amp; tek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btitel &amp; tek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btitel &amp; tek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9B324866A8384FB162344DAD3519E6" ma:contentTypeVersion="8" ma:contentTypeDescription="Een nieuw document maken." ma:contentTypeScope="" ma:versionID="c3da744e0542ff703862c330a7308b75">
  <xsd:schema xmlns:xsd="http://www.w3.org/2001/XMLSchema" xmlns:xs="http://www.w3.org/2001/XMLSchema" xmlns:p="http://schemas.microsoft.com/office/2006/metadata/properties" xmlns:ns3="3032ce0c-958f-4cd2-9ea8-3758e72cafde" targetNamespace="http://schemas.microsoft.com/office/2006/metadata/properties" ma:root="true" ma:fieldsID="b4fcc3be208cbe722c8a95229d3e57aa" ns3:_="">
    <xsd:import namespace="3032ce0c-958f-4cd2-9ea8-3758e72cafd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2ce0c-958f-4cd2-9ea8-3758e72caf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262AEF-CFCC-4B72-91C7-9FB67B06C9B7}">
  <ds:schemaRefs>
    <ds:schemaRef ds:uri="http://schemas.microsoft.com/sharepoint/v3/contenttype/forms"/>
  </ds:schemaRefs>
</ds:datastoreItem>
</file>

<file path=customXml/itemProps2.xml><?xml version="1.0" encoding="utf-8"?>
<ds:datastoreItem xmlns:ds="http://schemas.openxmlformats.org/officeDocument/2006/customXml" ds:itemID="{14C5997A-3BF5-4F0F-BF34-B98AA23827E7}">
  <ds:schemaRefs>
    <ds:schemaRef ds:uri="http://schemas.microsoft.com/office/2006/documentManagement/types"/>
    <ds:schemaRef ds:uri="http://www.w3.org/XML/1998/namespace"/>
    <ds:schemaRef ds:uri="http://purl.org/dc/terms/"/>
    <ds:schemaRef ds:uri="3032ce0c-958f-4cd2-9ea8-3758e72cafd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007387A-1DD9-4E4D-867F-AC22F1F44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32ce0c-958f-4cd2-9ea8-3758e72caf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9598</TotalTime>
  <Words>2763</Words>
  <Application>Microsoft Office PowerPoint</Application>
  <PresentationFormat>Diavoorstelling (4:3)</PresentationFormat>
  <Paragraphs>519</Paragraphs>
  <Slides>38</Slides>
  <Notes>34</Notes>
  <HiddenSlides>0</HiddenSlides>
  <MMClips>0</MMClips>
  <ScaleCrop>false</ScaleCrop>
  <HeadingPairs>
    <vt:vector size="6" baseType="variant">
      <vt:variant>
        <vt:lpstr>Gebruikte lettertypen</vt:lpstr>
      </vt:variant>
      <vt:variant>
        <vt:i4>7</vt:i4>
      </vt:variant>
      <vt:variant>
        <vt:lpstr>Thema</vt:lpstr>
      </vt:variant>
      <vt:variant>
        <vt:i4>15</vt:i4>
      </vt:variant>
      <vt:variant>
        <vt:lpstr>Diatitels</vt:lpstr>
      </vt:variant>
      <vt:variant>
        <vt:i4>38</vt:i4>
      </vt:variant>
    </vt:vector>
  </HeadingPairs>
  <TitlesOfParts>
    <vt:vector size="60" baseType="lpstr">
      <vt:lpstr>Arial</vt:lpstr>
      <vt:lpstr>Calibri</vt:lpstr>
      <vt:lpstr>Calibri Light</vt:lpstr>
      <vt:lpstr>Garamond</vt:lpstr>
      <vt:lpstr>Microsoft Sans Serif</vt:lpstr>
      <vt:lpstr>Myriad Pro</vt:lpstr>
      <vt:lpstr>Wingdings</vt:lpstr>
      <vt:lpstr>Kantoorthema</vt:lpstr>
      <vt:lpstr>Titel &amp; inhoudsopgave</vt:lpstr>
      <vt:lpstr>1_Titel &amp; inhoudsopgave</vt:lpstr>
      <vt:lpstr>Subtitel &amp; tekst</vt:lpstr>
      <vt:lpstr>1_Subtitel &amp; tekst</vt:lpstr>
      <vt:lpstr>2_Subtitel &amp; tekst</vt:lpstr>
      <vt:lpstr>3_Subtitel &amp; tekst</vt:lpstr>
      <vt:lpstr>4_Subtitel &amp; tekst</vt:lpstr>
      <vt:lpstr>5_Subtitel &amp; tekst</vt:lpstr>
      <vt:lpstr>6_Subtitel &amp; tekst</vt:lpstr>
      <vt:lpstr>7_Subtitel &amp; tekst</vt:lpstr>
      <vt:lpstr>8_Subtitel &amp; tekst</vt:lpstr>
      <vt:lpstr>9_Subtitel &amp; tekst</vt:lpstr>
      <vt:lpstr>1_Kantoorthema</vt:lpstr>
      <vt:lpstr>3_Kantoorthema</vt:lpstr>
      <vt:lpstr>PowerPoint-presentatie</vt:lpstr>
      <vt:lpstr>     Circulaire bouweconomie     Circulaire</vt:lpstr>
      <vt:lpstr>België – enkele cijfers </vt:lpstr>
      <vt:lpstr>PowerPoint-presentatie</vt:lpstr>
      <vt:lpstr>Circulaire economie – kwaliteit</vt:lpstr>
      <vt:lpstr>PowerPoint-presentatie</vt:lpstr>
      <vt:lpstr>PowerPoint-presentatie</vt:lpstr>
      <vt:lpstr>Problematiek – waarom?</vt:lpstr>
      <vt:lpstr>Wettelijke verplichtingen opmaak sloopopvolgingsplan</vt:lpstr>
      <vt:lpstr>PowerPoint-presentatie</vt:lpstr>
      <vt:lpstr>PowerPoint-presentatie</vt:lpstr>
      <vt:lpstr>PowerPoint-presentatie</vt:lpstr>
      <vt:lpstr>Sloopbeheerorganisatie: attestering selectieve sloop</vt:lpstr>
      <vt:lpstr>PowerPoint-presentatie</vt:lpstr>
      <vt:lpstr>Tracimat – Kwaliteitsborgingssysteem voor sloopafval</vt:lpstr>
      <vt:lpstr>Tracimat vzw</vt:lpstr>
      <vt:lpstr>Wettelijke verankering </vt:lpstr>
      <vt:lpstr>PowerPoint-presentatie</vt:lpstr>
      <vt:lpstr>PowerPoint-presentatie</vt:lpstr>
      <vt:lpstr>PowerPoint-presentatie</vt:lpstr>
      <vt:lpstr>PowerPoint-presentatie</vt:lpstr>
      <vt:lpstr>PowerPoint-presentatie</vt:lpstr>
      <vt:lpstr>PowerPoint-presentatie</vt:lpstr>
      <vt:lpstr>Conformiteitsattest</vt:lpstr>
      <vt:lpstr>Sloopinventaris</vt:lpstr>
      <vt:lpstr>PowerPoint-presentatie</vt:lpstr>
      <vt:lpstr>Verwerkingstoelating</vt:lpstr>
      <vt:lpstr>PowerPoint-presentatie</vt:lpstr>
      <vt:lpstr>Voordelen voor de bouwheer</vt:lpstr>
      <vt:lpstr>Voordelen voor de aannemer</vt:lpstr>
      <vt:lpstr>Voordelen voor de breker</vt:lpstr>
      <vt:lpstr>PowerPoint-presentatie</vt:lpstr>
      <vt:lpstr>Wettelijke verplichtingen</vt:lpstr>
      <vt:lpstr>PowerPoint-presentatie</vt:lpstr>
      <vt:lpstr>Tracimat vandaag en verwachtingen Situatie op 23/09/2019</vt:lpstr>
      <vt:lpstr>PowerPoint-presentatie</vt:lpstr>
      <vt:lpstr>Tracimat – toekomst?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Boujdaini, Abder-Razzaaq</dc:creator>
  <cp:lastModifiedBy>Liesbet Van Cauwenberghe</cp:lastModifiedBy>
  <cp:revision>463</cp:revision>
  <cp:lastPrinted>2018-08-16T12:52:06Z</cp:lastPrinted>
  <dcterms:created xsi:type="dcterms:W3CDTF">2016-05-09T12:28:03Z</dcterms:created>
  <dcterms:modified xsi:type="dcterms:W3CDTF">2019-09-25T20:01:41Z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0x010100CA9B324866A8384FB162344DAD3519E6</vt:lpwstr>
  </property>
</Properties>
</file>