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48" r:id="rId2"/>
    <p:sldId id="359" r:id="rId3"/>
    <p:sldId id="360" r:id="rId4"/>
    <p:sldId id="363" r:id="rId5"/>
    <p:sldId id="353" r:id="rId6"/>
    <p:sldId id="364" r:id="rId7"/>
    <p:sldId id="362" r:id="rId8"/>
    <p:sldId id="365" r:id="rId9"/>
    <p:sldId id="351" r:id="rId10"/>
    <p:sldId id="354" r:id="rId11"/>
    <p:sldId id="361" r:id="rId12"/>
    <p:sldId id="352" r:id="rId13"/>
    <p:sldId id="366" r:id="rId14"/>
  </p:sldIdLst>
  <p:sldSz cx="9144000" cy="5143500" type="screen16x9"/>
  <p:notesSz cx="6797675" cy="9926638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</p:embeddedFontLst>
  <p:defaultTextStyle>
    <a:defPPr>
      <a:defRPr lang="fr-FR"/>
    </a:defPPr>
    <a:lvl1pPr marL="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3531" userDrawn="1">
          <p15:clr>
            <a:srgbClr val="A4A3A4"/>
          </p15:clr>
        </p15:guide>
        <p15:guide id="4" orient="horz" pos="3238" userDrawn="1">
          <p15:clr>
            <a:srgbClr val="A4A3A4"/>
          </p15:clr>
        </p15:guide>
        <p15:guide id="5" pos="6035" userDrawn="1">
          <p15:clr>
            <a:srgbClr val="A4A3A4"/>
          </p15:clr>
        </p15:guide>
        <p15:guide id="11" pos="2880" userDrawn="1">
          <p15:clr>
            <a:srgbClr val="A4A3A4"/>
          </p15:clr>
        </p15:guide>
        <p15:guide id="12" orient="horz" pos="3178">
          <p15:clr>
            <a:srgbClr val="A4A3A4"/>
          </p15:clr>
        </p15:guide>
        <p15:guide id="13" orient="horz" pos="2914">
          <p15:clr>
            <a:srgbClr val="A4A3A4"/>
          </p15:clr>
        </p15:guide>
        <p15:guide id="14" pos="5443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9374"/>
    <a:srgbClr val="4D8168"/>
    <a:srgbClr val="2E2E2E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A111915-BE36-4E01-A7E5-04B1672EAD32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A111915-BE36-4E01-A7E5-04B1672EAD32}" styleName="Style léger 2 - Accentuation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25" autoAdjust="0"/>
    <p:restoredTop sz="82060" autoAdjust="0"/>
  </p:normalViewPr>
  <p:slideViewPr>
    <p:cSldViewPr snapToGrid="0" snapToObjects="1">
      <p:cViewPr varScale="1">
        <p:scale>
          <a:sx n="105" d="100"/>
          <a:sy n="105" d="100"/>
        </p:scale>
        <p:origin x="1413" y="92"/>
      </p:cViewPr>
      <p:guideLst>
        <p:guide orient="horz" pos="3531"/>
        <p:guide orient="horz" pos="3238"/>
        <p:guide pos="6035"/>
        <p:guide pos="2880"/>
        <p:guide orient="horz" pos="3178"/>
        <p:guide orient="horz" pos="2914"/>
        <p:guide pos="544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7" d="100"/>
          <a:sy n="57" d="100"/>
        </p:scale>
        <p:origin x="-2778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CCF115-A56B-9C40-9875-8A1DC87475BE}" type="datetimeFigureOut">
              <a:rPr lang="fr-FR" smtClean="0"/>
              <a:t>01/04/2019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591395-F10E-A54F-A52F-FF6EE9251E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86368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E30C7B-F22A-A74D-9FA0-EEA88DB12A21}" type="datetimeFigureOut">
              <a:rPr lang="fr-FR" smtClean="0"/>
              <a:t>01/04/2019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610ED8-D5EE-6545-A70A-F50ED42D763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135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41148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82296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123444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164592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05740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6pPr>
    <a:lvl7pPr marL="246888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7pPr>
    <a:lvl8pPr marL="288036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8pPr>
    <a:lvl9pPr marL="3291840" algn="l" defTabSz="411480" rtl="0" eaLnBrk="1" latinLnBrk="0" hangingPunct="1">
      <a:defRPr sz="1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1 de gauche – A transformer</a:t>
            </a:r>
            <a:r>
              <a:rPr lang="fr-BE" baseline="0" dirty="0"/>
              <a:t> en SEPIA (idem slide 3)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92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2 de gauche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92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1 de gauche – A transformer</a:t>
            </a:r>
            <a:r>
              <a:rPr lang="fr-BE" baseline="0" dirty="0"/>
              <a:t> en SEPIA (idem slide 3)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922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1 de droite</a:t>
            </a:r>
          </a:p>
          <a:p>
            <a:r>
              <a:rPr lang="fr-BE" dirty="0"/>
              <a:t>Ajouter un casque au bonhomme</a:t>
            </a:r>
            <a:r>
              <a:rPr lang="fr-BE" baseline="0" dirty="0"/>
              <a:t> e</a:t>
            </a:r>
            <a:r>
              <a:rPr lang="fr-BE" dirty="0"/>
              <a:t>t si possible faire un bonhomme Eiffage MAIS la tablette doit clairement rester visible</a:t>
            </a:r>
            <a:r>
              <a:rPr lang="fr-BE" baseline="0" dirty="0"/>
              <a:t> comme ici …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783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42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422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530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2 de gauche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592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Slide 3 de gauche</a:t>
            </a:r>
          </a:p>
          <a:p>
            <a:r>
              <a:rPr lang="fr-BE" dirty="0"/>
              <a:t>Traduction NL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94839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610ED8-D5EE-6545-A70A-F50ED42D763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1530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503238" y="990362"/>
            <a:ext cx="8119269" cy="351758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4" name="Espace réservé du titre 10"/>
          <p:cNvSpPr>
            <a:spLocks noGrp="1"/>
          </p:cNvSpPr>
          <p:nvPr>
            <p:ph type="title"/>
          </p:nvPr>
        </p:nvSpPr>
        <p:spPr>
          <a:xfrm>
            <a:off x="503238" y="295716"/>
            <a:ext cx="8137525" cy="494847"/>
          </a:xfrm>
          <a:prstGeom prst="rect">
            <a:avLst/>
          </a:prstGeom>
          <a:ln>
            <a:noFill/>
          </a:ln>
        </p:spPr>
        <p:txBody>
          <a:bodyPr vert="horz" lIns="0" tIns="41148" rIns="0" bIns="41148" rtlCol="0" anchor="ctr">
            <a:noAutofit/>
          </a:bodyPr>
          <a:lstStyle/>
          <a:p>
            <a:pPr marL="0" lvl="0"/>
            <a:r>
              <a:rPr lang="fr-FR" sz="2800" dirty="0"/>
              <a:t>Cliquez pour modifier le titre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172450" y="4767739"/>
            <a:ext cx="450057" cy="272891"/>
          </a:xfrm>
          <a:prstGeom prst="rect">
            <a:avLst/>
          </a:prstGeom>
        </p:spPr>
        <p:txBody>
          <a:bodyPr vert="horz" lIns="82296" tIns="41148" rIns="0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81122" y="4772026"/>
            <a:ext cx="791328" cy="26860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12/2016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3807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85" userDrawn="1">
          <p15:clr>
            <a:srgbClr val="FBAE40"/>
          </p15:clr>
        </p15:guide>
        <p15:guide id="2" orient="horz" pos="68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et légende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contenu 5"/>
          <p:cNvSpPr>
            <a:spLocks noGrp="1"/>
          </p:cNvSpPr>
          <p:nvPr>
            <p:ph sz="quarter" idx="15" hasCustomPrompt="1"/>
          </p:nvPr>
        </p:nvSpPr>
        <p:spPr>
          <a:xfrm>
            <a:off x="503238" y="990362"/>
            <a:ext cx="3944938" cy="3064432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7" hasCustomPrompt="1"/>
          </p:nvPr>
        </p:nvSpPr>
        <p:spPr>
          <a:xfrm>
            <a:off x="503238" y="4119088"/>
            <a:ext cx="3944461" cy="321468"/>
          </a:xfrm>
        </p:spPr>
        <p:txBody>
          <a:bodyPr/>
          <a:lstStyle>
            <a:lvl1pPr marL="0" indent="0">
              <a:buNone/>
              <a:defRPr lang="fr-FR" sz="1200" b="0" kern="1200" dirty="0" smtClean="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1pPr>
          </a:lstStyle>
          <a:p>
            <a:pPr lvl="0"/>
            <a:r>
              <a:rPr lang="fr-FR" dirty="0"/>
              <a:t>Cliquez pour modifier la légende de la photo</a:t>
            </a:r>
          </a:p>
        </p:txBody>
      </p:sp>
      <p:sp>
        <p:nvSpPr>
          <p:cNvPr id="10" name="Espace réservé du contenu 5"/>
          <p:cNvSpPr>
            <a:spLocks noGrp="1"/>
          </p:cNvSpPr>
          <p:nvPr>
            <p:ph sz="quarter" idx="18" hasCustomPrompt="1"/>
          </p:nvPr>
        </p:nvSpPr>
        <p:spPr>
          <a:xfrm>
            <a:off x="4695825" y="990362"/>
            <a:ext cx="3944938" cy="3064432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9" hasCustomPrompt="1"/>
          </p:nvPr>
        </p:nvSpPr>
        <p:spPr>
          <a:xfrm>
            <a:off x="4695825" y="4119088"/>
            <a:ext cx="3944461" cy="321468"/>
          </a:xfrm>
        </p:spPr>
        <p:txBody>
          <a:bodyPr/>
          <a:lstStyle>
            <a:lvl1pPr marL="0" indent="0">
              <a:buNone/>
              <a:defRPr lang="fr-FR" sz="1200" b="0" kern="1200" dirty="0" smtClean="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1pPr>
          </a:lstStyle>
          <a:p>
            <a:pPr lvl="0"/>
            <a:r>
              <a:rPr lang="fr-FR" dirty="0"/>
              <a:t>Cliquez pour modifier la légende de la photo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Titre 11"/>
          <p:cNvSpPr>
            <a:spLocks noGrp="1"/>
          </p:cNvSpPr>
          <p:nvPr>
            <p:ph type="title" hasCustomPrompt="1"/>
          </p:nvPr>
        </p:nvSpPr>
        <p:spPr>
          <a:xfrm>
            <a:off x="503239" y="291429"/>
            <a:ext cx="8137524" cy="494847"/>
          </a:xfrm>
          <a:prstGeom prst="rect">
            <a:avLst/>
          </a:prstGeom>
          <a:ln>
            <a:noFill/>
          </a:ln>
        </p:spPr>
        <p:txBody>
          <a:bodyPr vert="horz" lIns="0" tIns="41148" rIns="0" bIns="41148" rtlCol="0" anchor="ctr">
            <a:noAutofit/>
          </a:bodyPr>
          <a:lstStyle>
            <a:lvl1pPr algn="l">
              <a:defRPr lang="fr-FR" sz="2800" dirty="0"/>
            </a:lvl1pPr>
          </a:lstStyle>
          <a:p>
            <a:pPr marL="0" lvl="0"/>
            <a:r>
              <a:rPr lang="fr-FR" dirty="0"/>
              <a:t>Titre de diapositive «Contenu et légende x2» (Arial 28pt)</a:t>
            </a:r>
          </a:p>
        </p:txBody>
      </p:sp>
    </p:spTree>
    <p:extLst>
      <p:ext uri="{BB962C8B-B14F-4D97-AF65-F5344CB8AC3E}">
        <p14:creationId xmlns:p14="http://schemas.microsoft.com/office/powerpoint/2010/main" val="243266869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0" userDrawn="1">
          <p15:clr>
            <a:srgbClr val="FBAE40"/>
          </p15:clr>
        </p15:guide>
        <p15:guide id="2" orient="horz" pos="180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vie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99663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9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79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68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58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48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3377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7273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117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BOARD 03/04/2019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C7CBA-593D-4B23-860A-DA997F129867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93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9" y="2939108"/>
            <a:ext cx="8137524" cy="463235"/>
          </a:xfrm>
          <a:ln>
            <a:noFill/>
          </a:ln>
        </p:spPr>
        <p:txBody>
          <a:bodyPr rIns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+mj-lt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/>
              <a:t>Sous-titre (Arial 16pt)</a:t>
            </a:r>
          </a:p>
          <a:p>
            <a:pPr lvl="0"/>
            <a:endParaRPr lang="fr-FR" dirty="0"/>
          </a:p>
        </p:txBody>
      </p:sp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503239" y="1685190"/>
            <a:ext cx="8137524" cy="857250"/>
          </a:xfrm>
          <a:prstGeom prst="rect">
            <a:avLst/>
          </a:prstGeom>
          <a:noFill/>
        </p:spPr>
        <p:txBody>
          <a:bodyPr rIns="0"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/>
              <a:t>Titre du chapitre (Arial 32pt)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quarter" idx="11" hasCustomPrompt="1"/>
          </p:nvPr>
        </p:nvSpPr>
        <p:spPr>
          <a:xfrm>
            <a:off x="503239" y="3439100"/>
            <a:ext cx="8137524" cy="402077"/>
          </a:xfrm>
        </p:spPr>
        <p:txBody>
          <a:bodyPr rIns="0">
            <a:noAutofit/>
          </a:bodyPr>
          <a:lstStyle>
            <a:lvl1pPr marL="0" indent="0">
              <a:buNone/>
              <a:defRPr lang="fr-FR" sz="1600" b="0" kern="1200" baseline="0" dirty="0" smtClean="0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fr-FR" dirty="0"/>
              <a:t>Deuxième sous-titre (Arial 16pt)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96430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57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/>
          <p:cNvSpPr>
            <a:spLocks noGrp="1"/>
          </p:cNvSpPr>
          <p:nvPr>
            <p:ph type="title" hasCustomPrompt="1"/>
          </p:nvPr>
        </p:nvSpPr>
        <p:spPr>
          <a:xfrm>
            <a:off x="503238" y="624436"/>
            <a:ext cx="6326540" cy="857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2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 dirty="0"/>
              <a:t>Titre de l’intercalaire (Arial 32pt)</a:t>
            </a:r>
          </a:p>
        </p:txBody>
      </p:sp>
      <p:sp>
        <p:nvSpPr>
          <p:cNvPr id="17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1649176"/>
            <a:ext cx="6326539" cy="463235"/>
          </a:xfrm>
          <a:ln>
            <a:noFill/>
          </a:ln>
        </p:spPr>
        <p:txBody>
          <a:bodyPr rIns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+mj-lt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/>
              <a:t>Sous-titre (Arial 16pt)</a:t>
            </a:r>
          </a:p>
          <a:p>
            <a:pPr lvl="0"/>
            <a:endParaRPr lang="fr-FR" dirty="0"/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9637268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v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98760" y="560311"/>
            <a:ext cx="8346480" cy="381542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fr-FR" sz="1600"/>
          </a:p>
        </p:txBody>
      </p:sp>
      <p:sp>
        <p:nvSpPr>
          <p:cNvPr id="8" name="Titre 9"/>
          <p:cNvSpPr>
            <a:spLocks noGrp="1"/>
          </p:cNvSpPr>
          <p:nvPr>
            <p:ph type="title" hasCustomPrompt="1"/>
          </p:nvPr>
        </p:nvSpPr>
        <p:spPr>
          <a:xfrm>
            <a:off x="503238" y="624436"/>
            <a:ext cx="6303962" cy="857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l’intercalaire (Arial 32pt)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1649176"/>
            <a:ext cx="6303961" cy="463235"/>
          </a:xfrm>
          <a:ln>
            <a:noFill/>
          </a:ln>
        </p:spPr>
        <p:txBody>
          <a:bodyPr rIns="0"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fr-FR" dirty="0"/>
              <a:t>Sous-titre (Arial 16pt)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6854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ja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98760" y="560311"/>
            <a:ext cx="8346480" cy="381542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fr-FR" sz="1600">
              <a:solidFill>
                <a:schemeClr val="accent4"/>
              </a:solidFill>
            </a:endParaRPr>
          </a:p>
        </p:txBody>
      </p:sp>
      <p:sp>
        <p:nvSpPr>
          <p:cNvPr id="8" name="Titre 9"/>
          <p:cNvSpPr>
            <a:spLocks noGrp="1"/>
          </p:cNvSpPr>
          <p:nvPr>
            <p:ph type="title" hasCustomPrompt="1"/>
          </p:nvPr>
        </p:nvSpPr>
        <p:spPr>
          <a:xfrm>
            <a:off x="503238" y="624436"/>
            <a:ext cx="6236229" cy="857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l’intercalaire (Arial 32pt)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9" y="1649176"/>
            <a:ext cx="6236228" cy="463235"/>
          </a:xfrm>
          <a:ln>
            <a:noFill/>
          </a:ln>
        </p:spPr>
        <p:txBody>
          <a:bodyPr rIns="0"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fr-FR" dirty="0"/>
              <a:t>Sous-titre (Arial 16pt)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2318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98760" y="560311"/>
            <a:ext cx="8346480" cy="38154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fr-FR" sz="1600"/>
          </a:p>
        </p:txBody>
      </p:sp>
      <p:sp>
        <p:nvSpPr>
          <p:cNvPr id="8" name="Titre 9"/>
          <p:cNvSpPr>
            <a:spLocks noGrp="1"/>
          </p:cNvSpPr>
          <p:nvPr>
            <p:ph type="title" hasCustomPrompt="1"/>
          </p:nvPr>
        </p:nvSpPr>
        <p:spPr>
          <a:xfrm>
            <a:off x="503238" y="624436"/>
            <a:ext cx="6360406" cy="857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l’intercalaire (Arial 32pt)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1649176"/>
            <a:ext cx="6360405" cy="463235"/>
          </a:xfrm>
          <a:ln>
            <a:noFill/>
          </a:ln>
        </p:spPr>
        <p:txBody>
          <a:bodyPr rIns="0">
            <a:noAutofit/>
          </a:bodyPr>
          <a:lstStyle>
            <a:lvl1pPr marL="0" indent="0">
              <a:buNone/>
              <a:defRPr>
                <a:latin typeface="+mj-lt"/>
              </a:defRPr>
            </a:lvl1pPr>
          </a:lstStyle>
          <a:p>
            <a:pPr lvl="0"/>
            <a:r>
              <a:rPr lang="fr-FR" dirty="0"/>
              <a:t>Sous-titre (Arial 16pt)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64586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calaire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398760" y="560311"/>
            <a:ext cx="8346480" cy="381542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2296" tIns="41148" rIns="82296" bIns="41148" rtlCol="0" anchor="ctr"/>
          <a:lstStyle/>
          <a:p>
            <a:pPr algn="ctr"/>
            <a:endParaRPr lang="fr-FR" sz="1600"/>
          </a:p>
        </p:txBody>
      </p:sp>
      <p:sp>
        <p:nvSpPr>
          <p:cNvPr id="8" name="Titre 9"/>
          <p:cNvSpPr>
            <a:spLocks noGrp="1"/>
          </p:cNvSpPr>
          <p:nvPr>
            <p:ph type="title" hasCustomPrompt="1"/>
          </p:nvPr>
        </p:nvSpPr>
        <p:spPr>
          <a:xfrm>
            <a:off x="503238" y="624436"/>
            <a:ext cx="6247518" cy="85725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320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 dirty="0"/>
              <a:t>Titre de l’intercalaire (Arial 32pt)</a:t>
            </a:r>
          </a:p>
        </p:txBody>
      </p:sp>
      <p:sp>
        <p:nvSpPr>
          <p:cNvPr id="9" name="Espace réservé du texte 3"/>
          <p:cNvSpPr>
            <a:spLocks noGrp="1"/>
          </p:cNvSpPr>
          <p:nvPr>
            <p:ph type="body" sz="quarter" idx="12" hasCustomPrompt="1"/>
          </p:nvPr>
        </p:nvSpPr>
        <p:spPr>
          <a:xfrm>
            <a:off x="503238" y="1649176"/>
            <a:ext cx="6247517" cy="463235"/>
          </a:xfrm>
          <a:ln>
            <a:noFill/>
          </a:ln>
        </p:spPr>
        <p:txBody>
          <a:bodyPr rIns="0">
            <a:noAutofit/>
          </a:bodyPr>
          <a:lstStyle>
            <a:lvl1pPr marL="0" marR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>
                <a:latin typeface="+mj-lt"/>
              </a:defRPr>
            </a:lvl1pPr>
          </a:lstStyle>
          <a:p>
            <a:pPr marL="0" marR="0" lvl="0" indent="0" algn="l" defTabSz="41148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lang="fr-FR" dirty="0"/>
              <a:t>Sous-titre (Arial 16pt)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0933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x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/>
          <p:cNvSpPr>
            <a:spLocks noGrp="1"/>
          </p:cNvSpPr>
          <p:nvPr>
            <p:ph type="title" hasCustomPrompt="1"/>
          </p:nvPr>
        </p:nvSpPr>
        <p:spPr>
          <a:xfrm>
            <a:off x="503239" y="291429"/>
            <a:ext cx="8137524" cy="494847"/>
          </a:xfrm>
          <a:prstGeom prst="rect">
            <a:avLst/>
          </a:prstGeom>
          <a:ln>
            <a:noFill/>
          </a:ln>
        </p:spPr>
        <p:txBody>
          <a:bodyPr vert="horz" lIns="0" tIns="41148" rIns="0" bIns="41148" rtlCol="0" anchor="ctr">
            <a:noAutofit/>
          </a:bodyPr>
          <a:lstStyle>
            <a:lvl1pPr>
              <a:defRPr lang="fr-FR" sz="2800" dirty="0"/>
            </a:lvl1pPr>
          </a:lstStyle>
          <a:p>
            <a:pPr marL="0" lvl="0"/>
            <a:r>
              <a:rPr lang="fr-FR" dirty="0"/>
              <a:t>Titre de diapositive « Contenu x1 » (Arial 28pt)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503239" y="990362"/>
            <a:ext cx="8137524" cy="3517583"/>
          </a:xfrm>
        </p:spPr>
        <p:txBody>
          <a:bodyPr/>
          <a:lstStyle>
            <a:lvl1pPr>
              <a:defRPr/>
            </a:lvl1pPr>
            <a:lvl5pPr marL="1645920" indent="0">
              <a:buNone/>
              <a:defRPr/>
            </a:lvl5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596527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8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Espace réservé du contenu 5"/>
          <p:cNvSpPr>
            <a:spLocks noGrp="1"/>
          </p:cNvSpPr>
          <p:nvPr>
            <p:ph sz="quarter" idx="14" hasCustomPrompt="1"/>
          </p:nvPr>
        </p:nvSpPr>
        <p:spPr>
          <a:xfrm>
            <a:off x="6103089" y="990362"/>
            <a:ext cx="2537674" cy="3517583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8" name="Espace réservé du contenu 5"/>
          <p:cNvSpPr>
            <a:spLocks noGrp="1"/>
          </p:cNvSpPr>
          <p:nvPr>
            <p:ph sz="quarter" idx="13" hasCustomPrompt="1"/>
          </p:nvPr>
        </p:nvSpPr>
        <p:spPr>
          <a:xfrm>
            <a:off x="503239" y="990362"/>
            <a:ext cx="5454118" cy="3517583"/>
          </a:xfrm>
          <a:ln>
            <a:noFill/>
          </a:ln>
        </p:spPr>
        <p:txBody>
          <a:bodyPr/>
          <a:lstStyle>
            <a:lvl1pPr>
              <a:defRPr/>
            </a:lvl1pPr>
          </a:lstStyle>
          <a:p>
            <a:pPr lvl="0"/>
            <a:r>
              <a:rPr lang="fr-FR" dirty="0"/>
              <a:t>Contenu</a:t>
            </a:r>
          </a:p>
        </p:txBody>
      </p:sp>
      <p:sp>
        <p:nvSpPr>
          <p:cNvPr id="2" name="Espace réservé de la date 1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fr-FR"/>
              <a:t>12/2016</a:t>
            </a:r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Titre 11"/>
          <p:cNvSpPr>
            <a:spLocks noGrp="1"/>
          </p:cNvSpPr>
          <p:nvPr>
            <p:ph type="title" hasCustomPrompt="1"/>
          </p:nvPr>
        </p:nvSpPr>
        <p:spPr>
          <a:xfrm>
            <a:off x="503239" y="291429"/>
            <a:ext cx="8137524" cy="494847"/>
          </a:xfrm>
          <a:prstGeom prst="rect">
            <a:avLst/>
          </a:prstGeom>
          <a:ln>
            <a:noFill/>
          </a:ln>
        </p:spPr>
        <p:txBody>
          <a:bodyPr vert="horz" lIns="0" tIns="41148" rIns="0" bIns="41148" rtlCol="0" anchor="ctr">
            <a:noAutofit/>
          </a:bodyPr>
          <a:lstStyle>
            <a:lvl1pPr>
              <a:defRPr lang="fr-FR" sz="2800" dirty="0"/>
            </a:lvl1pPr>
          </a:lstStyle>
          <a:p>
            <a:pPr marL="0" lvl="0"/>
            <a:r>
              <a:rPr lang="fr-FR" dirty="0"/>
              <a:t>Titre de diapositive « Contenu x2 » (Arial 28pt) </a:t>
            </a:r>
          </a:p>
        </p:txBody>
      </p:sp>
    </p:spTree>
    <p:extLst>
      <p:ext uri="{BB962C8B-B14F-4D97-AF65-F5344CB8AC3E}">
        <p14:creationId xmlns:p14="http://schemas.microsoft.com/office/powerpoint/2010/main" val="1311920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89" userDrawn="1">
          <p15:clr>
            <a:srgbClr val="FBAE40"/>
          </p15:clr>
        </p15:guide>
        <p15:guide id="2" orient="horz" pos="28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itre 10"/>
          <p:cNvSpPr>
            <a:spLocks noGrp="1"/>
          </p:cNvSpPr>
          <p:nvPr>
            <p:ph type="title"/>
          </p:nvPr>
        </p:nvSpPr>
        <p:spPr>
          <a:xfrm>
            <a:off x="503238" y="295716"/>
            <a:ext cx="8137525" cy="494847"/>
          </a:xfrm>
          <a:prstGeom prst="rect">
            <a:avLst/>
          </a:prstGeom>
          <a:ln>
            <a:noFill/>
          </a:ln>
        </p:spPr>
        <p:txBody>
          <a:bodyPr vert="horz" lIns="0" tIns="41148" rIns="0" bIns="41148" rtlCol="0" anchor="ctr">
            <a:noAutofit/>
          </a:bodyPr>
          <a:lstStyle/>
          <a:p>
            <a:pPr marL="0" lvl="0"/>
            <a:r>
              <a:rPr lang="fr-FR" sz="2800" dirty="0"/>
              <a:t>Cliquez pour modifier le titre</a:t>
            </a:r>
          </a:p>
        </p:txBody>
      </p:sp>
      <p:pic>
        <p:nvPicPr>
          <p:cNvPr id="7" name="Image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49" y="4711113"/>
            <a:ext cx="1292535" cy="385424"/>
          </a:xfrm>
          <a:prstGeom prst="rect">
            <a:avLst/>
          </a:prstGeom>
          <a:ln>
            <a:noFill/>
          </a:ln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03238" y="960200"/>
            <a:ext cx="8137525" cy="3634503"/>
          </a:xfrm>
          <a:prstGeom prst="rect">
            <a:avLst/>
          </a:prstGeom>
        </p:spPr>
        <p:txBody>
          <a:bodyPr vert="horz" lIns="0" tIns="41148" rIns="0" bIns="41148" rtlCol="0">
            <a:no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</p:txBody>
      </p:sp>
      <p:sp>
        <p:nvSpPr>
          <p:cNvPr id="5" name="Espace réservé du pied de page 4"/>
          <p:cNvSpPr>
            <a:spLocks noGrp="1"/>
          </p:cNvSpPr>
          <p:nvPr userDrawn="1">
            <p:ph type="ftr" sz="quarter" idx="3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 userDrawn="1">
            <p:ph type="sldNum" sz="quarter" idx="4"/>
          </p:nvPr>
        </p:nvSpPr>
        <p:spPr>
          <a:xfrm>
            <a:off x="8172450" y="4767739"/>
            <a:ext cx="450057" cy="272891"/>
          </a:xfrm>
          <a:prstGeom prst="rect">
            <a:avLst/>
          </a:prstGeom>
        </p:spPr>
        <p:txBody>
          <a:bodyPr vert="horz" lIns="82296" tIns="41148" rIns="0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8D973FA1-4766-43D2-B463-B1EB9831896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381122" y="4772026"/>
            <a:ext cx="791328" cy="268604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12/2016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341" y="142763"/>
            <a:ext cx="142659" cy="2112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40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71" r:id="rId2"/>
    <p:sldLayoutId id="2147483673" r:id="rId3"/>
    <p:sldLayoutId id="2147483667" r:id="rId4"/>
    <p:sldLayoutId id="2147483672" r:id="rId5"/>
    <p:sldLayoutId id="2147483674" r:id="rId6"/>
    <p:sldLayoutId id="2147483675" r:id="rId7"/>
    <p:sldLayoutId id="2147483676" r:id="rId8"/>
    <p:sldLayoutId id="2147483677" r:id="rId9"/>
    <p:sldLayoutId id="2147483656" r:id="rId10"/>
    <p:sldLayoutId id="2147483650" r:id="rId11"/>
    <p:sldLayoutId id="2147483678" r:id="rId12"/>
  </p:sldLayoutIdLst>
  <p:hf sldNum="0" hdr="0" dt="0"/>
  <p:txStyles>
    <p:titleStyle>
      <a:lvl1pPr algn="l" defTabSz="411480" rtl="0" eaLnBrk="1" latinLnBrk="0" hangingPunct="1">
        <a:spcBef>
          <a:spcPct val="0"/>
        </a:spcBef>
        <a:buNone/>
        <a:defRPr lang="fr-FR" sz="2800" b="1" kern="12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411480" rtl="0" eaLnBrk="1" latinLnBrk="0" hangingPunct="1">
        <a:spcBef>
          <a:spcPct val="20000"/>
        </a:spcBef>
        <a:buClrTx/>
        <a:buFont typeface="Wingdings" panose="05000000000000000000" pitchFamily="2" charset="2"/>
        <a:buChar char="§"/>
        <a:defRPr sz="1600" b="0" kern="1200">
          <a:solidFill>
            <a:schemeClr val="tx1"/>
          </a:solidFill>
          <a:latin typeface="+mn-lt"/>
          <a:ea typeface="+mn-ea"/>
          <a:cs typeface="Century Gothic"/>
        </a:defRPr>
      </a:lvl1pPr>
      <a:lvl2pPr marL="668655" indent="-257175" algn="l" defTabSz="411480" rtl="0" eaLnBrk="1" latinLnBrk="0" hangingPunct="1">
        <a:spcBef>
          <a:spcPct val="20000"/>
        </a:spcBef>
        <a:buClr>
          <a:schemeClr val="tx1"/>
        </a:buClr>
        <a:buFont typeface="Arial" panose="020B0604020202020204" pitchFamily="34" charset="0"/>
        <a:buChar char="‒"/>
        <a:defRPr sz="1400" b="0" kern="1200">
          <a:solidFill>
            <a:schemeClr val="tx1"/>
          </a:solidFill>
          <a:latin typeface="+mn-lt"/>
          <a:ea typeface="+mn-ea"/>
          <a:cs typeface="Century Gothic"/>
        </a:defRPr>
      </a:lvl2pPr>
      <a:lvl3pPr marL="977265" indent="-154305" algn="l" defTabSz="411480" rtl="0" eaLnBrk="1" latinLnBrk="0" hangingPunct="1">
        <a:spcBef>
          <a:spcPct val="20000"/>
        </a:spcBef>
        <a:buClrTx/>
        <a:buFont typeface="Arial" panose="020B0604020202020204" pitchFamily="34" charset="0"/>
        <a:buChar char="‒"/>
        <a:defRPr sz="1200" b="1" kern="1200">
          <a:solidFill>
            <a:schemeClr val="tx1"/>
          </a:solidFill>
          <a:latin typeface="+mn-lt"/>
          <a:ea typeface="+mn-ea"/>
          <a:cs typeface="Century Gothic"/>
        </a:defRPr>
      </a:lvl3pPr>
      <a:lvl4pPr marL="1440180" indent="-205740" algn="l" defTabSz="411480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+mn-lt"/>
          <a:ea typeface="+mn-ea"/>
          <a:cs typeface="Century Gothic"/>
        </a:defRPr>
      </a:lvl4pPr>
      <a:lvl5pPr marL="1851660" indent="-205740" algn="l" defTabSz="411480" rtl="0" eaLnBrk="1" latinLnBrk="0" hangingPunct="1">
        <a:spcBef>
          <a:spcPct val="20000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Century Gothic"/>
        </a:defRPr>
      </a:lvl5pPr>
      <a:lvl6pPr marL="226314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41148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41148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00" userDrawn="1">
          <p15:clr>
            <a:srgbClr val="F26B43"/>
          </p15:clr>
        </p15:guide>
        <p15:guide id="3" pos="2880" userDrawn="1">
          <p15:clr>
            <a:srgbClr val="F26B43"/>
          </p15:clr>
        </p15:guide>
        <p15:guide id="4" pos="317" userDrawn="1">
          <p15:clr>
            <a:srgbClr val="F26B43"/>
          </p15:clr>
        </p15:guide>
        <p15:guide id="5" pos="6035" userDrawn="1">
          <p15:clr>
            <a:srgbClr val="F26B43"/>
          </p15:clr>
        </p15:guide>
        <p15:guide id="6" pos="54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7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CheckIN@Work%20Adeb.mp4" TargetMode="External"/><Relationship Id="rId5" Type="http://schemas.openxmlformats.org/officeDocument/2006/relationships/image" Target="../media/image31.jpeg"/><Relationship Id="rId4" Type="http://schemas.openxmlformats.org/officeDocument/2006/relationships/hyperlink" Target="http://bourse-millionnaire.com/comment-developper-sa-creativite-et-avoir-plein-didees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97" y="317930"/>
            <a:ext cx="6446704" cy="4825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 rot="21423395">
            <a:off x="4889692" y="911019"/>
            <a:ext cx="2159566" cy="1200329"/>
          </a:xfrm>
          <a:prstGeom prst="rect">
            <a:avLst/>
          </a:prstGeom>
          <a:noFill/>
          <a:scene3d>
            <a:camera prst="orthographicFront">
              <a:rot lat="0" lon="21599987" rev="19199999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Check IN</a:t>
            </a:r>
          </a:p>
          <a:p>
            <a:pPr algn="ctr"/>
            <a:r>
              <a:rPr lang="fr-FR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@</a:t>
            </a:r>
            <a:r>
              <a:rPr lang="fr-FR" sz="36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Work</a:t>
            </a:r>
            <a:r>
              <a:rPr lang="fr-FR" sz="36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F90B576-6C43-4AEB-8992-7536A3B67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3439" y="2148547"/>
            <a:ext cx="2520696" cy="5821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CD3778B-7EA3-4E71-AD7D-BE98B84FB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086" y="123567"/>
            <a:ext cx="2167356" cy="124755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7E4004CA-3BAE-47E5-96DE-223FEEAE016E}"/>
              </a:ext>
            </a:extLst>
          </p:cNvPr>
          <p:cNvSpPr txBox="1"/>
          <p:nvPr/>
        </p:nvSpPr>
        <p:spPr>
          <a:xfrm>
            <a:off x="6878595" y="4127157"/>
            <a:ext cx="1984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/>
              <a:t>03/04/2019</a:t>
            </a:r>
            <a:endParaRPr lang="fr-BE" sz="2000" b="1" dirty="0"/>
          </a:p>
        </p:txBody>
      </p:sp>
    </p:spTree>
    <p:extLst>
      <p:ext uri="{BB962C8B-B14F-4D97-AF65-F5344CB8AC3E}">
        <p14:creationId xmlns:p14="http://schemas.microsoft.com/office/powerpoint/2010/main" val="2200702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rscherer\Documents\Top100\001 JLG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410" y="824206"/>
            <a:ext cx="3758566" cy="328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scherer\Documents\Top100\001 Automatisat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0" y="824206"/>
            <a:ext cx="4133850" cy="327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76CBA326-5A69-4A8B-81E0-DCEBCD9CD2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725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4">
            <a:extLst>
              <a:ext uri="{FF2B5EF4-FFF2-40B4-BE49-F238E27FC236}">
                <a16:creationId xmlns:a16="http://schemas.microsoft.com/office/drawing/2014/main" id="{519D5160-7344-49AD-B306-C63250AD8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0063" y="330428"/>
            <a:ext cx="2151446" cy="4293990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88FCCE45-489D-4486-986C-DE3F5ABC0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06" y="336384"/>
            <a:ext cx="2151446" cy="4288034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82423">
            <a:off x="1331984" y="2872102"/>
            <a:ext cx="1589827" cy="88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7489075" y="399894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err="1"/>
              <a:t>Werfleider</a:t>
            </a:r>
            <a:endParaRPr lang="fr-BE" sz="1800" dirty="0"/>
          </a:p>
          <a:p>
            <a:r>
              <a:rPr lang="fr-BE" sz="1800" dirty="0"/>
              <a:t>Conducteur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6201509" y="397481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i="1" dirty="0"/>
              <a:t>APP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116142" y="349084"/>
            <a:ext cx="2646412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/>
              <a:t>Enregistrement des accueils</a:t>
            </a:r>
          </a:p>
          <a:p>
            <a:pPr algn="ctr"/>
            <a:r>
              <a:rPr lang="fr-BE" sz="2400" b="1" dirty="0"/>
              <a:t>sécurité</a:t>
            </a:r>
            <a:endParaRPr lang="fr-BE" sz="18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950" y="2061301"/>
            <a:ext cx="1210425" cy="19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C63612B5-083D-4B45-88DF-7A1B6C9B3F3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1695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950" y="2061301"/>
            <a:ext cx="1210425" cy="19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6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331597"/>
            <a:ext cx="2437054" cy="433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ZoneTexte 17"/>
          <p:cNvSpPr txBox="1"/>
          <p:nvPr/>
        </p:nvSpPr>
        <p:spPr>
          <a:xfrm>
            <a:off x="7489075" y="399894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err="1"/>
              <a:t>Werfleider</a:t>
            </a:r>
            <a:endParaRPr lang="fr-BE" sz="1800" dirty="0"/>
          </a:p>
          <a:p>
            <a:r>
              <a:rPr lang="fr-BE" sz="1800" dirty="0"/>
              <a:t>Conducteur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6201509" y="397481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i="1" dirty="0"/>
              <a:t>APP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A12E7B7A-EA6C-48CC-8D72-7059D12211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042" y="1093808"/>
            <a:ext cx="2014028" cy="3512919"/>
          </a:xfrm>
          <a:prstGeom prst="rect">
            <a:avLst/>
          </a:prstGeom>
        </p:spPr>
      </p:pic>
      <p:sp>
        <p:nvSpPr>
          <p:cNvPr id="20" name="ZoneTexte 19"/>
          <p:cNvSpPr txBox="1"/>
          <p:nvPr/>
        </p:nvSpPr>
        <p:spPr>
          <a:xfrm>
            <a:off x="3360688" y="214348"/>
            <a:ext cx="4528804" cy="210826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BE" sz="2400" b="1" dirty="0"/>
              <a:t>Enregistrement des contrôles</a:t>
            </a:r>
          </a:p>
          <a:p>
            <a:r>
              <a:rPr lang="fr-BE" sz="2400" b="1" dirty="0"/>
              <a:t>de nos conducteurs :</a:t>
            </a:r>
            <a:br>
              <a:rPr lang="fr-BE" sz="2400" b="1" dirty="0"/>
            </a:br>
            <a:endParaRPr lang="fr-BE" sz="1100" b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800" dirty="0"/>
              <a:t>Expulsion de personnes pas en ordre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BE" sz="1800" dirty="0"/>
              <a:t>Vérification de personnes en ordre</a:t>
            </a:r>
          </a:p>
          <a:p>
            <a:r>
              <a:rPr lang="fr-BE" sz="18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09337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Ã©sultat de recherche d'images pour &quot;time 10 minut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59" y="1841719"/>
            <a:ext cx="3598041" cy="2698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ésultat de recherche d'images pour &quot;idée&quot;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271" y="365886"/>
            <a:ext cx="4195529" cy="34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194300" y="4201696"/>
            <a:ext cx="2635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err="1">
                <a:hlinkClick r:id="rId6" action="ppaction://hlinkfile"/>
              </a:rPr>
              <a:t>CheckIN@Work</a:t>
            </a:r>
            <a:r>
              <a:rPr lang="fr-BE" dirty="0">
                <a:hlinkClick r:id="rId6" action="ppaction://hlinkfile"/>
              </a:rPr>
              <a:t> Adeb.mp4</a:t>
            </a:r>
            <a:endParaRPr lang="fr-BE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B68EDF5B-C706-4AA5-AD90-9C17AC4B7ED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86043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1" t="24255" r="5664"/>
          <a:stretch/>
        </p:blipFill>
        <p:spPr bwMode="auto">
          <a:xfrm>
            <a:off x="217714" y="130629"/>
            <a:ext cx="8635037" cy="457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 rot="10800000">
            <a:off x="362857" y="87079"/>
            <a:ext cx="8055429" cy="841829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979E91CD-AC7C-48A0-981B-6A59931E5F5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613377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RÃ©sultat de recherche d'images pour &quot;ouvriers chantier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988" y="0"/>
            <a:ext cx="11895763" cy="521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1829B58B-3A77-48C3-AE24-72BD0F581E8F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7676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rscherer\Documents\Top100\Classeur Fin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1" y="775126"/>
            <a:ext cx="4267200" cy="3276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/>
          <p:cNvSpPr txBox="1"/>
          <p:nvPr/>
        </p:nvSpPr>
        <p:spPr>
          <a:xfrm>
            <a:off x="7489075" y="399894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err="1"/>
              <a:t>Werfleider</a:t>
            </a:r>
            <a:endParaRPr lang="fr-BE" sz="1800" dirty="0"/>
          </a:p>
          <a:p>
            <a:r>
              <a:rPr lang="fr-BE" sz="1800" dirty="0"/>
              <a:t>Conducteur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201509" y="397481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i="1" dirty="0"/>
              <a:t>APP</a:t>
            </a: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973" y="546672"/>
            <a:ext cx="2081402" cy="3428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99F17B6-D496-431C-B3C7-A9388C2FE9E3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1090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colade ouvrante 6"/>
          <p:cNvSpPr/>
          <p:nvPr/>
        </p:nvSpPr>
        <p:spPr>
          <a:xfrm>
            <a:off x="4393008" y="889000"/>
            <a:ext cx="325102" cy="2095500"/>
          </a:xfrm>
          <a:prstGeom prst="leftBrace">
            <a:avLst>
              <a:gd name="adj1" fmla="val 51605"/>
              <a:gd name="adj2" fmla="val 6076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400" y="2057400"/>
            <a:ext cx="1344614" cy="804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7489075" y="3998948"/>
            <a:ext cx="13773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800" dirty="0" err="1"/>
              <a:t>Werfleider</a:t>
            </a:r>
            <a:endParaRPr lang="fr-BE" sz="1800" dirty="0"/>
          </a:p>
          <a:p>
            <a:r>
              <a:rPr lang="fr-BE" sz="1800" dirty="0"/>
              <a:t>Conducteur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6201509" y="3974814"/>
            <a:ext cx="12378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4000" b="1" i="1" dirty="0"/>
              <a:t>APP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8FCCE45-489D-4486-986C-DE3F5ABC0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706" y="336384"/>
            <a:ext cx="2151446" cy="428803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336384"/>
            <a:ext cx="2533650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5950" y="2061301"/>
            <a:ext cx="1210425" cy="19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DCD7454-0313-4298-B059-9D2A87B55F8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fr-FR"/>
              <a:t>DIGITAL BOARD 03/04/2019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14863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94862"/>
            <a:ext cx="8174037" cy="457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1590238-202E-4F5F-B393-82FC62B54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DIGITAL BOARD 03/04/2019</a:t>
            </a:r>
          </a:p>
        </p:txBody>
      </p:sp>
    </p:spTree>
    <p:extLst>
      <p:ext uri="{BB962C8B-B14F-4D97-AF65-F5344CB8AC3E}">
        <p14:creationId xmlns:p14="http://schemas.microsoft.com/office/powerpoint/2010/main" val="890143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6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B437F0-739F-489A-819E-8F7B94C53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4" y="1787480"/>
            <a:ext cx="8704047" cy="25686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55575" y="228600"/>
            <a:ext cx="406316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BE" sz="2400" b="1" dirty="0"/>
              <a:t>ADEB </a:t>
            </a:r>
            <a:r>
              <a:rPr lang="fr-BE" sz="2400" b="1" dirty="0" err="1"/>
              <a:t>Worker</a:t>
            </a:r>
            <a:r>
              <a:rPr lang="fr-BE" sz="2400" b="1" dirty="0"/>
              <a:t> </a:t>
            </a:r>
            <a:r>
              <a:rPr lang="fr-BE" sz="2400" b="1" dirty="0" err="1"/>
              <a:t>Categories</a:t>
            </a:r>
            <a:r>
              <a:rPr lang="fr-BE" sz="2400" b="1" dirty="0"/>
              <a:t> :</a:t>
            </a:r>
            <a:br>
              <a:rPr lang="fr-BE" sz="2400" b="1" dirty="0"/>
            </a:br>
            <a:endParaRPr lang="fr-BE" sz="1100" b="1" dirty="0"/>
          </a:p>
          <a:p>
            <a:pPr>
              <a:lnSpc>
                <a:spcPct val="150000"/>
              </a:lnSpc>
            </a:pPr>
            <a:r>
              <a:rPr lang="fr-BE" sz="1800" dirty="0" err="1"/>
              <a:t>Automated</a:t>
            </a:r>
            <a:r>
              <a:rPr lang="fr-BE" sz="1800" dirty="0"/>
              <a:t> </a:t>
            </a:r>
            <a:r>
              <a:rPr lang="fr-BE" sz="1800" dirty="0" err="1"/>
              <a:t>status</a:t>
            </a:r>
            <a:r>
              <a:rPr lang="fr-BE" sz="1800" dirty="0"/>
              <a:t> check</a:t>
            </a:r>
          </a:p>
          <a:p>
            <a:r>
              <a:rPr lang="fr-BE" sz="1800" dirty="0"/>
              <a:t>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6789"/>
            <a:ext cx="4266131" cy="11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87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4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6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EB437F0-739F-489A-819E-8F7B94C53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084" y="1787480"/>
            <a:ext cx="8704047" cy="256862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155575" y="228600"/>
            <a:ext cx="406316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r-BE" sz="2400" b="1" dirty="0"/>
              <a:t>ADEB </a:t>
            </a:r>
            <a:r>
              <a:rPr lang="fr-BE" sz="2400" b="1" dirty="0" err="1"/>
              <a:t>Worker</a:t>
            </a:r>
            <a:r>
              <a:rPr lang="fr-BE" sz="2400" b="1" dirty="0"/>
              <a:t> </a:t>
            </a:r>
            <a:r>
              <a:rPr lang="fr-BE" sz="2400" b="1" dirty="0" err="1"/>
              <a:t>Categories</a:t>
            </a:r>
            <a:r>
              <a:rPr lang="fr-BE" sz="2400" b="1" dirty="0"/>
              <a:t> :</a:t>
            </a:r>
            <a:br>
              <a:rPr lang="fr-BE" sz="2400" b="1" dirty="0"/>
            </a:br>
            <a:endParaRPr lang="fr-BE" sz="1100" b="1" dirty="0"/>
          </a:p>
          <a:p>
            <a:pPr>
              <a:lnSpc>
                <a:spcPct val="150000"/>
              </a:lnSpc>
            </a:pPr>
            <a:r>
              <a:rPr lang="fr-BE" sz="1800" dirty="0" err="1"/>
              <a:t>Automated</a:t>
            </a:r>
            <a:r>
              <a:rPr lang="fr-BE" sz="1800" dirty="0"/>
              <a:t> </a:t>
            </a:r>
            <a:r>
              <a:rPr lang="fr-BE" sz="1800" dirty="0" err="1"/>
              <a:t>status</a:t>
            </a:r>
            <a:r>
              <a:rPr lang="fr-BE" sz="1800" dirty="0"/>
              <a:t> check</a:t>
            </a:r>
          </a:p>
          <a:p>
            <a:r>
              <a:rPr lang="fr-BE" sz="1800" dirty="0"/>
              <a:t>  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406789"/>
            <a:ext cx="4266131" cy="115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Eiffage Construction inaugure son nouveau siÃ¨ge social Ã  VÃ©lizy-Villacoubla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39" t="22123" r="1332" b="32486"/>
          <a:stretch/>
        </p:blipFill>
        <p:spPr bwMode="auto">
          <a:xfrm>
            <a:off x="3710998" y="1787480"/>
            <a:ext cx="5127133" cy="283532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249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>
          <a:ln w="12700">
            <a:prstDash val="solid"/>
          </a:ln>
        </p:spPr>
        <p:txBody>
          <a:bodyPr/>
          <a:lstStyle/>
          <a:p>
            <a:r>
              <a:rPr lang="fr-BE" dirty="0"/>
              <a:t>Flux des informations</a:t>
            </a:r>
            <a:br>
              <a:rPr lang="fr-BE" dirty="0"/>
            </a:br>
            <a:r>
              <a:rPr lang="fr-BE" dirty="0">
                <a:solidFill>
                  <a:srgbClr val="0070C0"/>
                </a:solidFill>
              </a:rPr>
              <a:t>			</a:t>
            </a:r>
            <a:r>
              <a:rPr lang="fr-BE" dirty="0" err="1">
                <a:solidFill>
                  <a:srgbClr val="0070C0"/>
                </a:solidFill>
              </a:rPr>
              <a:t>Informaties</a:t>
            </a:r>
            <a:r>
              <a:rPr lang="fr-BE" dirty="0">
                <a:solidFill>
                  <a:srgbClr val="0070C0"/>
                </a:solidFill>
              </a:rPr>
              <a:t> workflow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4294967295"/>
          </p:nvPr>
        </p:nvSpPr>
        <p:spPr>
          <a:xfrm>
            <a:off x="3701813" y="4772026"/>
            <a:ext cx="3679308" cy="268603"/>
          </a:xfrm>
          <a:prstGeom prst="rect">
            <a:avLst/>
          </a:prstGeom>
        </p:spPr>
        <p:txBody>
          <a:bodyPr vert="horz" lIns="82296" tIns="41148" rIns="82296" bIns="41148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r>
              <a:rPr lang="fr-FR"/>
              <a:t>DIGITAL BOARD 03/04/2019</a:t>
            </a:r>
            <a:endParaRPr lang="fr-FR" dirty="0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503238" y="1083018"/>
            <a:ext cx="8640762" cy="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RÃ©sultat de recherche d'images pour &quot;eMail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95" y="2039170"/>
            <a:ext cx="1665605" cy="565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Espace réservé du contenu 1"/>
          <p:cNvSpPr>
            <a:spLocks noGrp="1"/>
          </p:cNvSpPr>
          <p:nvPr>
            <p:ph sz="quarter" idx="13"/>
          </p:nvPr>
        </p:nvSpPr>
        <p:spPr>
          <a:xfrm>
            <a:off x="832326" y="1597623"/>
            <a:ext cx="1546542" cy="441547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1800" dirty="0"/>
              <a:t>LIMOSA, A1, ID</a:t>
            </a:r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525" y="3104466"/>
            <a:ext cx="794028" cy="632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Connecteur en angle 13"/>
          <p:cNvCxnSpPr/>
          <p:nvPr/>
        </p:nvCxnSpPr>
        <p:spPr>
          <a:xfrm>
            <a:off x="1605597" y="2864790"/>
            <a:ext cx="954723" cy="555906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utoShape 4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16" name="AutoShape 6" descr="RÃ©sultat de recherche d'images pour &quot;database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pic>
        <p:nvPicPr>
          <p:cNvPr id="3080" name="Picture 8" descr="RÃ©sultat de recherche d'images pour &quot;database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5665" y="3105604"/>
            <a:ext cx="634287" cy="63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space réservé du contenu 1"/>
          <p:cNvSpPr txBox="1">
            <a:spLocks/>
          </p:cNvSpPr>
          <p:nvPr/>
        </p:nvSpPr>
        <p:spPr>
          <a:xfrm>
            <a:off x="4101399" y="2764913"/>
            <a:ext cx="868747" cy="405517"/>
          </a:xfrm>
          <a:prstGeom prst="rect">
            <a:avLst/>
          </a:prstGeom>
        </p:spPr>
        <p:txBody>
          <a:bodyPr vert="horz" lIns="0" tIns="41148" rIns="0" bIns="41148" rtlCol="0">
            <a:noAutofit/>
          </a:bodyPr>
          <a:lstStyle>
            <a:lvl1pPr marL="257175" indent="-257175" algn="l" defTabSz="41148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2pPr>
            <a:lvl3pPr marL="977265" indent="-154305" algn="l" defTabSz="411480" rtl="0" eaLnBrk="1" latinLnBrk="0" hangingPunct="1">
              <a:spcBef>
                <a:spcPct val="20000"/>
              </a:spcBef>
              <a:buClrTx/>
              <a:buFont typeface="Arial" panose="020B0604020202020204" pitchFamily="34" charset="0"/>
              <a:buChar char="‒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fr-BE" sz="1400" b="1" dirty="0"/>
              <a:t>TRAXXEO</a:t>
            </a:r>
          </a:p>
        </p:txBody>
      </p:sp>
      <p:cxnSp>
        <p:nvCxnSpPr>
          <p:cNvPr id="18" name="Connecteur droit avec flèche 17"/>
          <p:cNvCxnSpPr/>
          <p:nvPr/>
        </p:nvCxnSpPr>
        <p:spPr>
          <a:xfrm>
            <a:off x="3627120" y="3420696"/>
            <a:ext cx="576023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4909395" y="3420342"/>
            <a:ext cx="2007441" cy="35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082" name="Picture 10" descr="CAT S4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14886" r="29654" b="12075"/>
          <a:stretch/>
        </p:blipFill>
        <p:spPr bwMode="auto">
          <a:xfrm>
            <a:off x="7015171" y="2194230"/>
            <a:ext cx="985041" cy="1699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contenu 1"/>
          <p:cNvSpPr txBox="1">
            <a:spLocks/>
          </p:cNvSpPr>
          <p:nvPr/>
        </p:nvSpPr>
        <p:spPr>
          <a:xfrm>
            <a:off x="6720840" y="1691310"/>
            <a:ext cx="1516380" cy="641890"/>
          </a:xfrm>
          <a:prstGeom prst="rect">
            <a:avLst/>
          </a:prstGeom>
        </p:spPr>
        <p:txBody>
          <a:bodyPr vert="horz" lIns="0" tIns="41148" rIns="0" bIns="41148" rtlCol="0">
            <a:normAutofit/>
          </a:bodyPr>
          <a:lstStyle>
            <a:lvl1pPr marL="257175" indent="-257175" algn="l" defTabSz="41148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2pPr>
            <a:lvl3pPr marL="977265" indent="-154305" algn="l" defTabSz="411480" rtl="0" eaLnBrk="1" latinLnBrk="0" hangingPunct="1">
              <a:spcBef>
                <a:spcPct val="20000"/>
              </a:spcBef>
              <a:buClrTx/>
              <a:buFont typeface="Arial" panose="020B0604020202020204" pitchFamily="34" charset="0"/>
              <a:buChar char="‒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700"/>
              </a:lnSpc>
              <a:buFont typeface="Wingdings" panose="05000000000000000000" pitchFamily="2" charset="2"/>
              <a:buNone/>
            </a:pPr>
            <a:r>
              <a:rPr lang="fr-BE" sz="1800" dirty="0"/>
              <a:t>Conducteurs</a:t>
            </a:r>
          </a:p>
          <a:p>
            <a:pPr marL="0" indent="0" algn="ctr">
              <a:lnSpc>
                <a:spcPts val="1700"/>
              </a:lnSpc>
              <a:buFont typeface="Wingdings" panose="05000000000000000000" pitchFamily="2" charset="2"/>
              <a:buNone/>
            </a:pPr>
            <a:r>
              <a:rPr lang="fr-BE" sz="1800" dirty="0" err="1">
                <a:solidFill>
                  <a:srgbClr val="0070C0"/>
                </a:solidFill>
              </a:rPr>
              <a:t>Werfleiders</a:t>
            </a:r>
            <a:endParaRPr lang="fr-BE" sz="1800" dirty="0">
              <a:solidFill>
                <a:srgbClr val="0070C0"/>
              </a:solidFill>
            </a:endParaRPr>
          </a:p>
        </p:txBody>
      </p:sp>
      <p:sp>
        <p:nvSpPr>
          <p:cNvPr id="28" name="Espace réservé du contenu 1"/>
          <p:cNvSpPr txBox="1">
            <a:spLocks/>
          </p:cNvSpPr>
          <p:nvPr/>
        </p:nvSpPr>
        <p:spPr>
          <a:xfrm>
            <a:off x="5261764" y="3178419"/>
            <a:ext cx="1546542" cy="1065591"/>
          </a:xfrm>
          <a:prstGeom prst="rect">
            <a:avLst/>
          </a:prstGeom>
        </p:spPr>
        <p:txBody>
          <a:bodyPr vert="horz" lIns="0" tIns="41148" rIns="0" bIns="41148" rtlCol="0">
            <a:normAutofit/>
          </a:bodyPr>
          <a:lstStyle>
            <a:lvl1pPr marL="257175" indent="-257175" algn="l" defTabSz="411480" rtl="0" eaLnBrk="1" latinLnBrk="0" hangingPunct="1">
              <a:spcBef>
                <a:spcPct val="20000"/>
              </a:spcBef>
              <a:buClrTx/>
              <a:buFont typeface="Wingdings" panose="05000000000000000000" pitchFamily="2" charset="2"/>
              <a:buChar char="§"/>
              <a:defRPr sz="16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1pPr>
            <a:lvl2pPr marL="668655" indent="-257175" algn="l" defTabSz="411480" rtl="0" eaLnBrk="1" latinLnBrk="0" hangingPunct="1">
              <a:spcBef>
                <a:spcPct val="20000"/>
              </a:spcBef>
              <a:buClr>
                <a:schemeClr val="tx1"/>
              </a:buClr>
              <a:buFont typeface="Arial" panose="020B0604020202020204" pitchFamily="34" charset="0"/>
              <a:buChar char="‒"/>
              <a:defRPr sz="1400" b="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2pPr>
            <a:lvl3pPr marL="977265" indent="-154305" algn="l" defTabSz="411480" rtl="0" eaLnBrk="1" latinLnBrk="0" hangingPunct="1">
              <a:spcBef>
                <a:spcPct val="20000"/>
              </a:spcBef>
              <a:buClrTx/>
              <a:buFont typeface="Arial" panose="020B0604020202020204" pitchFamily="34" charset="0"/>
              <a:buChar char="‒"/>
              <a:defRPr sz="1200" b="1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3pPr>
            <a:lvl4pPr marL="1440180" indent="-205740" algn="l" defTabSz="41148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4pPr>
            <a:lvl5pPr marL="1851660" indent="-205740" algn="l" defTabSz="41148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Century Gothic"/>
              </a:defRPr>
            </a:lvl5pPr>
            <a:lvl6pPr marL="226314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7462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8610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97580" indent="-205740" algn="l" defTabSz="41148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1440"/>
              </a:lnSpc>
              <a:buFont typeface="Wingdings" panose="05000000000000000000" pitchFamily="2" charset="2"/>
              <a:buNone/>
            </a:pPr>
            <a:r>
              <a:rPr lang="fr-BE" sz="1200" dirty="0"/>
              <a:t>Listes - </a:t>
            </a:r>
            <a:r>
              <a:rPr lang="fr-BE" sz="1200" dirty="0" err="1">
                <a:solidFill>
                  <a:srgbClr val="0070C0"/>
                </a:solidFill>
              </a:rPr>
              <a:t>Lijsten</a:t>
            </a:r>
            <a:endParaRPr lang="fr-BE" sz="1200" dirty="0">
              <a:solidFill>
                <a:srgbClr val="0070C0"/>
              </a:solidFill>
            </a:endParaRPr>
          </a:p>
          <a:p>
            <a:pPr marL="0" indent="0" algn="ctr">
              <a:lnSpc>
                <a:spcPts val="1440"/>
              </a:lnSpc>
              <a:buFont typeface="Wingdings" panose="05000000000000000000" pitchFamily="2" charset="2"/>
              <a:buNone/>
            </a:pPr>
            <a:r>
              <a:rPr lang="fr-BE" sz="1200" dirty="0"/>
              <a:t>Accueils - </a:t>
            </a:r>
            <a:r>
              <a:rPr lang="fr-BE" sz="1200" dirty="0" err="1">
                <a:solidFill>
                  <a:srgbClr val="0070C0"/>
                </a:solidFill>
              </a:rPr>
              <a:t>Ontvangst</a:t>
            </a:r>
            <a:endParaRPr lang="fr-BE" sz="1200" dirty="0">
              <a:solidFill>
                <a:srgbClr val="0070C0"/>
              </a:solidFill>
            </a:endParaRPr>
          </a:p>
          <a:p>
            <a:pPr marL="0" indent="0" algn="ctr">
              <a:lnSpc>
                <a:spcPts val="1440"/>
              </a:lnSpc>
              <a:buFont typeface="Wingdings" panose="05000000000000000000" pitchFamily="2" charset="2"/>
              <a:buNone/>
            </a:pPr>
            <a:r>
              <a:rPr lang="fr-BE" sz="1200" dirty="0"/>
              <a:t>Vérifications - </a:t>
            </a:r>
            <a:r>
              <a:rPr lang="fr-BE" sz="1200" dirty="0" err="1">
                <a:solidFill>
                  <a:srgbClr val="0070C0"/>
                </a:solidFill>
              </a:rPr>
              <a:t>Checks</a:t>
            </a:r>
            <a:endParaRPr lang="fr-BE" sz="1200" dirty="0">
              <a:solidFill>
                <a:srgbClr val="0070C0"/>
              </a:solidFill>
            </a:endParaRPr>
          </a:p>
        </p:txBody>
      </p:sp>
      <p:pic>
        <p:nvPicPr>
          <p:cNvPr id="3084" name="Picture 12" descr="Image associÃ©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756" y="1541225"/>
            <a:ext cx="908488" cy="64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Connecteur droit avec flèche 24"/>
          <p:cNvCxnSpPr>
            <a:cxnSpLocks/>
          </p:cNvCxnSpPr>
          <p:nvPr/>
        </p:nvCxnSpPr>
        <p:spPr>
          <a:xfrm>
            <a:off x="4394668" y="2233703"/>
            <a:ext cx="1" cy="567655"/>
          </a:xfrm>
          <a:prstGeom prst="straightConnector1">
            <a:avLst/>
          </a:prstGeom>
          <a:ln>
            <a:solidFill>
              <a:srgbClr val="3B937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" descr="RÃ©sultat de recherche d'images pour &quot;fait V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6682" r="11295" b="12088"/>
          <a:stretch/>
        </p:blipFill>
        <p:spPr bwMode="auto">
          <a:xfrm>
            <a:off x="3021780" y="2777071"/>
            <a:ext cx="215518" cy="2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RÃ©sultat de recherche d'images pour &quot;fait V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6682" r="11295" b="12088"/>
          <a:stretch/>
        </p:blipFill>
        <p:spPr bwMode="auto">
          <a:xfrm>
            <a:off x="5066332" y="1745552"/>
            <a:ext cx="215518" cy="2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RÃ©sultat de recherche d'images pour &quot;fait V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3" t="6682" r="11295" b="12088"/>
          <a:stretch/>
        </p:blipFill>
        <p:spPr bwMode="auto">
          <a:xfrm>
            <a:off x="6839370" y="2368160"/>
            <a:ext cx="215518" cy="26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20" y="3486332"/>
            <a:ext cx="517749" cy="81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160" y="2477936"/>
            <a:ext cx="517749" cy="813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8C271A00-E0EC-4920-8438-FE8B57F85E47}"/>
              </a:ext>
            </a:extLst>
          </p:cNvPr>
          <p:cNvCxnSpPr>
            <a:cxnSpLocks/>
          </p:cNvCxnSpPr>
          <p:nvPr/>
        </p:nvCxnSpPr>
        <p:spPr>
          <a:xfrm>
            <a:off x="4630196" y="2224731"/>
            <a:ext cx="0" cy="585598"/>
          </a:xfrm>
          <a:prstGeom prst="straightConnector1">
            <a:avLst/>
          </a:prstGeom>
          <a:ln>
            <a:solidFill>
              <a:srgbClr val="3B9374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10631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Personnalisé Eiffage Énergie">
      <a:dk1>
        <a:sysClr val="windowText" lastClr="000000"/>
      </a:dk1>
      <a:lt1>
        <a:sysClr val="window" lastClr="FFFFFF"/>
      </a:lt1>
      <a:dk2>
        <a:srgbClr val="6D6F72"/>
      </a:dk2>
      <a:lt2>
        <a:srgbClr val="D8D8D8"/>
      </a:lt2>
      <a:accent1>
        <a:srgbClr val="0088CE"/>
      </a:accent1>
      <a:accent2>
        <a:srgbClr val="E9E4E2"/>
      </a:accent2>
      <a:accent3>
        <a:srgbClr val="34B233"/>
      </a:accent3>
      <a:accent4>
        <a:srgbClr val="FED100"/>
      </a:accent4>
      <a:accent5>
        <a:srgbClr val="FF0000"/>
      </a:accent5>
      <a:accent6>
        <a:srgbClr val="99CCFF"/>
      </a:accent6>
      <a:hlink>
        <a:srgbClr val="4918FC"/>
      </a:hlink>
      <a:folHlink>
        <a:srgbClr val="800080"/>
      </a:folHlink>
    </a:clrScheme>
    <a:fontScheme name="Personnalisé Eiffage Énerg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9054</TotalTime>
  <Words>176</Words>
  <Application>Microsoft Office PowerPoint</Application>
  <PresentationFormat>Affichage à l'écran (16:9)</PresentationFormat>
  <Paragraphs>67</Paragraphs>
  <Slides>13</Slides>
  <Notes>10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18" baseType="lpstr">
      <vt:lpstr>Arial</vt:lpstr>
      <vt:lpstr>Wingdings</vt:lpstr>
      <vt:lpstr>Century Gothic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Flux des informations    Informaties workflow</vt:lpstr>
      <vt:lpstr>Présentation PowerPoint</vt:lpstr>
      <vt:lpstr>Présentation PowerPoint</vt:lpstr>
      <vt:lpstr>Présentation PowerPoint</vt:lpstr>
      <vt:lpstr>Présentation PowerPoint</vt:lpstr>
    </vt:vector>
  </TitlesOfParts>
  <Company>VITAFREE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direction.communication@eiffage.com</dc:creator>
  <cp:lastModifiedBy>Didier Cartage</cp:lastModifiedBy>
  <cp:revision>378</cp:revision>
  <cp:lastPrinted>2019-04-01T09:46:18Z</cp:lastPrinted>
  <dcterms:created xsi:type="dcterms:W3CDTF">2015-04-02T14:29:59Z</dcterms:created>
  <dcterms:modified xsi:type="dcterms:W3CDTF">2019-04-01T09:46:26Z</dcterms:modified>
</cp:coreProperties>
</file>